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notesSlides/notesSlide12.xml" ContentType="application/vnd.openxmlformats-officedocument.presentationml.notesSlide+xml"/>
  <Override PartName="/ppt/tags/tag16.xml" ContentType="application/vnd.openxmlformats-officedocument.presentationml.tags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notesSlides/notesSlide16.xml" ContentType="application/vnd.openxmlformats-officedocument.presentationml.notesSlide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42.xml" ContentType="application/vnd.openxmlformats-officedocument.presentationml.tags+xml"/>
  <Override PartName="/ppt/tags/tag2343.xml" ContentType="application/vnd.openxmlformats-officedocument.presentationml.tags+xml"/>
  <Override PartName="/ppt/tags/tag2344.xml" ContentType="application/vnd.openxmlformats-officedocument.presentationml.tags+xml"/>
  <Override PartName="/ppt/tags/tag2345.xml" ContentType="application/vnd.openxmlformats-officedocument.presentationml.tags+xml"/>
  <Override PartName="/ppt/tags/tag2346.xml" ContentType="application/vnd.openxmlformats-officedocument.presentationml.tags+xml"/>
  <Override PartName="/ppt/tags/tag2347.xml" ContentType="application/vnd.openxmlformats-officedocument.presentationml.tags+xml"/>
  <Override PartName="/ppt/tags/tag2348.xml" ContentType="application/vnd.openxmlformats-officedocument.presentationml.tags+xml"/>
  <Override PartName="/ppt/tags/tag2349.xml" ContentType="application/vnd.openxmlformats-officedocument.presentationml.tags+xml"/>
  <Override PartName="/ppt/tags/tag2350.xml" ContentType="application/vnd.openxmlformats-officedocument.presentationml.tags+xml"/>
  <Override PartName="/ppt/tags/tag2351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55.xml" ContentType="application/vnd.openxmlformats-officedocument.presentationml.tags+xml"/>
  <Override PartName="/ppt/tags/tag2356.xml" ContentType="application/vnd.openxmlformats-officedocument.presentationml.tags+xml"/>
  <Override PartName="/ppt/tags/tag2357.xml" ContentType="application/vnd.openxmlformats-officedocument.presentationml.tags+xml"/>
  <Override PartName="/ppt/tags/tag2358.xml" ContentType="application/vnd.openxmlformats-officedocument.presentationml.tags+xml"/>
  <Override PartName="/ppt/tags/tag2359.xml" ContentType="application/vnd.openxmlformats-officedocument.presentationml.tags+xml"/>
  <Override PartName="/ppt/tags/tag2360.xml" ContentType="application/vnd.openxmlformats-officedocument.presentationml.tags+xml"/>
  <Override PartName="/ppt/tags/tag2361.xml" ContentType="application/vnd.openxmlformats-officedocument.presentationml.tags+xml"/>
  <Override PartName="/ppt/tags/tag2362.xml" ContentType="application/vnd.openxmlformats-officedocument.presentationml.tags+xml"/>
  <Override PartName="/ppt/tags/tag2363.xml" ContentType="application/vnd.openxmlformats-officedocument.presentationml.tags+xml"/>
  <Override PartName="/ppt/tags/tag2364.xml" ContentType="application/vnd.openxmlformats-officedocument.presentationml.tags+xml"/>
  <Override PartName="/ppt/tags/tag2365.xml" ContentType="application/vnd.openxmlformats-officedocument.presentationml.tags+xml"/>
  <Override PartName="/ppt/tags/tag2366.xml" ContentType="application/vnd.openxmlformats-officedocument.presentationml.tags+xml"/>
  <Override PartName="/ppt/tags/tag2367.xml" ContentType="application/vnd.openxmlformats-officedocument.presentationml.tags+xml"/>
  <Override PartName="/ppt/tags/tag2368.xml" ContentType="application/vnd.openxmlformats-officedocument.presentationml.tags+xml"/>
  <Override PartName="/ppt/tags/tag2369.xml" ContentType="application/vnd.openxmlformats-officedocument.presentationml.tags+xml"/>
  <Override PartName="/ppt/tags/tag2370.xml" ContentType="application/vnd.openxmlformats-officedocument.presentationml.tags+xml"/>
  <Override PartName="/ppt/tags/tag2371.xml" ContentType="application/vnd.openxmlformats-officedocument.presentationml.tags+xml"/>
  <Override PartName="/ppt/tags/tag2372.xml" ContentType="application/vnd.openxmlformats-officedocument.presentationml.tags+xml"/>
  <Override PartName="/ppt/tags/tag2373.xml" ContentType="application/vnd.openxmlformats-officedocument.presentationml.tags+xml"/>
  <Override PartName="/ppt/tags/tag2374.xml" ContentType="application/vnd.openxmlformats-officedocument.presentationml.tags+xml"/>
  <Override PartName="/ppt/tags/tag2375.xml" ContentType="application/vnd.openxmlformats-officedocument.presentationml.tags+xml"/>
  <Override PartName="/ppt/tags/tag2376.xml" ContentType="application/vnd.openxmlformats-officedocument.presentationml.tags+xml"/>
  <Override PartName="/ppt/tags/tag2377.xml" ContentType="application/vnd.openxmlformats-officedocument.presentationml.tags+xml"/>
  <Override PartName="/ppt/tags/tag2378.xml" ContentType="application/vnd.openxmlformats-officedocument.presentationml.tags+xml"/>
  <Override PartName="/ppt/tags/tag2379.xml" ContentType="application/vnd.openxmlformats-officedocument.presentationml.tags+xml"/>
  <Override PartName="/ppt/tags/tag2380.xml" ContentType="application/vnd.openxmlformats-officedocument.presentationml.tags+xml"/>
  <Override PartName="/ppt/tags/tag2381.xml" ContentType="application/vnd.openxmlformats-officedocument.presentationml.tags+xml"/>
  <Override PartName="/ppt/tags/tag2382.xml" ContentType="application/vnd.openxmlformats-officedocument.presentationml.tags+xml"/>
  <Override PartName="/ppt/tags/tag2383.xml" ContentType="application/vnd.openxmlformats-officedocument.presentationml.tags+xml"/>
  <Override PartName="/ppt/tags/tag2384.xml" ContentType="application/vnd.openxmlformats-officedocument.presentationml.tags+xml"/>
  <Override PartName="/ppt/tags/tag2385.xml" ContentType="application/vnd.openxmlformats-officedocument.presentationml.tags+xml"/>
  <Override PartName="/ppt/tags/tag2386.xml" ContentType="application/vnd.openxmlformats-officedocument.presentationml.tags+xml"/>
  <Override PartName="/ppt/tags/tag2387.xml" ContentType="application/vnd.openxmlformats-officedocument.presentationml.tags+xml"/>
  <Override PartName="/ppt/tags/tag2388.xml" ContentType="application/vnd.openxmlformats-officedocument.presentationml.tags+xml"/>
  <Override PartName="/ppt/tags/tag2389.xml" ContentType="application/vnd.openxmlformats-officedocument.presentationml.tags+xml"/>
  <Override PartName="/ppt/tags/tag2390.xml" ContentType="application/vnd.openxmlformats-officedocument.presentationml.tags+xml"/>
  <Override PartName="/ppt/tags/tag2391.xml" ContentType="application/vnd.openxmlformats-officedocument.presentationml.tags+xml"/>
  <Override PartName="/ppt/tags/tag2392.xml" ContentType="application/vnd.openxmlformats-officedocument.presentationml.tags+xml"/>
  <Override PartName="/ppt/tags/tag2393.xml" ContentType="application/vnd.openxmlformats-officedocument.presentationml.tags+xml"/>
  <Override PartName="/ppt/tags/tag2394.xml" ContentType="application/vnd.openxmlformats-officedocument.presentationml.tags+xml"/>
  <Override PartName="/ppt/tags/tag2395.xml" ContentType="application/vnd.openxmlformats-officedocument.presentationml.tags+xml"/>
  <Override PartName="/ppt/tags/tag2396.xml" ContentType="application/vnd.openxmlformats-officedocument.presentationml.tags+xml"/>
  <Override PartName="/ppt/tags/tag2397.xml" ContentType="application/vnd.openxmlformats-officedocument.presentationml.tags+xml"/>
  <Override PartName="/ppt/tags/tag2398.xml" ContentType="application/vnd.openxmlformats-officedocument.presentationml.tags+xml"/>
  <Override PartName="/ppt/tags/tag2399.xml" ContentType="application/vnd.openxmlformats-officedocument.presentationml.tags+xml"/>
  <Override PartName="/ppt/tags/tag2400.xml" ContentType="application/vnd.openxmlformats-officedocument.presentationml.tags+xml"/>
  <Override PartName="/ppt/tags/tag2401.xml" ContentType="application/vnd.openxmlformats-officedocument.presentationml.tags+xml"/>
  <Override PartName="/ppt/tags/tag2402.xml" ContentType="application/vnd.openxmlformats-officedocument.presentationml.tags+xml"/>
  <Override PartName="/ppt/tags/tag2403.xml" ContentType="application/vnd.openxmlformats-officedocument.presentationml.tags+xml"/>
  <Override PartName="/ppt/tags/tag2404.xml" ContentType="application/vnd.openxmlformats-officedocument.presentationml.tags+xml"/>
  <Override PartName="/ppt/tags/tag2405.xml" ContentType="application/vnd.openxmlformats-officedocument.presentationml.tags+xml"/>
  <Override PartName="/ppt/tags/tag2406.xml" ContentType="application/vnd.openxmlformats-officedocument.presentationml.tags+xml"/>
  <Override PartName="/ppt/tags/tag2407.xml" ContentType="application/vnd.openxmlformats-officedocument.presentationml.tags+xml"/>
  <Override PartName="/ppt/tags/tag2408.xml" ContentType="application/vnd.openxmlformats-officedocument.presentationml.tags+xml"/>
  <Override PartName="/ppt/tags/tag2409.xml" ContentType="application/vnd.openxmlformats-officedocument.presentationml.tags+xml"/>
  <Override PartName="/ppt/tags/tag2410.xml" ContentType="application/vnd.openxmlformats-officedocument.presentationml.tags+xml"/>
  <Override PartName="/ppt/tags/tag2411.xml" ContentType="application/vnd.openxmlformats-officedocument.presentationml.tags+xml"/>
  <Override PartName="/ppt/tags/tag2412.xml" ContentType="application/vnd.openxmlformats-officedocument.presentationml.tags+xml"/>
  <Override PartName="/ppt/tags/tag2413.xml" ContentType="application/vnd.openxmlformats-officedocument.presentationml.tags+xml"/>
  <Override PartName="/ppt/tags/tag2414.xml" ContentType="application/vnd.openxmlformats-officedocument.presentationml.tags+xml"/>
  <Override PartName="/ppt/tags/tag2415.xml" ContentType="application/vnd.openxmlformats-officedocument.presentationml.tags+xml"/>
  <Override PartName="/ppt/tags/tag2416.xml" ContentType="application/vnd.openxmlformats-officedocument.presentationml.tags+xml"/>
  <Override PartName="/ppt/tags/tag2417.xml" ContentType="application/vnd.openxmlformats-officedocument.presentationml.tags+xml"/>
  <Override PartName="/ppt/tags/tag2418.xml" ContentType="application/vnd.openxmlformats-officedocument.presentationml.tags+xml"/>
  <Override PartName="/ppt/tags/tag2419.xml" ContentType="application/vnd.openxmlformats-officedocument.presentationml.tags+xml"/>
  <Override PartName="/ppt/tags/tag2420.xml" ContentType="application/vnd.openxmlformats-officedocument.presentationml.tags+xml"/>
  <Override PartName="/ppt/tags/tag2421.xml" ContentType="application/vnd.openxmlformats-officedocument.presentationml.tags+xml"/>
  <Override PartName="/ppt/tags/tag2422.xml" ContentType="application/vnd.openxmlformats-officedocument.presentationml.tags+xml"/>
  <Override PartName="/ppt/tags/tag2423.xml" ContentType="application/vnd.openxmlformats-officedocument.presentationml.tags+xml"/>
  <Override PartName="/ppt/tags/tag2424.xml" ContentType="application/vnd.openxmlformats-officedocument.presentationml.tags+xml"/>
  <Override PartName="/ppt/tags/tag2425.xml" ContentType="application/vnd.openxmlformats-officedocument.presentationml.tags+xml"/>
  <Override PartName="/ppt/tags/tag2426.xml" ContentType="application/vnd.openxmlformats-officedocument.presentationml.tags+xml"/>
  <Override PartName="/ppt/tags/tag2427.xml" ContentType="application/vnd.openxmlformats-officedocument.presentationml.tags+xml"/>
  <Override PartName="/ppt/tags/tag2428.xml" ContentType="application/vnd.openxmlformats-officedocument.presentationml.tags+xml"/>
  <Override PartName="/ppt/tags/tag2429.xml" ContentType="application/vnd.openxmlformats-officedocument.presentationml.tags+xml"/>
  <Override PartName="/ppt/tags/tag2430.xml" ContentType="application/vnd.openxmlformats-officedocument.presentationml.tags+xml"/>
  <Override PartName="/ppt/tags/tag2431.xml" ContentType="application/vnd.openxmlformats-officedocument.presentationml.tags+xml"/>
  <Override PartName="/ppt/tags/tag2432.xml" ContentType="application/vnd.openxmlformats-officedocument.presentationml.tags+xml"/>
  <Override PartName="/ppt/tags/tag2433.xml" ContentType="application/vnd.openxmlformats-officedocument.presentationml.tags+xml"/>
  <Override PartName="/ppt/tags/tag2434.xml" ContentType="application/vnd.openxmlformats-officedocument.presentationml.tags+xml"/>
  <Override PartName="/ppt/tags/tag2435.xml" ContentType="application/vnd.openxmlformats-officedocument.presentationml.tags+xml"/>
  <Override PartName="/ppt/tags/tag2436.xml" ContentType="application/vnd.openxmlformats-officedocument.presentationml.tags+xml"/>
  <Override PartName="/ppt/tags/tag2437.xml" ContentType="application/vnd.openxmlformats-officedocument.presentationml.tags+xml"/>
  <Override PartName="/ppt/tags/tag2438.xml" ContentType="application/vnd.openxmlformats-officedocument.presentationml.tags+xml"/>
  <Override PartName="/ppt/tags/tag2439.xml" ContentType="application/vnd.openxmlformats-officedocument.presentationml.tags+xml"/>
  <Override PartName="/ppt/tags/tag2440.xml" ContentType="application/vnd.openxmlformats-officedocument.presentationml.tags+xml"/>
  <Override PartName="/ppt/tags/tag2441.xml" ContentType="application/vnd.openxmlformats-officedocument.presentationml.tags+xml"/>
  <Override PartName="/ppt/tags/tag2442.xml" ContentType="application/vnd.openxmlformats-officedocument.presentationml.tags+xml"/>
  <Override PartName="/ppt/tags/tag2443.xml" ContentType="application/vnd.openxmlformats-officedocument.presentationml.tags+xml"/>
  <Override PartName="/ppt/tags/tag2444.xml" ContentType="application/vnd.openxmlformats-officedocument.presentationml.tags+xml"/>
  <Override PartName="/ppt/tags/tag2445.xml" ContentType="application/vnd.openxmlformats-officedocument.presentationml.tags+xml"/>
  <Override PartName="/ppt/tags/tag2446.xml" ContentType="application/vnd.openxmlformats-officedocument.presentationml.tags+xml"/>
  <Override PartName="/ppt/tags/tag2447.xml" ContentType="application/vnd.openxmlformats-officedocument.presentationml.tags+xml"/>
  <Override PartName="/ppt/tags/tag2448.xml" ContentType="application/vnd.openxmlformats-officedocument.presentationml.tags+xml"/>
  <Override PartName="/ppt/tags/tag2449.xml" ContentType="application/vnd.openxmlformats-officedocument.presentationml.tags+xml"/>
  <Override PartName="/ppt/tags/tag2450.xml" ContentType="application/vnd.openxmlformats-officedocument.presentationml.tags+xml"/>
  <Override PartName="/ppt/tags/tag2451.xml" ContentType="application/vnd.openxmlformats-officedocument.presentationml.tags+xml"/>
  <Override PartName="/ppt/tags/tag2452.xml" ContentType="application/vnd.openxmlformats-officedocument.presentationml.tags+xml"/>
  <Override PartName="/ppt/tags/tag2453.xml" ContentType="application/vnd.openxmlformats-officedocument.presentationml.tags+xml"/>
  <Override PartName="/ppt/tags/tag2454.xml" ContentType="application/vnd.openxmlformats-officedocument.presentationml.tags+xml"/>
  <Override PartName="/ppt/tags/tag2455.xml" ContentType="application/vnd.openxmlformats-officedocument.presentationml.tags+xml"/>
  <Override PartName="/ppt/tags/tag2456.xml" ContentType="application/vnd.openxmlformats-officedocument.presentationml.tags+xml"/>
  <Override PartName="/ppt/tags/tag2457.xml" ContentType="application/vnd.openxmlformats-officedocument.presentationml.tags+xml"/>
  <Override PartName="/ppt/tags/tag2458.xml" ContentType="application/vnd.openxmlformats-officedocument.presentationml.tags+xml"/>
  <Override PartName="/ppt/tags/tag2459.xml" ContentType="application/vnd.openxmlformats-officedocument.presentationml.tags+xml"/>
  <Override PartName="/ppt/tags/tag2460.xml" ContentType="application/vnd.openxmlformats-officedocument.presentationml.tags+xml"/>
  <Override PartName="/ppt/tags/tag2461.xml" ContentType="application/vnd.openxmlformats-officedocument.presentationml.tags+xml"/>
  <Override PartName="/ppt/tags/tag2462.xml" ContentType="application/vnd.openxmlformats-officedocument.presentationml.tags+xml"/>
  <Override PartName="/ppt/tags/tag2463.xml" ContentType="application/vnd.openxmlformats-officedocument.presentationml.tags+xml"/>
  <Override PartName="/ppt/tags/tag2464.xml" ContentType="application/vnd.openxmlformats-officedocument.presentationml.tags+xml"/>
  <Override PartName="/ppt/tags/tag2465.xml" ContentType="application/vnd.openxmlformats-officedocument.presentationml.tags+xml"/>
  <Override PartName="/ppt/tags/tag2466.xml" ContentType="application/vnd.openxmlformats-officedocument.presentationml.tags+xml"/>
  <Override PartName="/ppt/tags/tag2467.xml" ContentType="application/vnd.openxmlformats-officedocument.presentationml.tags+xml"/>
  <Override PartName="/ppt/tags/tag2468.xml" ContentType="application/vnd.openxmlformats-officedocument.presentationml.tags+xml"/>
  <Override PartName="/ppt/tags/tag2469.xml" ContentType="application/vnd.openxmlformats-officedocument.presentationml.tags+xml"/>
  <Override PartName="/ppt/tags/tag2470.xml" ContentType="application/vnd.openxmlformats-officedocument.presentationml.tags+xml"/>
  <Override PartName="/ppt/tags/tag2471.xml" ContentType="application/vnd.openxmlformats-officedocument.presentationml.tags+xml"/>
  <Override PartName="/ppt/tags/tag2472.xml" ContentType="application/vnd.openxmlformats-officedocument.presentationml.tags+xml"/>
  <Override PartName="/ppt/tags/tag2473.xml" ContentType="application/vnd.openxmlformats-officedocument.presentationml.tags+xml"/>
  <Override PartName="/ppt/tags/tag2474.xml" ContentType="application/vnd.openxmlformats-officedocument.presentationml.tags+xml"/>
  <Override PartName="/ppt/tags/tag2475.xml" ContentType="application/vnd.openxmlformats-officedocument.presentationml.tags+xml"/>
  <Override PartName="/ppt/tags/tag2476.xml" ContentType="application/vnd.openxmlformats-officedocument.presentationml.tags+xml"/>
  <Override PartName="/ppt/tags/tag2477.xml" ContentType="application/vnd.openxmlformats-officedocument.presentationml.tags+xml"/>
  <Override PartName="/ppt/tags/tag2478.xml" ContentType="application/vnd.openxmlformats-officedocument.presentationml.tags+xml"/>
  <Override PartName="/ppt/tags/tag2479.xml" ContentType="application/vnd.openxmlformats-officedocument.presentationml.tags+xml"/>
  <Override PartName="/ppt/tags/tag2480.xml" ContentType="application/vnd.openxmlformats-officedocument.presentationml.tags+xml"/>
  <Override PartName="/ppt/tags/tag2481.xml" ContentType="application/vnd.openxmlformats-officedocument.presentationml.tags+xml"/>
  <Override PartName="/ppt/tags/tag2482.xml" ContentType="application/vnd.openxmlformats-officedocument.presentationml.tags+xml"/>
  <Override PartName="/ppt/tags/tag2483.xml" ContentType="application/vnd.openxmlformats-officedocument.presentationml.tags+xml"/>
  <Override PartName="/ppt/tags/tag2484.xml" ContentType="application/vnd.openxmlformats-officedocument.presentationml.tags+xml"/>
  <Override PartName="/ppt/tags/tag2485.xml" ContentType="application/vnd.openxmlformats-officedocument.presentationml.tags+xml"/>
  <Override PartName="/ppt/tags/tag2486.xml" ContentType="application/vnd.openxmlformats-officedocument.presentationml.tags+xml"/>
  <Override PartName="/ppt/tags/tag2487.xml" ContentType="application/vnd.openxmlformats-officedocument.presentationml.tags+xml"/>
  <Override PartName="/ppt/tags/tag2488.xml" ContentType="application/vnd.openxmlformats-officedocument.presentationml.tags+xml"/>
  <Override PartName="/ppt/tags/tag2489.xml" ContentType="application/vnd.openxmlformats-officedocument.presentationml.tags+xml"/>
  <Override PartName="/ppt/tags/tag2490.xml" ContentType="application/vnd.openxmlformats-officedocument.presentationml.tags+xml"/>
  <Override PartName="/ppt/tags/tag2491.xml" ContentType="application/vnd.openxmlformats-officedocument.presentationml.tags+xml"/>
  <Override PartName="/ppt/tags/tag2492.xml" ContentType="application/vnd.openxmlformats-officedocument.presentationml.tags+xml"/>
  <Override PartName="/ppt/tags/tag2493.xml" ContentType="application/vnd.openxmlformats-officedocument.presentationml.tags+xml"/>
  <Override PartName="/ppt/tags/tag2494.xml" ContentType="application/vnd.openxmlformats-officedocument.presentationml.tags+xml"/>
  <Override PartName="/ppt/tags/tag2495.xml" ContentType="application/vnd.openxmlformats-officedocument.presentationml.tags+xml"/>
  <Override PartName="/ppt/tags/tag2496.xml" ContentType="application/vnd.openxmlformats-officedocument.presentationml.tags+xml"/>
  <Override PartName="/ppt/tags/tag2497.xml" ContentType="application/vnd.openxmlformats-officedocument.presentationml.tags+xml"/>
  <Override PartName="/ppt/tags/tag2498.xml" ContentType="application/vnd.openxmlformats-officedocument.presentationml.tags+xml"/>
  <Override PartName="/ppt/tags/tag2499.xml" ContentType="application/vnd.openxmlformats-officedocument.presentationml.tags+xml"/>
  <Override PartName="/ppt/tags/tag2500.xml" ContentType="application/vnd.openxmlformats-officedocument.presentationml.tags+xml"/>
  <Override PartName="/ppt/tags/tag2501.xml" ContentType="application/vnd.openxmlformats-officedocument.presentationml.tags+xml"/>
  <Override PartName="/ppt/tags/tag2502.xml" ContentType="application/vnd.openxmlformats-officedocument.presentationml.tags+xml"/>
  <Override PartName="/ppt/tags/tag2503.xml" ContentType="application/vnd.openxmlformats-officedocument.presentationml.tags+xml"/>
  <Override PartName="/ppt/tags/tag2504.xml" ContentType="application/vnd.openxmlformats-officedocument.presentationml.tags+xml"/>
  <Override PartName="/ppt/tags/tag2505.xml" ContentType="application/vnd.openxmlformats-officedocument.presentationml.tags+xml"/>
  <Override PartName="/ppt/tags/tag2506.xml" ContentType="application/vnd.openxmlformats-officedocument.presentationml.tags+xml"/>
  <Override PartName="/ppt/tags/tag2507.xml" ContentType="application/vnd.openxmlformats-officedocument.presentationml.tags+xml"/>
  <Override PartName="/ppt/tags/tag2508.xml" ContentType="application/vnd.openxmlformats-officedocument.presentationml.tags+xml"/>
  <Override PartName="/ppt/tags/tag2509.xml" ContentType="application/vnd.openxmlformats-officedocument.presentationml.tags+xml"/>
  <Override PartName="/ppt/tags/tag2510.xml" ContentType="application/vnd.openxmlformats-officedocument.presentationml.tags+xml"/>
  <Override PartName="/ppt/tags/tag2511.xml" ContentType="application/vnd.openxmlformats-officedocument.presentationml.tags+xml"/>
  <Override PartName="/ppt/tags/tag2512.xml" ContentType="application/vnd.openxmlformats-officedocument.presentationml.tags+xml"/>
  <Override PartName="/ppt/tags/tag2513.xml" ContentType="application/vnd.openxmlformats-officedocument.presentationml.tags+xml"/>
  <Override PartName="/ppt/tags/tag2514.xml" ContentType="application/vnd.openxmlformats-officedocument.presentationml.tags+xml"/>
  <Override PartName="/ppt/tags/tag2515.xml" ContentType="application/vnd.openxmlformats-officedocument.presentationml.tags+xml"/>
  <Override PartName="/ppt/tags/tag2516.xml" ContentType="application/vnd.openxmlformats-officedocument.presentationml.tags+xml"/>
  <Override PartName="/ppt/tags/tag2517.xml" ContentType="application/vnd.openxmlformats-officedocument.presentationml.tags+xml"/>
  <Override PartName="/ppt/tags/tag2518.xml" ContentType="application/vnd.openxmlformats-officedocument.presentationml.tags+xml"/>
  <Override PartName="/ppt/tags/tag2519.xml" ContentType="application/vnd.openxmlformats-officedocument.presentationml.tags+xml"/>
  <Override PartName="/ppt/tags/tag2520.xml" ContentType="application/vnd.openxmlformats-officedocument.presentationml.tags+xml"/>
  <Override PartName="/ppt/tags/tag2521.xml" ContentType="application/vnd.openxmlformats-officedocument.presentationml.tags+xml"/>
  <Override PartName="/ppt/tags/tag2522.xml" ContentType="application/vnd.openxmlformats-officedocument.presentationml.tags+xml"/>
  <Override PartName="/ppt/tags/tag2523.xml" ContentType="application/vnd.openxmlformats-officedocument.presentationml.tags+xml"/>
  <Override PartName="/ppt/tags/tag2524.xml" ContentType="application/vnd.openxmlformats-officedocument.presentationml.tags+xml"/>
  <Override PartName="/ppt/tags/tag2525.xml" ContentType="application/vnd.openxmlformats-officedocument.presentationml.tags+xml"/>
  <Override PartName="/ppt/tags/tag2526.xml" ContentType="application/vnd.openxmlformats-officedocument.presentationml.tags+xml"/>
  <Override PartName="/ppt/tags/tag2527.xml" ContentType="application/vnd.openxmlformats-officedocument.presentationml.tags+xml"/>
  <Override PartName="/ppt/tags/tag2528.xml" ContentType="application/vnd.openxmlformats-officedocument.presentationml.tags+xml"/>
  <Override PartName="/ppt/tags/tag2529.xml" ContentType="application/vnd.openxmlformats-officedocument.presentationml.tags+xml"/>
  <Override PartName="/ppt/tags/tag2530.xml" ContentType="application/vnd.openxmlformats-officedocument.presentationml.tags+xml"/>
  <Override PartName="/ppt/tags/tag2531.xml" ContentType="application/vnd.openxmlformats-officedocument.presentationml.tags+xml"/>
  <Override PartName="/ppt/tags/tag2532.xml" ContentType="application/vnd.openxmlformats-officedocument.presentationml.tags+xml"/>
  <Override PartName="/ppt/tags/tag2533.xml" ContentType="application/vnd.openxmlformats-officedocument.presentationml.tags+xml"/>
  <Override PartName="/ppt/tags/tag2534.xml" ContentType="application/vnd.openxmlformats-officedocument.presentationml.tags+xml"/>
  <Override PartName="/ppt/tags/tag2535.xml" ContentType="application/vnd.openxmlformats-officedocument.presentationml.tags+xml"/>
  <Override PartName="/ppt/tags/tag2536.xml" ContentType="application/vnd.openxmlformats-officedocument.presentationml.tags+xml"/>
  <Override PartName="/ppt/tags/tag2537.xml" ContentType="application/vnd.openxmlformats-officedocument.presentationml.tags+xml"/>
  <Override PartName="/ppt/tags/tag2538.xml" ContentType="application/vnd.openxmlformats-officedocument.presentationml.tags+xml"/>
  <Override PartName="/ppt/tags/tag2539.xml" ContentType="application/vnd.openxmlformats-officedocument.presentationml.tags+xml"/>
  <Override PartName="/ppt/tags/tag2540.xml" ContentType="application/vnd.openxmlformats-officedocument.presentationml.tags+xml"/>
  <Override PartName="/ppt/tags/tag2541.xml" ContentType="application/vnd.openxmlformats-officedocument.presentationml.tags+xml"/>
  <Override PartName="/ppt/tags/tag2542.xml" ContentType="application/vnd.openxmlformats-officedocument.presentationml.tags+xml"/>
  <Override PartName="/ppt/tags/tag2543.xml" ContentType="application/vnd.openxmlformats-officedocument.presentationml.tags+xml"/>
  <Override PartName="/ppt/tags/tag2544.xml" ContentType="application/vnd.openxmlformats-officedocument.presentationml.tags+xml"/>
  <Override PartName="/ppt/tags/tag2545.xml" ContentType="application/vnd.openxmlformats-officedocument.presentationml.tags+xml"/>
  <Override PartName="/ppt/tags/tag2546.xml" ContentType="application/vnd.openxmlformats-officedocument.presentationml.tags+xml"/>
  <Override PartName="/ppt/tags/tag2547.xml" ContentType="application/vnd.openxmlformats-officedocument.presentationml.tags+xml"/>
  <Override PartName="/ppt/tags/tag2548.xml" ContentType="application/vnd.openxmlformats-officedocument.presentationml.tags+xml"/>
  <Override PartName="/ppt/tags/tag2549.xml" ContentType="application/vnd.openxmlformats-officedocument.presentationml.tags+xml"/>
  <Override PartName="/ppt/tags/tag2550.xml" ContentType="application/vnd.openxmlformats-officedocument.presentationml.tags+xml"/>
  <Override PartName="/ppt/tags/tag2551.xml" ContentType="application/vnd.openxmlformats-officedocument.presentationml.tags+xml"/>
  <Override PartName="/ppt/tags/tag2552.xml" ContentType="application/vnd.openxmlformats-officedocument.presentationml.tags+xml"/>
  <Override PartName="/ppt/tags/tag2553.xml" ContentType="application/vnd.openxmlformats-officedocument.presentationml.tags+xml"/>
  <Override PartName="/ppt/tags/tag2554.xml" ContentType="application/vnd.openxmlformats-officedocument.presentationml.tags+xml"/>
  <Override PartName="/ppt/tags/tag2555.xml" ContentType="application/vnd.openxmlformats-officedocument.presentationml.tags+xml"/>
  <Override PartName="/ppt/tags/tag2556.xml" ContentType="application/vnd.openxmlformats-officedocument.presentationml.tags+xml"/>
  <Override PartName="/ppt/tags/tag2557.xml" ContentType="application/vnd.openxmlformats-officedocument.presentationml.tags+xml"/>
  <Override PartName="/ppt/tags/tag2558.xml" ContentType="application/vnd.openxmlformats-officedocument.presentationml.tags+xml"/>
  <Override PartName="/ppt/tags/tag2559.xml" ContentType="application/vnd.openxmlformats-officedocument.presentationml.tags+xml"/>
  <Override PartName="/ppt/tags/tag2560.xml" ContentType="application/vnd.openxmlformats-officedocument.presentationml.tags+xml"/>
  <Override PartName="/ppt/tags/tag2561.xml" ContentType="application/vnd.openxmlformats-officedocument.presentationml.tags+xml"/>
  <Override PartName="/ppt/tags/tag2562.xml" ContentType="application/vnd.openxmlformats-officedocument.presentationml.tags+xml"/>
  <Override PartName="/ppt/tags/tag2563.xml" ContentType="application/vnd.openxmlformats-officedocument.presentationml.tags+xml"/>
  <Override PartName="/ppt/tags/tag2564.xml" ContentType="application/vnd.openxmlformats-officedocument.presentationml.tags+xml"/>
  <Override PartName="/ppt/tags/tag2565.xml" ContentType="application/vnd.openxmlformats-officedocument.presentationml.tags+xml"/>
  <Override PartName="/ppt/tags/tag2566.xml" ContentType="application/vnd.openxmlformats-officedocument.presentationml.tags+xml"/>
  <Override PartName="/ppt/tags/tag2567.xml" ContentType="application/vnd.openxmlformats-officedocument.presentationml.tags+xml"/>
  <Override PartName="/ppt/tags/tag2568.xml" ContentType="application/vnd.openxmlformats-officedocument.presentationml.tags+xml"/>
  <Override PartName="/ppt/tags/tag2569.xml" ContentType="application/vnd.openxmlformats-officedocument.presentationml.tags+xml"/>
  <Override PartName="/ppt/tags/tag2570.xml" ContentType="application/vnd.openxmlformats-officedocument.presentationml.tags+xml"/>
  <Override PartName="/ppt/tags/tag2571.xml" ContentType="application/vnd.openxmlformats-officedocument.presentationml.tags+xml"/>
  <Override PartName="/ppt/tags/tag2572.xml" ContentType="application/vnd.openxmlformats-officedocument.presentationml.tags+xml"/>
  <Override PartName="/ppt/tags/tag2573.xml" ContentType="application/vnd.openxmlformats-officedocument.presentationml.tags+xml"/>
  <Override PartName="/ppt/tags/tag2574.xml" ContentType="application/vnd.openxmlformats-officedocument.presentationml.tags+xml"/>
  <Override PartName="/ppt/tags/tag2575.xml" ContentType="application/vnd.openxmlformats-officedocument.presentationml.tags+xml"/>
  <Override PartName="/ppt/tags/tag2576.xml" ContentType="application/vnd.openxmlformats-officedocument.presentationml.tags+xml"/>
  <Override PartName="/ppt/tags/tag2577.xml" ContentType="application/vnd.openxmlformats-officedocument.presentationml.tags+xml"/>
  <Override PartName="/ppt/tags/tag2578.xml" ContentType="application/vnd.openxmlformats-officedocument.presentationml.tags+xml"/>
  <Override PartName="/ppt/tags/tag2579.xml" ContentType="application/vnd.openxmlformats-officedocument.presentationml.tags+xml"/>
  <Override PartName="/ppt/tags/tag2580.xml" ContentType="application/vnd.openxmlformats-officedocument.presentationml.tags+xml"/>
  <Override PartName="/ppt/tags/tag2581.xml" ContentType="application/vnd.openxmlformats-officedocument.presentationml.tags+xml"/>
  <Override PartName="/ppt/tags/tag2582.xml" ContentType="application/vnd.openxmlformats-officedocument.presentationml.tags+xml"/>
  <Override PartName="/ppt/tags/tag2583.xml" ContentType="application/vnd.openxmlformats-officedocument.presentationml.tags+xml"/>
  <Override PartName="/ppt/tags/tag2584.xml" ContentType="application/vnd.openxmlformats-officedocument.presentationml.tags+xml"/>
  <Override PartName="/ppt/tags/tag2585.xml" ContentType="application/vnd.openxmlformats-officedocument.presentationml.tags+xml"/>
  <Override PartName="/ppt/tags/tag2586.xml" ContentType="application/vnd.openxmlformats-officedocument.presentationml.tags+xml"/>
  <Override PartName="/ppt/tags/tag2587.xml" ContentType="application/vnd.openxmlformats-officedocument.presentationml.tags+xml"/>
  <Override PartName="/ppt/tags/tag2588.xml" ContentType="application/vnd.openxmlformats-officedocument.presentationml.tags+xml"/>
  <Override PartName="/ppt/tags/tag2589.xml" ContentType="application/vnd.openxmlformats-officedocument.presentationml.tags+xml"/>
  <Override PartName="/ppt/tags/tag2590.xml" ContentType="application/vnd.openxmlformats-officedocument.presentationml.tags+xml"/>
  <Override PartName="/ppt/tags/tag2591.xml" ContentType="application/vnd.openxmlformats-officedocument.presentationml.tags+xml"/>
  <Override PartName="/ppt/tags/tag2592.xml" ContentType="application/vnd.openxmlformats-officedocument.presentationml.tags+xml"/>
  <Override PartName="/ppt/tags/tag2593.xml" ContentType="application/vnd.openxmlformats-officedocument.presentationml.tags+xml"/>
  <Override PartName="/ppt/tags/tag2594.xml" ContentType="application/vnd.openxmlformats-officedocument.presentationml.tags+xml"/>
  <Override PartName="/ppt/tags/tag2595.xml" ContentType="application/vnd.openxmlformats-officedocument.presentationml.tags+xml"/>
  <Override PartName="/ppt/tags/tag2596.xml" ContentType="application/vnd.openxmlformats-officedocument.presentationml.tags+xml"/>
  <Override PartName="/ppt/tags/tag2597.xml" ContentType="application/vnd.openxmlformats-officedocument.presentationml.tags+xml"/>
  <Override PartName="/ppt/tags/tag2598.xml" ContentType="application/vnd.openxmlformats-officedocument.presentationml.tags+xml"/>
  <Override PartName="/ppt/tags/tag2599.xml" ContentType="application/vnd.openxmlformats-officedocument.presentationml.tags+xml"/>
  <Override PartName="/ppt/tags/tag2600.xml" ContentType="application/vnd.openxmlformats-officedocument.presentationml.tags+xml"/>
  <Override PartName="/ppt/tags/tag2601.xml" ContentType="application/vnd.openxmlformats-officedocument.presentationml.tags+xml"/>
  <Override PartName="/ppt/tags/tag2602.xml" ContentType="application/vnd.openxmlformats-officedocument.presentationml.tags+xml"/>
  <Override PartName="/ppt/tags/tag2603.xml" ContentType="application/vnd.openxmlformats-officedocument.presentationml.tags+xml"/>
  <Override PartName="/ppt/tags/tag2604.xml" ContentType="application/vnd.openxmlformats-officedocument.presentationml.tags+xml"/>
  <Override PartName="/ppt/tags/tag2605.xml" ContentType="application/vnd.openxmlformats-officedocument.presentationml.tags+xml"/>
  <Override PartName="/ppt/tags/tag2606.xml" ContentType="application/vnd.openxmlformats-officedocument.presentationml.tags+xml"/>
  <Override PartName="/ppt/tags/tag2607.xml" ContentType="application/vnd.openxmlformats-officedocument.presentationml.tags+xml"/>
  <Override PartName="/ppt/tags/tag2608.xml" ContentType="application/vnd.openxmlformats-officedocument.presentationml.tags+xml"/>
  <Override PartName="/ppt/tags/tag2609.xml" ContentType="application/vnd.openxmlformats-officedocument.presentationml.tags+xml"/>
  <Override PartName="/ppt/tags/tag2610.xml" ContentType="application/vnd.openxmlformats-officedocument.presentationml.tags+xml"/>
  <Override PartName="/ppt/tags/tag2611.xml" ContentType="application/vnd.openxmlformats-officedocument.presentationml.tags+xml"/>
  <Override PartName="/ppt/tags/tag2612.xml" ContentType="application/vnd.openxmlformats-officedocument.presentationml.tags+xml"/>
  <Override PartName="/ppt/tags/tag2613.xml" ContentType="application/vnd.openxmlformats-officedocument.presentationml.tags+xml"/>
  <Override PartName="/ppt/tags/tag2614.xml" ContentType="application/vnd.openxmlformats-officedocument.presentationml.tags+xml"/>
  <Override PartName="/ppt/tags/tag2615.xml" ContentType="application/vnd.openxmlformats-officedocument.presentationml.tags+xml"/>
  <Override PartName="/ppt/tags/tag2616.xml" ContentType="application/vnd.openxmlformats-officedocument.presentationml.tags+xml"/>
  <Override PartName="/ppt/tags/tag2617.xml" ContentType="application/vnd.openxmlformats-officedocument.presentationml.tags+xml"/>
  <Override PartName="/ppt/tags/tag2618.xml" ContentType="application/vnd.openxmlformats-officedocument.presentationml.tags+xml"/>
  <Override PartName="/ppt/tags/tag2619.xml" ContentType="application/vnd.openxmlformats-officedocument.presentationml.tags+xml"/>
  <Override PartName="/ppt/tags/tag2620.xml" ContentType="application/vnd.openxmlformats-officedocument.presentationml.tags+xml"/>
  <Override PartName="/ppt/tags/tag2621.xml" ContentType="application/vnd.openxmlformats-officedocument.presentationml.tags+xml"/>
  <Override PartName="/ppt/tags/tag2622.xml" ContentType="application/vnd.openxmlformats-officedocument.presentationml.tags+xml"/>
  <Override PartName="/ppt/tags/tag2623.xml" ContentType="application/vnd.openxmlformats-officedocument.presentationml.tags+xml"/>
  <Override PartName="/ppt/tags/tag2624.xml" ContentType="application/vnd.openxmlformats-officedocument.presentationml.tags+xml"/>
  <Override PartName="/ppt/tags/tag2625.xml" ContentType="application/vnd.openxmlformats-officedocument.presentationml.tags+xml"/>
  <Override PartName="/ppt/tags/tag2626.xml" ContentType="application/vnd.openxmlformats-officedocument.presentationml.tags+xml"/>
  <Override PartName="/ppt/tags/tag2627.xml" ContentType="application/vnd.openxmlformats-officedocument.presentationml.tags+xml"/>
  <Override PartName="/ppt/tags/tag2628.xml" ContentType="application/vnd.openxmlformats-officedocument.presentationml.tags+xml"/>
  <Override PartName="/ppt/tags/tag2629.xml" ContentType="application/vnd.openxmlformats-officedocument.presentationml.tags+xml"/>
  <Override PartName="/ppt/tags/tag2630.xml" ContentType="application/vnd.openxmlformats-officedocument.presentationml.tags+xml"/>
  <Override PartName="/ppt/tags/tag2631.xml" ContentType="application/vnd.openxmlformats-officedocument.presentationml.tags+xml"/>
  <Override PartName="/ppt/tags/tag2632.xml" ContentType="application/vnd.openxmlformats-officedocument.presentationml.tags+xml"/>
  <Override PartName="/ppt/tags/tag2633.xml" ContentType="application/vnd.openxmlformats-officedocument.presentationml.tags+xml"/>
  <Override PartName="/ppt/tags/tag2634.xml" ContentType="application/vnd.openxmlformats-officedocument.presentationml.tags+xml"/>
  <Override PartName="/ppt/tags/tag2635.xml" ContentType="application/vnd.openxmlformats-officedocument.presentationml.tags+xml"/>
  <Override PartName="/ppt/tags/tag2636.xml" ContentType="application/vnd.openxmlformats-officedocument.presentationml.tags+xml"/>
  <Override PartName="/ppt/tags/tag2637.xml" ContentType="application/vnd.openxmlformats-officedocument.presentationml.tags+xml"/>
  <Override PartName="/ppt/tags/tag2638.xml" ContentType="application/vnd.openxmlformats-officedocument.presentationml.tags+xml"/>
  <Override PartName="/ppt/tags/tag2639.xml" ContentType="application/vnd.openxmlformats-officedocument.presentationml.tags+xml"/>
  <Override PartName="/ppt/tags/tag2640.xml" ContentType="application/vnd.openxmlformats-officedocument.presentationml.tags+xml"/>
  <Override PartName="/ppt/tags/tag2641.xml" ContentType="application/vnd.openxmlformats-officedocument.presentationml.tags+xml"/>
  <Override PartName="/ppt/tags/tag2642.xml" ContentType="application/vnd.openxmlformats-officedocument.presentationml.tags+xml"/>
  <Override PartName="/ppt/tags/tag2643.xml" ContentType="application/vnd.openxmlformats-officedocument.presentationml.tags+xml"/>
  <Override PartName="/ppt/tags/tag2644.xml" ContentType="application/vnd.openxmlformats-officedocument.presentationml.tags+xml"/>
  <Override PartName="/ppt/tags/tag2645.xml" ContentType="application/vnd.openxmlformats-officedocument.presentationml.tags+xml"/>
  <Override PartName="/ppt/tags/tag2646.xml" ContentType="application/vnd.openxmlformats-officedocument.presentationml.tags+xml"/>
  <Override PartName="/ppt/tags/tag2647.xml" ContentType="application/vnd.openxmlformats-officedocument.presentationml.tags+xml"/>
  <Override PartName="/ppt/tags/tag2648.xml" ContentType="application/vnd.openxmlformats-officedocument.presentationml.tags+xml"/>
  <Override PartName="/ppt/tags/tag2649.xml" ContentType="application/vnd.openxmlformats-officedocument.presentationml.tags+xml"/>
  <Override PartName="/ppt/tags/tag2650.xml" ContentType="application/vnd.openxmlformats-officedocument.presentationml.tags+xml"/>
  <Override PartName="/ppt/tags/tag2651.xml" ContentType="application/vnd.openxmlformats-officedocument.presentationml.tags+xml"/>
  <Override PartName="/ppt/tags/tag2652.xml" ContentType="application/vnd.openxmlformats-officedocument.presentationml.tags+xml"/>
  <Override PartName="/ppt/tags/tag2653.xml" ContentType="application/vnd.openxmlformats-officedocument.presentationml.tags+xml"/>
  <Override PartName="/ppt/tags/tag2654.xml" ContentType="application/vnd.openxmlformats-officedocument.presentationml.tags+xml"/>
  <Override PartName="/ppt/tags/tag2655.xml" ContentType="application/vnd.openxmlformats-officedocument.presentationml.tags+xml"/>
  <Override PartName="/ppt/tags/tag2656.xml" ContentType="application/vnd.openxmlformats-officedocument.presentationml.tags+xml"/>
  <Override PartName="/ppt/tags/tag2657.xml" ContentType="application/vnd.openxmlformats-officedocument.presentationml.tags+xml"/>
  <Override PartName="/ppt/tags/tag2658.xml" ContentType="application/vnd.openxmlformats-officedocument.presentationml.tags+xml"/>
  <Override PartName="/ppt/tags/tag2659.xml" ContentType="application/vnd.openxmlformats-officedocument.presentationml.tags+xml"/>
  <Override PartName="/ppt/tags/tag2660.xml" ContentType="application/vnd.openxmlformats-officedocument.presentationml.tags+xml"/>
  <Override PartName="/ppt/tags/tag2661.xml" ContentType="application/vnd.openxmlformats-officedocument.presentationml.tags+xml"/>
  <Override PartName="/ppt/tags/tag2662.xml" ContentType="application/vnd.openxmlformats-officedocument.presentationml.tags+xml"/>
  <Override PartName="/ppt/tags/tag2663.xml" ContentType="application/vnd.openxmlformats-officedocument.presentationml.tags+xml"/>
  <Override PartName="/ppt/tags/tag2664.xml" ContentType="application/vnd.openxmlformats-officedocument.presentationml.tags+xml"/>
  <Override PartName="/ppt/tags/tag2665.xml" ContentType="application/vnd.openxmlformats-officedocument.presentationml.tags+xml"/>
  <Override PartName="/ppt/tags/tag2666.xml" ContentType="application/vnd.openxmlformats-officedocument.presentationml.tags+xml"/>
  <Override PartName="/ppt/tags/tag2667.xml" ContentType="application/vnd.openxmlformats-officedocument.presentationml.tags+xml"/>
  <Override PartName="/ppt/tags/tag2668.xml" ContentType="application/vnd.openxmlformats-officedocument.presentationml.tags+xml"/>
  <Override PartName="/ppt/tags/tag2669.xml" ContentType="application/vnd.openxmlformats-officedocument.presentationml.tags+xml"/>
  <Override PartName="/ppt/tags/tag2670.xml" ContentType="application/vnd.openxmlformats-officedocument.presentationml.tags+xml"/>
  <Override PartName="/ppt/tags/tag2671.xml" ContentType="application/vnd.openxmlformats-officedocument.presentationml.tags+xml"/>
  <Override PartName="/ppt/tags/tag2672.xml" ContentType="application/vnd.openxmlformats-officedocument.presentationml.tags+xml"/>
  <Override PartName="/ppt/tags/tag2673.xml" ContentType="application/vnd.openxmlformats-officedocument.presentationml.tags+xml"/>
  <Override PartName="/ppt/tags/tag2674.xml" ContentType="application/vnd.openxmlformats-officedocument.presentationml.tags+xml"/>
  <Override PartName="/ppt/tags/tag2675.xml" ContentType="application/vnd.openxmlformats-officedocument.presentationml.tags+xml"/>
  <Override PartName="/ppt/tags/tag2676.xml" ContentType="application/vnd.openxmlformats-officedocument.presentationml.tags+xml"/>
  <Override PartName="/ppt/tags/tag2677.xml" ContentType="application/vnd.openxmlformats-officedocument.presentationml.tags+xml"/>
  <Override PartName="/ppt/tags/tag2678.xml" ContentType="application/vnd.openxmlformats-officedocument.presentationml.tags+xml"/>
  <Override PartName="/ppt/tags/tag2679.xml" ContentType="application/vnd.openxmlformats-officedocument.presentationml.tags+xml"/>
  <Override PartName="/ppt/tags/tag2680.xml" ContentType="application/vnd.openxmlformats-officedocument.presentationml.tags+xml"/>
  <Override PartName="/ppt/tags/tag2681.xml" ContentType="application/vnd.openxmlformats-officedocument.presentationml.tags+xml"/>
  <Override PartName="/ppt/tags/tag2682.xml" ContentType="application/vnd.openxmlformats-officedocument.presentationml.tags+xml"/>
  <Override PartName="/ppt/tags/tag2683.xml" ContentType="application/vnd.openxmlformats-officedocument.presentationml.tags+xml"/>
  <Override PartName="/ppt/tags/tag2684.xml" ContentType="application/vnd.openxmlformats-officedocument.presentationml.tags+xml"/>
  <Override PartName="/ppt/tags/tag2685.xml" ContentType="application/vnd.openxmlformats-officedocument.presentationml.tags+xml"/>
  <Override PartName="/ppt/tags/tag2686.xml" ContentType="application/vnd.openxmlformats-officedocument.presentationml.tags+xml"/>
  <Override PartName="/ppt/tags/tag2687.xml" ContentType="application/vnd.openxmlformats-officedocument.presentationml.tags+xml"/>
  <Override PartName="/ppt/tags/tag2688.xml" ContentType="application/vnd.openxmlformats-officedocument.presentationml.tags+xml"/>
  <Override PartName="/ppt/tags/tag2689.xml" ContentType="application/vnd.openxmlformats-officedocument.presentationml.tags+xml"/>
  <Override PartName="/ppt/tags/tag2690.xml" ContentType="application/vnd.openxmlformats-officedocument.presentationml.tags+xml"/>
  <Override PartName="/ppt/tags/tag2691.xml" ContentType="application/vnd.openxmlformats-officedocument.presentationml.tags+xml"/>
  <Override PartName="/ppt/tags/tag2692.xml" ContentType="application/vnd.openxmlformats-officedocument.presentationml.tags+xml"/>
  <Override PartName="/ppt/tags/tag2693.xml" ContentType="application/vnd.openxmlformats-officedocument.presentationml.tags+xml"/>
  <Override PartName="/ppt/tags/tag2694.xml" ContentType="application/vnd.openxmlformats-officedocument.presentationml.tags+xml"/>
  <Override PartName="/ppt/tags/tag2695.xml" ContentType="application/vnd.openxmlformats-officedocument.presentationml.tags+xml"/>
  <Override PartName="/ppt/tags/tag2696.xml" ContentType="application/vnd.openxmlformats-officedocument.presentationml.tags+xml"/>
  <Override PartName="/ppt/tags/tag2697.xml" ContentType="application/vnd.openxmlformats-officedocument.presentationml.tags+xml"/>
  <Override PartName="/ppt/tags/tag2698.xml" ContentType="application/vnd.openxmlformats-officedocument.presentationml.tags+xml"/>
  <Override PartName="/ppt/tags/tag2699.xml" ContentType="application/vnd.openxmlformats-officedocument.presentationml.tags+xml"/>
  <Override PartName="/ppt/tags/tag2700.xml" ContentType="application/vnd.openxmlformats-officedocument.presentationml.tags+xml"/>
  <Override PartName="/ppt/tags/tag2701.xml" ContentType="application/vnd.openxmlformats-officedocument.presentationml.tags+xml"/>
  <Override PartName="/ppt/tags/tag2702.xml" ContentType="application/vnd.openxmlformats-officedocument.presentationml.tags+xml"/>
  <Override PartName="/ppt/tags/tag2703.xml" ContentType="application/vnd.openxmlformats-officedocument.presentationml.tags+xml"/>
  <Override PartName="/ppt/tags/tag2704.xml" ContentType="application/vnd.openxmlformats-officedocument.presentationml.tags+xml"/>
  <Override PartName="/ppt/tags/tag2705.xml" ContentType="application/vnd.openxmlformats-officedocument.presentationml.tags+xml"/>
  <Override PartName="/ppt/tags/tag2706.xml" ContentType="application/vnd.openxmlformats-officedocument.presentationml.tags+xml"/>
  <Override PartName="/ppt/tags/tag2707.xml" ContentType="application/vnd.openxmlformats-officedocument.presentationml.tags+xml"/>
  <Override PartName="/ppt/tags/tag2708.xml" ContentType="application/vnd.openxmlformats-officedocument.presentationml.tags+xml"/>
  <Override PartName="/ppt/tags/tag2709.xml" ContentType="application/vnd.openxmlformats-officedocument.presentationml.tags+xml"/>
  <Override PartName="/ppt/tags/tag2710.xml" ContentType="application/vnd.openxmlformats-officedocument.presentationml.tags+xml"/>
  <Override PartName="/ppt/tags/tag2711.xml" ContentType="application/vnd.openxmlformats-officedocument.presentationml.tags+xml"/>
  <Override PartName="/ppt/tags/tag2712.xml" ContentType="application/vnd.openxmlformats-officedocument.presentationml.tags+xml"/>
  <Override PartName="/ppt/tags/tag2713.xml" ContentType="application/vnd.openxmlformats-officedocument.presentationml.tags+xml"/>
  <Override PartName="/ppt/tags/tag2714.xml" ContentType="application/vnd.openxmlformats-officedocument.presentationml.tags+xml"/>
  <Override PartName="/ppt/tags/tag2715.xml" ContentType="application/vnd.openxmlformats-officedocument.presentationml.tags+xml"/>
  <Override PartName="/ppt/tags/tag2716.xml" ContentType="application/vnd.openxmlformats-officedocument.presentationml.tags+xml"/>
  <Override PartName="/ppt/tags/tag2717.xml" ContentType="application/vnd.openxmlformats-officedocument.presentationml.tags+xml"/>
  <Override PartName="/ppt/tags/tag2718.xml" ContentType="application/vnd.openxmlformats-officedocument.presentationml.tags+xml"/>
  <Override PartName="/ppt/tags/tag2719.xml" ContentType="application/vnd.openxmlformats-officedocument.presentationml.tags+xml"/>
  <Override PartName="/ppt/tags/tag2720.xml" ContentType="application/vnd.openxmlformats-officedocument.presentationml.tags+xml"/>
  <Override PartName="/ppt/tags/tag2721.xml" ContentType="application/vnd.openxmlformats-officedocument.presentationml.tags+xml"/>
  <Override PartName="/ppt/tags/tag2722.xml" ContentType="application/vnd.openxmlformats-officedocument.presentationml.tags+xml"/>
  <Override PartName="/ppt/tags/tag2723.xml" ContentType="application/vnd.openxmlformats-officedocument.presentationml.tags+xml"/>
  <Override PartName="/ppt/tags/tag2724.xml" ContentType="application/vnd.openxmlformats-officedocument.presentationml.tags+xml"/>
  <Override PartName="/ppt/tags/tag2725.xml" ContentType="application/vnd.openxmlformats-officedocument.presentationml.tags+xml"/>
  <Override PartName="/ppt/tags/tag2726.xml" ContentType="application/vnd.openxmlformats-officedocument.presentationml.tags+xml"/>
  <Override PartName="/ppt/tags/tag2727.xml" ContentType="application/vnd.openxmlformats-officedocument.presentationml.tags+xml"/>
  <Override PartName="/ppt/tags/tag2728.xml" ContentType="application/vnd.openxmlformats-officedocument.presentationml.tags+xml"/>
  <Override PartName="/ppt/tags/tag2729.xml" ContentType="application/vnd.openxmlformats-officedocument.presentationml.tags+xml"/>
  <Override PartName="/ppt/tags/tag2730.xml" ContentType="application/vnd.openxmlformats-officedocument.presentationml.tags+xml"/>
  <Override PartName="/ppt/tags/tag2731.xml" ContentType="application/vnd.openxmlformats-officedocument.presentationml.tags+xml"/>
  <Override PartName="/ppt/tags/tag2732.xml" ContentType="application/vnd.openxmlformats-officedocument.presentationml.tags+xml"/>
  <Override PartName="/ppt/tags/tag2733.xml" ContentType="application/vnd.openxmlformats-officedocument.presentationml.tags+xml"/>
  <Override PartName="/ppt/tags/tag2734.xml" ContentType="application/vnd.openxmlformats-officedocument.presentationml.tags+xml"/>
  <Override PartName="/ppt/tags/tag2735.xml" ContentType="application/vnd.openxmlformats-officedocument.presentationml.tags+xml"/>
  <Override PartName="/ppt/tags/tag2736.xml" ContentType="application/vnd.openxmlformats-officedocument.presentationml.tags+xml"/>
  <Override PartName="/ppt/tags/tag2737.xml" ContentType="application/vnd.openxmlformats-officedocument.presentationml.tags+xml"/>
  <Override PartName="/ppt/tags/tag2738.xml" ContentType="application/vnd.openxmlformats-officedocument.presentationml.tags+xml"/>
  <Override PartName="/ppt/tags/tag2739.xml" ContentType="application/vnd.openxmlformats-officedocument.presentationml.tags+xml"/>
  <Override PartName="/ppt/tags/tag2740.xml" ContentType="application/vnd.openxmlformats-officedocument.presentationml.tags+xml"/>
  <Override PartName="/ppt/tags/tag2741.xml" ContentType="application/vnd.openxmlformats-officedocument.presentationml.tags+xml"/>
  <Override PartName="/ppt/tags/tag2742.xml" ContentType="application/vnd.openxmlformats-officedocument.presentationml.tags+xml"/>
  <Override PartName="/ppt/tags/tag2743.xml" ContentType="application/vnd.openxmlformats-officedocument.presentationml.tags+xml"/>
  <Override PartName="/ppt/tags/tag2744.xml" ContentType="application/vnd.openxmlformats-officedocument.presentationml.tags+xml"/>
  <Override PartName="/ppt/tags/tag2745.xml" ContentType="application/vnd.openxmlformats-officedocument.presentationml.tags+xml"/>
  <Override PartName="/ppt/tags/tag2746.xml" ContentType="application/vnd.openxmlformats-officedocument.presentationml.tags+xml"/>
  <Override PartName="/ppt/tags/tag2747.xml" ContentType="application/vnd.openxmlformats-officedocument.presentationml.tags+xml"/>
  <Override PartName="/ppt/tags/tag2748.xml" ContentType="application/vnd.openxmlformats-officedocument.presentationml.tags+xml"/>
  <Override PartName="/ppt/tags/tag2749.xml" ContentType="application/vnd.openxmlformats-officedocument.presentationml.tags+xml"/>
  <Override PartName="/ppt/tags/tag2750.xml" ContentType="application/vnd.openxmlformats-officedocument.presentationml.tags+xml"/>
  <Override PartName="/ppt/tags/tag2751.xml" ContentType="application/vnd.openxmlformats-officedocument.presentationml.tags+xml"/>
  <Override PartName="/ppt/tags/tag2752.xml" ContentType="application/vnd.openxmlformats-officedocument.presentationml.tags+xml"/>
  <Override PartName="/ppt/tags/tag2753.xml" ContentType="application/vnd.openxmlformats-officedocument.presentationml.tags+xml"/>
  <Override PartName="/ppt/tags/tag2754.xml" ContentType="application/vnd.openxmlformats-officedocument.presentationml.tags+xml"/>
  <Override PartName="/ppt/tags/tag2755.xml" ContentType="application/vnd.openxmlformats-officedocument.presentationml.tags+xml"/>
  <Override PartName="/ppt/tags/tag2756.xml" ContentType="application/vnd.openxmlformats-officedocument.presentationml.tags+xml"/>
  <Override PartName="/ppt/tags/tag2757.xml" ContentType="application/vnd.openxmlformats-officedocument.presentationml.tags+xml"/>
  <Override PartName="/ppt/tags/tag2758.xml" ContentType="application/vnd.openxmlformats-officedocument.presentationml.tags+xml"/>
  <Override PartName="/ppt/tags/tag2759.xml" ContentType="application/vnd.openxmlformats-officedocument.presentationml.tags+xml"/>
  <Override PartName="/ppt/tags/tag2760.xml" ContentType="application/vnd.openxmlformats-officedocument.presentationml.tags+xml"/>
  <Override PartName="/ppt/tags/tag2761.xml" ContentType="application/vnd.openxmlformats-officedocument.presentationml.tags+xml"/>
  <Override PartName="/ppt/tags/tag2762.xml" ContentType="application/vnd.openxmlformats-officedocument.presentationml.tags+xml"/>
  <Override PartName="/ppt/tags/tag2763.xml" ContentType="application/vnd.openxmlformats-officedocument.presentationml.tags+xml"/>
  <Override PartName="/ppt/tags/tag2764.xml" ContentType="application/vnd.openxmlformats-officedocument.presentationml.tags+xml"/>
  <Override PartName="/ppt/tags/tag2765.xml" ContentType="application/vnd.openxmlformats-officedocument.presentationml.tags+xml"/>
  <Override PartName="/ppt/tags/tag2766.xml" ContentType="application/vnd.openxmlformats-officedocument.presentationml.tags+xml"/>
  <Override PartName="/ppt/tags/tag2767.xml" ContentType="application/vnd.openxmlformats-officedocument.presentationml.tags+xml"/>
  <Override PartName="/ppt/tags/tag2768.xml" ContentType="application/vnd.openxmlformats-officedocument.presentationml.tags+xml"/>
  <Override PartName="/ppt/tags/tag2769.xml" ContentType="application/vnd.openxmlformats-officedocument.presentationml.tags+xml"/>
  <Override PartName="/ppt/tags/tag2770.xml" ContentType="application/vnd.openxmlformats-officedocument.presentationml.tags+xml"/>
  <Override PartName="/ppt/tags/tag2771.xml" ContentType="application/vnd.openxmlformats-officedocument.presentationml.tags+xml"/>
  <Override PartName="/ppt/tags/tag2772.xml" ContentType="application/vnd.openxmlformats-officedocument.presentationml.tags+xml"/>
  <Override PartName="/ppt/tags/tag2773.xml" ContentType="application/vnd.openxmlformats-officedocument.presentationml.tags+xml"/>
  <Override PartName="/ppt/tags/tag2774.xml" ContentType="application/vnd.openxmlformats-officedocument.presentationml.tags+xml"/>
  <Override PartName="/ppt/tags/tag2775.xml" ContentType="application/vnd.openxmlformats-officedocument.presentationml.tags+xml"/>
  <Override PartName="/ppt/tags/tag2776.xml" ContentType="application/vnd.openxmlformats-officedocument.presentationml.tags+xml"/>
  <Override PartName="/ppt/tags/tag2777.xml" ContentType="application/vnd.openxmlformats-officedocument.presentationml.tags+xml"/>
  <Override PartName="/ppt/tags/tag2778.xml" ContentType="application/vnd.openxmlformats-officedocument.presentationml.tags+xml"/>
  <Override PartName="/ppt/tags/tag2779.xml" ContentType="application/vnd.openxmlformats-officedocument.presentationml.tags+xml"/>
  <Override PartName="/ppt/tags/tag2780.xml" ContentType="application/vnd.openxmlformats-officedocument.presentationml.tags+xml"/>
  <Override PartName="/ppt/tags/tag2781.xml" ContentType="application/vnd.openxmlformats-officedocument.presentationml.tags+xml"/>
  <Override PartName="/ppt/tags/tag2782.xml" ContentType="application/vnd.openxmlformats-officedocument.presentationml.tags+xml"/>
  <Override PartName="/ppt/tags/tag2783.xml" ContentType="application/vnd.openxmlformats-officedocument.presentationml.tags+xml"/>
  <Override PartName="/ppt/tags/tag2784.xml" ContentType="application/vnd.openxmlformats-officedocument.presentationml.tags+xml"/>
  <Override PartName="/ppt/tags/tag2785.xml" ContentType="application/vnd.openxmlformats-officedocument.presentationml.tags+xml"/>
  <Override PartName="/ppt/tags/tag2786.xml" ContentType="application/vnd.openxmlformats-officedocument.presentationml.tags+xml"/>
  <Override PartName="/ppt/tags/tag2787.xml" ContentType="application/vnd.openxmlformats-officedocument.presentationml.tags+xml"/>
  <Override PartName="/ppt/tags/tag2788.xml" ContentType="application/vnd.openxmlformats-officedocument.presentationml.tags+xml"/>
  <Override PartName="/ppt/tags/tag2789.xml" ContentType="application/vnd.openxmlformats-officedocument.presentationml.tags+xml"/>
  <Override PartName="/ppt/tags/tag2790.xml" ContentType="application/vnd.openxmlformats-officedocument.presentationml.tags+xml"/>
  <Override PartName="/ppt/tags/tag2791.xml" ContentType="application/vnd.openxmlformats-officedocument.presentationml.tags+xml"/>
  <Override PartName="/ppt/tags/tag2792.xml" ContentType="application/vnd.openxmlformats-officedocument.presentationml.tags+xml"/>
  <Override PartName="/ppt/tags/tag2793.xml" ContentType="application/vnd.openxmlformats-officedocument.presentationml.tags+xml"/>
  <Override PartName="/ppt/tags/tag2794.xml" ContentType="application/vnd.openxmlformats-officedocument.presentationml.tags+xml"/>
  <Override PartName="/ppt/tags/tag2795.xml" ContentType="application/vnd.openxmlformats-officedocument.presentationml.tags+xml"/>
  <Override PartName="/ppt/tags/tag2796.xml" ContentType="application/vnd.openxmlformats-officedocument.presentationml.tags+xml"/>
  <Override PartName="/ppt/tags/tag2797.xml" ContentType="application/vnd.openxmlformats-officedocument.presentationml.tags+xml"/>
  <Override PartName="/ppt/tags/tag2798.xml" ContentType="application/vnd.openxmlformats-officedocument.presentationml.tags+xml"/>
  <Override PartName="/ppt/tags/tag2799.xml" ContentType="application/vnd.openxmlformats-officedocument.presentationml.tags+xml"/>
  <Override PartName="/ppt/tags/tag2800.xml" ContentType="application/vnd.openxmlformats-officedocument.presentationml.tags+xml"/>
  <Override PartName="/ppt/tags/tag2801.xml" ContentType="application/vnd.openxmlformats-officedocument.presentationml.tags+xml"/>
  <Override PartName="/ppt/tags/tag2802.xml" ContentType="application/vnd.openxmlformats-officedocument.presentationml.tags+xml"/>
  <Override PartName="/ppt/tags/tag2803.xml" ContentType="application/vnd.openxmlformats-officedocument.presentationml.tags+xml"/>
  <Override PartName="/ppt/tags/tag2804.xml" ContentType="application/vnd.openxmlformats-officedocument.presentationml.tags+xml"/>
  <Override PartName="/ppt/tags/tag2805.xml" ContentType="application/vnd.openxmlformats-officedocument.presentationml.tags+xml"/>
  <Override PartName="/ppt/tags/tag2806.xml" ContentType="application/vnd.openxmlformats-officedocument.presentationml.tags+xml"/>
  <Override PartName="/ppt/tags/tag2807.xml" ContentType="application/vnd.openxmlformats-officedocument.presentationml.tags+xml"/>
  <Override PartName="/ppt/tags/tag2808.xml" ContentType="application/vnd.openxmlformats-officedocument.presentationml.tags+xml"/>
  <Override PartName="/ppt/tags/tag2809.xml" ContentType="application/vnd.openxmlformats-officedocument.presentationml.tags+xml"/>
  <Override PartName="/ppt/tags/tag2810.xml" ContentType="application/vnd.openxmlformats-officedocument.presentationml.tags+xml"/>
  <Override PartName="/ppt/tags/tag2811.xml" ContentType="application/vnd.openxmlformats-officedocument.presentationml.tags+xml"/>
  <Override PartName="/ppt/tags/tag2812.xml" ContentType="application/vnd.openxmlformats-officedocument.presentationml.tags+xml"/>
  <Override PartName="/ppt/tags/tag2813.xml" ContentType="application/vnd.openxmlformats-officedocument.presentationml.tags+xml"/>
  <Override PartName="/ppt/tags/tag2814.xml" ContentType="application/vnd.openxmlformats-officedocument.presentationml.tags+xml"/>
  <Override PartName="/ppt/tags/tag2815.xml" ContentType="application/vnd.openxmlformats-officedocument.presentationml.tags+xml"/>
  <Override PartName="/ppt/tags/tag2816.xml" ContentType="application/vnd.openxmlformats-officedocument.presentationml.tags+xml"/>
  <Override PartName="/ppt/tags/tag2817.xml" ContentType="application/vnd.openxmlformats-officedocument.presentationml.tags+xml"/>
  <Override PartName="/ppt/tags/tag2818.xml" ContentType="application/vnd.openxmlformats-officedocument.presentationml.tags+xml"/>
  <Override PartName="/ppt/tags/tag2819.xml" ContentType="application/vnd.openxmlformats-officedocument.presentationml.tags+xml"/>
  <Override PartName="/ppt/tags/tag2820.xml" ContentType="application/vnd.openxmlformats-officedocument.presentationml.tags+xml"/>
  <Override PartName="/ppt/tags/tag2821.xml" ContentType="application/vnd.openxmlformats-officedocument.presentationml.tags+xml"/>
  <Override PartName="/ppt/tags/tag2822.xml" ContentType="application/vnd.openxmlformats-officedocument.presentationml.tags+xml"/>
  <Override PartName="/ppt/tags/tag2823.xml" ContentType="application/vnd.openxmlformats-officedocument.presentationml.tags+xml"/>
  <Override PartName="/ppt/tags/tag2824.xml" ContentType="application/vnd.openxmlformats-officedocument.presentationml.tags+xml"/>
  <Override PartName="/ppt/tags/tag2825.xml" ContentType="application/vnd.openxmlformats-officedocument.presentationml.tags+xml"/>
  <Override PartName="/ppt/tags/tag2826.xml" ContentType="application/vnd.openxmlformats-officedocument.presentationml.tags+xml"/>
  <Override PartName="/ppt/tags/tag2827.xml" ContentType="application/vnd.openxmlformats-officedocument.presentationml.tags+xml"/>
  <Override PartName="/ppt/tags/tag2828.xml" ContentType="application/vnd.openxmlformats-officedocument.presentationml.tags+xml"/>
  <Override PartName="/ppt/tags/tag2829.xml" ContentType="application/vnd.openxmlformats-officedocument.presentationml.tags+xml"/>
  <Override PartName="/ppt/tags/tag2830.xml" ContentType="application/vnd.openxmlformats-officedocument.presentationml.tags+xml"/>
  <Override PartName="/ppt/tags/tag2831.xml" ContentType="application/vnd.openxmlformats-officedocument.presentationml.tags+xml"/>
  <Override PartName="/ppt/tags/tag2832.xml" ContentType="application/vnd.openxmlformats-officedocument.presentationml.tags+xml"/>
  <Override PartName="/ppt/tags/tag2833.xml" ContentType="application/vnd.openxmlformats-officedocument.presentationml.tags+xml"/>
  <Override PartName="/ppt/tags/tag2834.xml" ContentType="application/vnd.openxmlformats-officedocument.presentationml.tags+xml"/>
  <Override PartName="/ppt/tags/tag2835.xml" ContentType="application/vnd.openxmlformats-officedocument.presentationml.tags+xml"/>
  <Override PartName="/ppt/tags/tag2836.xml" ContentType="application/vnd.openxmlformats-officedocument.presentationml.tags+xml"/>
  <Override PartName="/ppt/tags/tag2837.xml" ContentType="application/vnd.openxmlformats-officedocument.presentationml.tags+xml"/>
  <Override PartName="/ppt/tags/tag2838.xml" ContentType="application/vnd.openxmlformats-officedocument.presentationml.tags+xml"/>
  <Override PartName="/ppt/tags/tag2839.xml" ContentType="application/vnd.openxmlformats-officedocument.presentationml.tags+xml"/>
  <Override PartName="/ppt/tags/tag2840.xml" ContentType="application/vnd.openxmlformats-officedocument.presentationml.tags+xml"/>
  <Override PartName="/ppt/tags/tag2841.xml" ContentType="application/vnd.openxmlformats-officedocument.presentationml.tags+xml"/>
  <Override PartName="/ppt/tags/tag2842.xml" ContentType="application/vnd.openxmlformats-officedocument.presentationml.tags+xml"/>
  <Override PartName="/ppt/tags/tag2843.xml" ContentType="application/vnd.openxmlformats-officedocument.presentationml.tags+xml"/>
  <Override PartName="/ppt/tags/tag2844.xml" ContentType="application/vnd.openxmlformats-officedocument.presentationml.tags+xml"/>
  <Override PartName="/ppt/tags/tag2845.xml" ContentType="application/vnd.openxmlformats-officedocument.presentationml.tags+xml"/>
  <Override PartName="/ppt/tags/tag2846.xml" ContentType="application/vnd.openxmlformats-officedocument.presentationml.tags+xml"/>
  <Override PartName="/ppt/tags/tag2847.xml" ContentType="application/vnd.openxmlformats-officedocument.presentationml.tags+xml"/>
  <Override PartName="/ppt/tags/tag2848.xml" ContentType="application/vnd.openxmlformats-officedocument.presentationml.tags+xml"/>
  <Override PartName="/ppt/tags/tag2849.xml" ContentType="application/vnd.openxmlformats-officedocument.presentationml.tags+xml"/>
  <Override PartName="/ppt/tags/tag2850.xml" ContentType="application/vnd.openxmlformats-officedocument.presentationml.tags+xml"/>
  <Override PartName="/ppt/tags/tag2851.xml" ContentType="application/vnd.openxmlformats-officedocument.presentationml.tags+xml"/>
  <Override PartName="/ppt/tags/tag2852.xml" ContentType="application/vnd.openxmlformats-officedocument.presentationml.tags+xml"/>
  <Override PartName="/ppt/tags/tag2853.xml" ContentType="application/vnd.openxmlformats-officedocument.presentationml.tags+xml"/>
  <Override PartName="/ppt/tags/tag2854.xml" ContentType="application/vnd.openxmlformats-officedocument.presentationml.tags+xml"/>
  <Override PartName="/ppt/tags/tag2855.xml" ContentType="application/vnd.openxmlformats-officedocument.presentationml.tags+xml"/>
  <Override PartName="/ppt/tags/tag2856.xml" ContentType="application/vnd.openxmlformats-officedocument.presentationml.tags+xml"/>
  <Override PartName="/ppt/tags/tag2857.xml" ContentType="application/vnd.openxmlformats-officedocument.presentationml.tags+xml"/>
  <Override PartName="/ppt/tags/tag2858.xml" ContentType="application/vnd.openxmlformats-officedocument.presentationml.tags+xml"/>
  <Override PartName="/ppt/tags/tag2859.xml" ContentType="application/vnd.openxmlformats-officedocument.presentationml.tags+xml"/>
  <Override PartName="/ppt/tags/tag2860.xml" ContentType="application/vnd.openxmlformats-officedocument.presentationml.tags+xml"/>
  <Override PartName="/ppt/tags/tag2861.xml" ContentType="application/vnd.openxmlformats-officedocument.presentationml.tags+xml"/>
  <Override PartName="/ppt/tags/tag2862.xml" ContentType="application/vnd.openxmlformats-officedocument.presentationml.tags+xml"/>
  <Override PartName="/ppt/tags/tag2863.xml" ContentType="application/vnd.openxmlformats-officedocument.presentationml.tags+xml"/>
  <Override PartName="/ppt/tags/tag2864.xml" ContentType="application/vnd.openxmlformats-officedocument.presentationml.tags+xml"/>
  <Override PartName="/ppt/tags/tag2865.xml" ContentType="application/vnd.openxmlformats-officedocument.presentationml.tags+xml"/>
  <Override PartName="/ppt/tags/tag2866.xml" ContentType="application/vnd.openxmlformats-officedocument.presentationml.tags+xml"/>
  <Override PartName="/ppt/tags/tag2867.xml" ContentType="application/vnd.openxmlformats-officedocument.presentationml.tags+xml"/>
  <Override PartName="/ppt/tags/tag2868.xml" ContentType="application/vnd.openxmlformats-officedocument.presentationml.tags+xml"/>
  <Override PartName="/ppt/tags/tag2869.xml" ContentType="application/vnd.openxmlformats-officedocument.presentationml.tags+xml"/>
  <Override PartName="/ppt/tags/tag2870.xml" ContentType="application/vnd.openxmlformats-officedocument.presentationml.tags+xml"/>
  <Override PartName="/ppt/tags/tag2871.xml" ContentType="application/vnd.openxmlformats-officedocument.presentationml.tags+xml"/>
  <Override PartName="/ppt/tags/tag2872.xml" ContentType="application/vnd.openxmlformats-officedocument.presentationml.tags+xml"/>
  <Override PartName="/ppt/tags/tag2873.xml" ContentType="application/vnd.openxmlformats-officedocument.presentationml.tags+xml"/>
  <Override PartName="/ppt/tags/tag2874.xml" ContentType="application/vnd.openxmlformats-officedocument.presentationml.tags+xml"/>
  <Override PartName="/ppt/tags/tag2875.xml" ContentType="application/vnd.openxmlformats-officedocument.presentationml.tags+xml"/>
  <Override PartName="/ppt/tags/tag2876.xml" ContentType="application/vnd.openxmlformats-officedocument.presentationml.tags+xml"/>
  <Override PartName="/ppt/tags/tag2877.xml" ContentType="application/vnd.openxmlformats-officedocument.presentationml.tags+xml"/>
  <Override PartName="/ppt/tags/tag2878.xml" ContentType="application/vnd.openxmlformats-officedocument.presentationml.tags+xml"/>
  <Override PartName="/ppt/tags/tag2879.xml" ContentType="application/vnd.openxmlformats-officedocument.presentationml.tags+xml"/>
  <Override PartName="/ppt/tags/tag2880.xml" ContentType="application/vnd.openxmlformats-officedocument.presentationml.tags+xml"/>
  <Override PartName="/ppt/tags/tag2881.xml" ContentType="application/vnd.openxmlformats-officedocument.presentationml.tags+xml"/>
  <Override PartName="/ppt/tags/tag2882.xml" ContentType="application/vnd.openxmlformats-officedocument.presentationml.tags+xml"/>
  <Override PartName="/ppt/tags/tag2883.xml" ContentType="application/vnd.openxmlformats-officedocument.presentationml.tags+xml"/>
  <Override PartName="/ppt/tags/tag2884.xml" ContentType="application/vnd.openxmlformats-officedocument.presentationml.tags+xml"/>
  <Override PartName="/ppt/tags/tag2885.xml" ContentType="application/vnd.openxmlformats-officedocument.presentationml.tags+xml"/>
  <Override PartName="/ppt/tags/tag2886.xml" ContentType="application/vnd.openxmlformats-officedocument.presentationml.tags+xml"/>
  <Override PartName="/ppt/tags/tag2887.xml" ContentType="application/vnd.openxmlformats-officedocument.presentationml.tags+xml"/>
  <Override PartName="/ppt/tags/tag2888.xml" ContentType="application/vnd.openxmlformats-officedocument.presentationml.tags+xml"/>
  <Override PartName="/ppt/tags/tag2889.xml" ContentType="application/vnd.openxmlformats-officedocument.presentationml.tags+xml"/>
  <Override PartName="/ppt/tags/tag2890.xml" ContentType="application/vnd.openxmlformats-officedocument.presentationml.tags+xml"/>
  <Override PartName="/ppt/tags/tag2891.xml" ContentType="application/vnd.openxmlformats-officedocument.presentationml.tags+xml"/>
  <Override PartName="/ppt/tags/tag2892.xml" ContentType="application/vnd.openxmlformats-officedocument.presentationml.tags+xml"/>
  <Override PartName="/ppt/tags/tag2893.xml" ContentType="application/vnd.openxmlformats-officedocument.presentationml.tags+xml"/>
  <Override PartName="/ppt/tags/tag2894.xml" ContentType="application/vnd.openxmlformats-officedocument.presentationml.tags+xml"/>
  <Override PartName="/ppt/tags/tag2895.xml" ContentType="application/vnd.openxmlformats-officedocument.presentationml.tags+xml"/>
  <Override PartName="/ppt/tags/tag2896.xml" ContentType="application/vnd.openxmlformats-officedocument.presentationml.tags+xml"/>
  <Override PartName="/ppt/tags/tag2897.xml" ContentType="application/vnd.openxmlformats-officedocument.presentationml.tags+xml"/>
  <Override PartName="/ppt/tags/tag2898.xml" ContentType="application/vnd.openxmlformats-officedocument.presentationml.tags+xml"/>
  <Override PartName="/ppt/tags/tag2899.xml" ContentType="application/vnd.openxmlformats-officedocument.presentationml.tags+xml"/>
  <Override PartName="/ppt/tags/tag2900.xml" ContentType="application/vnd.openxmlformats-officedocument.presentationml.tags+xml"/>
  <Override PartName="/ppt/tags/tag2901.xml" ContentType="application/vnd.openxmlformats-officedocument.presentationml.tags+xml"/>
  <Override PartName="/ppt/tags/tag2902.xml" ContentType="application/vnd.openxmlformats-officedocument.presentationml.tags+xml"/>
  <Override PartName="/ppt/tags/tag2903.xml" ContentType="application/vnd.openxmlformats-officedocument.presentationml.tags+xml"/>
  <Override PartName="/ppt/tags/tag2904.xml" ContentType="application/vnd.openxmlformats-officedocument.presentationml.tags+xml"/>
  <Override PartName="/ppt/tags/tag2905.xml" ContentType="application/vnd.openxmlformats-officedocument.presentationml.tags+xml"/>
  <Override PartName="/ppt/tags/tag2906.xml" ContentType="application/vnd.openxmlformats-officedocument.presentationml.tags+xml"/>
  <Override PartName="/ppt/tags/tag2907.xml" ContentType="application/vnd.openxmlformats-officedocument.presentationml.tags+xml"/>
  <Override PartName="/ppt/tags/tag2908.xml" ContentType="application/vnd.openxmlformats-officedocument.presentationml.tags+xml"/>
  <Override PartName="/ppt/tags/tag2909.xml" ContentType="application/vnd.openxmlformats-officedocument.presentationml.tags+xml"/>
  <Override PartName="/ppt/tags/tag2910.xml" ContentType="application/vnd.openxmlformats-officedocument.presentationml.tags+xml"/>
  <Override PartName="/ppt/tags/tag2911.xml" ContentType="application/vnd.openxmlformats-officedocument.presentationml.tags+xml"/>
  <Override PartName="/ppt/tags/tag2912.xml" ContentType="application/vnd.openxmlformats-officedocument.presentationml.tags+xml"/>
  <Override PartName="/ppt/tags/tag2913.xml" ContentType="application/vnd.openxmlformats-officedocument.presentationml.tags+xml"/>
  <Override PartName="/ppt/tags/tag2914.xml" ContentType="application/vnd.openxmlformats-officedocument.presentationml.tags+xml"/>
  <Override PartName="/ppt/tags/tag2915.xml" ContentType="application/vnd.openxmlformats-officedocument.presentationml.tags+xml"/>
  <Override PartName="/ppt/tags/tag2916.xml" ContentType="application/vnd.openxmlformats-officedocument.presentationml.tags+xml"/>
  <Override PartName="/ppt/tags/tag2917.xml" ContentType="application/vnd.openxmlformats-officedocument.presentationml.tags+xml"/>
  <Override PartName="/ppt/tags/tag2918.xml" ContentType="application/vnd.openxmlformats-officedocument.presentationml.tags+xml"/>
  <Override PartName="/ppt/tags/tag2919.xml" ContentType="application/vnd.openxmlformats-officedocument.presentationml.tags+xml"/>
  <Override PartName="/ppt/tags/tag2920.xml" ContentType="application/vnd.openxmlformats-officedocument.presentationml.tags+xml"/>
  <Override PartName="/ppt/tags/tag2921.xml" ContentType="application/vnd.openxmlformats-officedocument.presentationml.tags+xml"/>
  <Override PartName="/ppt/tags/tag2922.xml" ContentType="application/vnd.openxmlformats-officedocument.presentationml.tags+xml"/>
  <Override PartName="/ppt/tags/tag2923.xml" ContentType="application/vnd.openxmlformats-officedocument.presentationml.tags+xml"/>
  <Override PartName="/ppt/tags/tag2924.xml" ContentType="application/vnd.openxmlformats-officedocument.presentationml.tags+xml"/>
  <Override PartName="/ppt/tags/tag2925.xml" ContentType="application/vnd.openxmlformats-officedocument.presentationml.tags+xml"/>
  <Override PartName="/ppt/tags/tag2926.xml" ContentType="application/vnd.openxmlformats-officedocument.presentationml.tags+xml"/>
  <Override PartName="/ppt/tags/tag2927.xml" ContentType="application/vnd.openxmlformats-officedocument.presentationml.tags+xml"/>
  <Override PartName="/ppt/tags/tag2928.xml" ContentType="application/vnd.openxmlformats-officedocument.presentationml.tags+xml"/>
  <Override PartName="/ppt/tags/tag2929.xml" ContentType="application/vnd.openxmlformats-officedocument.presentationml.tags+xml"/>
  <Override PartName="/ppt/tags/tag2930.xml" ContentType="application/vnd.openxmlformats-officedocument.presentationml.tags+xml"/>
  <Override PartName="/ppt/tags/tag2931.xml" ContentType="application/vnd.openxmlformats-officedocument.presentationml.tags+xml"/>
  <Override PartName="/ppt/tags/tag2932.xml" ContentType="application/vnd.openxmlformats-officedocument.presentationml.tags+xml"/>
  <Override PartName="/ppt/tags/tag2933.xml" ContentType="application/vnd.openxmlformats-officedocument.presentationml.tags+xml"/>
  <Override PartName="/ppt/tags/tag2934.xml" ContentType="application/vnd.openxmlformats-officedocument.presentationml.tags+xml"/>
  <Override PartName="/ppt/tags/tag2935.xml" ContentType="application/vnd.openxmlformats-officedocument.presentationml.tags+xml"/>
  <Override PartName="/ppt/tags/tag2936.xml" ContentType="application/vnd.openxmlformats-officedocument.presentationml.tags+xml"/>
  <Override PartName="/ppt/tags/tag2937.xml" ContentType="application/vnd.openxmlformats-officedocument.presentationml.tags+xml"/>
  <Override PartName="/ppt/tags/tag2938.xml" ContentType="application/vnd.openxmlformats-officedocument.presentationml.tags+xml"/>
  <Override PartName="/ppt/tags/tag2939.xml" ContentType="application/vnd.openxmlformats-officedocument.presentationml.tags+xml"/>
  <Override PartName="/ppt/tags/tag2940.xml" ContentType="application/vnd.openxmlformats-officedocument.presentationml.tags+xml"/>
  <Override PartName="/ppt/tags/tag2941.xml" ContentType="application/vnd.openxmlformats-officedocument.presentationml.tags+xml"/>
  <Override PartName="/ppt/tags/tag2942.xml" ContentType="application/vnd.openxmlformats-officedocument.presentationml.tags+xml"/>
  <Override PartName="/ppt/tags/tag2943.xml" ContentType="application/vnd.openxmlformats-officedocument.presentationml.tags+xml"/>
  <Override PartName="/ppt/tags/tag2944.xml" ContentType="application/vnd.openxmlformats-officedocument.presentationml.tags+xml"/>
  <Override PartName="/ppt/tags/tag2945.xml" ContentType="application/vnd.openxmlformats-officedocument.presentationml.tags+xml"/>
  <Override PartName="/ppt/tags/tag2946.xml" ContentType="application/vnd.openxmlformats-officedocument.presentationml.tags+xml"/>
  <Override PartName="/ppt/tags/tag2947.xml" ContentType="application/vnd.openxmlformats-officedocument.presentationml.tags+xml"/>
  <Override PartName="/ppt/tags/tag2948.xml" ContentType="application/vnd.openxmlformats-officedocument.presentationml.tags+xml"/>
  <Override PartName="/ppt/tags/tag2949.xml" ContentType="application/vnd.openxmlformats-officedocument.presentationml.tags+xml"/>
  <Override PartName="/ppt/tags/tag2950.xml" ContentType="application/vnd.openxmlformats-officedocument.presentationml.tags+xml"/>
  <Override PartName="/ppt/tags/tag2951.xml" ContentType="application/vnd.openxmlformats-officedocument.presentationml.tags+xml"/>
  <Override PartName="/ppt/tags/tag2952.xml" ContentType="application/vnd.openxmlformats-officedocument.presentationml.tags+xml"/>
  <Override PartName="/ppt/tags/tag2953.xml" ContentType="application/vnd.openxmlformats-officedocument.presentationml.tags+xml"/>
  <Override PartName="/ppt/tags/tag2954.xml" ContentType="application/vnd.openxmlformats-officedocument.presentationml.tags+xml"/>
  <Override PartName="/ppt/tags/tag2955.xml" ContentType="application/vnd.openxmlformats-officedocument.presentationml.tags+xml"/>
  <Override PartName="/ppt/tags/tag2956.xml" ContentType="application/vnd.openxmlformats-officedocument.presentationml.tags+xml"/>
  <Override PartName="/ppt/tags/tag2957.xml" ContentType="application/vnd.openxmlformats-officedocument.presentationml.tags+xml"/>
  <Override PartName="/ppt/tags/tag2958.xml" ContentType="application/vnd.openxmlformats-officedocument.presentationml.tags+xml"/>
  <Override PartName="/ppt/tags/tag2959.xml" ContentType="application/vnd.openxmlformats-officedocument.presentationml.tags+xml"/>
  <Override PartName="/ppt/tags/tag2960.xml" ContentType="application/vnd.openxmlformats-officedocument.presentationml.tags+xml"/>
  <Override PartName="/ppt/tags/tag2961.xml" ContentType="application/vnd.openxmlformats-officedocument.presentationml.tags+xml"/>
  <Override PartName="/ppt/tags/tag2962.xml" ContentType="application/vnd.openxmlformats-officedocument.presentationml.tags+xml"/>
  <Override PartName="/ppt/tags/tag2963.xml" ContentType="application/vnd.openxmlformats-officedocument.presentationml.tags+xml"/>
  <Override PartName="/ppt/tags/tag2964.xml" ContentType="application/vnd.openxmlformats-officedocument.presentationml.tags+xml"/>
  <Override PartName="/ppt/tags/tag2965.xml" ContentType="application/vnd.openxmlformats-officedocument.presentationml.tags+xml"/>
  <Override PartName="/ppt/tags/tag2966.xml" ContentType="application/vnd.openxmlformats-officedocument.presentationml.tags+xml"/>
  <Override PartName="/ppt/tags/tag2967.xml" ContentType="application/vnd.openxmlformats-officedocument.presentationml.tags+xml"/>
  <Override PartName="/ppt/tags/tag2968.xml" ContentType="application/vnd.openxmlformats-officedocument.presentationml.tags+xml"/>
  <Override PartName="/ppt/tags/tag2969.xml" ContentType="application/vnd.openxmlformats-officedocument.presentationml.tags+xml"/>
  <Override PartName="/ppt/tags/tag2970.xml" ContentType="application/vnd.openxmlformats-officedocument.presentationml.tags+xml"/>
  <Override PartName="/ppt/tags/tag2971.xml" ContentType="application/vnd.openxmlformats-officedocument.presentationml.tags+xml"/>
  <Override PartName="/ppt/tags/tag2972.xml" ContentType="application/vnd.openxmlformats-officedocument.presentationml.tags+xml"/>
  <Override PartName="/ppt/tags/tag2973.xml" ContentType="application/vnd.openxmlformats-officedocument.presentationml.tags+xml"/>
  <Override PartName="/ppt/tags/tag2974.xml" ContentType="application/vnd.openxmlformats-officedocument.presentationml.tags+xml"/>
  <Override PartName="/ppt/tags/tag2975.xml" ContentType="application/vnd.openxmlformats-officedocument.presentationml.tags+xml"/>
  <Override PartName="/ppt/tags/tag2976.xml" ContentType="application/vnd.openxmlformats-officedocument.presentationml.tags+xml"/>
  <Override PartName="/ppt/tags/tag2977.xml" ContentType="application/vnd.openxmlformats-officedocument.presentationml.tags+xml"/>
  <Override PartName="/ppt/tags/tag2978.xml" ContentType="application/vnd.openxmlformats-officedocument.presentationml.tags+xml"/>
  <Override PartName="/ppt/tags/tag2979.xml" ContentType="application/vnd.openxmlformats-officedocument.presentationml.tags+xml"/>
  <Override PartName="/ppt/tags/tag2980.xml" ContentType="application/vnd.openxmlformats-officedocument.presentationml.tags+xml"/>
  <Override PartName="/ppt/tags/tag2981.xml" ContentType="application/vnd.openxmlformats-officedocument.presentationml.tags+xml"/>
  <Override PartName="/ppt/tags/tag2982.xml" ContentType="application/vnd.openxmlformats-officedocument.presentationml.tags+xml"/>
  <Override PartName="/ppt/tags/tag2983.xml" ContentType="application/vnd.openxmlformats-officedocument.presentationml.tags+xml"/>
  <Override PartName="/ppt/tags/tag2984.xml" ContentType="application/vnd.openxmlformats-officedocument.presentationml.tags+xml"/>
  <Override PartName="/ppt/tags/tag2985.xml" ContentType="application/vnd.openxmlformats-officedocument.presentationml.tags+xml"/>
  <Override PartName="/ppt/tags/tag2986.xml" ContentType="application/vnd.openxmlformats-officedocument.presentationml.tags+xml"/>
  <Override PartName="/ppt/tags/tag2987.xml" ContentType="application/vnd.openxmlformats-officedocument.presentationml.tags+xml"/>
  <Override PartName="/ppt/tags/tag2988.xml" ContentType="application/vnd.openxmlformats-officedocument.presentationml.tags+xml"/>
  <Override PartName="/ppt/tags/tag2989.xml" ContentType="application/vnd.openxmlformats-officedocument.presentationml.tags+xml"/>
  <Override PartName="/ppt/tags/tag2990.xml" ContentType="application/vnd.openxmlformats-officedocument.presentationml.tags+xml"/>
  <Override PartName="/ppt/tags/tag2991.xml" ContentType="application/vnd.openxmlformats-officedocument.presentationml.tags+xml"/>
  <Override PartName="/ppt/tags/tag2992.xml" ContentType="application/vnd.openxmlformats-officedocument.presentationml.tags+xml"/>
  <Override PartName="/ppt/tags/tag2993.xml" ContentType="application/vnd.openxmlformats-officedocument.presentationml.tags+xml"/>
  <Override PartName="/ppt/tags/tag2994.xml" ContentType="application/vnd.openxmlformats-officedocument.presentationml.tags+xml"/>
  <Override PartName="/ppt/tags/tag2995.xml" ContentType="application/vnd.openxmlformats-officedocument.presentationml.tags+xml"/>
  <Override PartName="/ppt/tags/tag2996.xml" ContentType="application/vnd.openxmlformats-officedocument.presentationml.tags+xml"/>
  <Override PartName="/ppt/tags/tag2997.xml" ContentType="application/vnd.openxmlformats-officedocument.presentationml.tags+xml"/>
  <Override PartName="/ppt/tags/tag2998.xml" ContentType="application/vnd.openxmlformats-officedocument.presentationml.tags+xml"/>
  <Override PartName="/ppt/tags/tag2999.xml" ContentType="application/vnd.openxmlformats-officedocument.presentationml.tags+xml"/>
  <Override PartName="/ppt/tags/tag3000.xml" ContentType="application/vnd.openxmlformats-officedocument.presentationml.tags+xml"/>
  <Override PartName="/ppt/tags/tag3001.xml" ContentType="application/vnd.openxmlformats-officedocument.presentationml.tags+xml"/>
  <Override PartName="/ppt/tags/tag3002.xml" ContentType="application/vnd.openxmlformats-officedocument.presentationml.tags+xml"/>
  <Override PartName="/ppt/tags/tag3003.xml" ContentType="application/vnd.openxmlformats-officedocument.presentationml.tags+xml"/>
  <Override PartName="/ppt/tags/tag3004.xml" ContentType="application/vnd.openxmlformats-officedocument.presentationml.tags+xml"/>
  <Override PartName="/ppt/tags/tag3005.xml" ContentType="application/vnd.openxmlformats-officedocument.presentationml.tags+xml"/>
  <Override PartName="/ppt/tags/tag3006.xml" ContentType="application/vnd.openxmlformats-officedocument.presentationml.tags+xml"/>
  <Override PartName="/ppt/tags/tag3007.xml" ContentType="application/vnd.openxmlformats-officedocument.presentationml.tags+xml"/>
  <Override PartName="/ppt/tags/tag3008.xml" ContentType="application/vnd.openxmlformats-officedocument.presentationml.tags+xml"/>
  <Override PartName="/ppt/tags/tag3009.xml" ContentType="application/vnd.openxmlformats-officedocument.presentationml.tags+xml"/>
  <Override PartName="/ppt/tags/tag3010.xml" ContentType="application/vnd.openxmlformats-officedocument.presentationml.tags+xml"/>
  <Override PartName="/ppt/tags/tag3011.xml" ContentType="application/vnd.openxmlformats-officedocument.presentationml.tags+xml"/>
  <Override PartName="/ppt/tags/tag3012.xml" ContentType="application/vnd.openxmlformats-officedocument.presentationml.tags+xml"/>
  <Override PartName="/ppt/tags/tag3013.xml" ContentType="application/vnd.openxmlformats-officedocument.presentationml.tags+xml"/>
  <Override PartName="/ppt/tags/tag3014.xml" ContentType="application/vnd.openxmlformats-officedocument.presentationml.tags+xml"/>
  <Override PartName="/ppt/tags/tag3015.xml" ContentType="application/vnd.openxmlformats-officedocument.presentationml.tags+xml"/>
  <Override PartName="/ppt/tags/tag3016.xml" ContentType="application/vnd.openxmlformats-officedocument.presentationml.tags+xml"/>
  <Override PartName="/ppt/tags/tag3017.xml" ContentType="application/vnd.openxmlformats-officedocument.presentationml.tags+xml"/>
  <Override PartName="/ppt/tags/tag3018.xml" ContentType="application/vnd.openxmlformats-officedocument.presentationml.tags+xml"/>
  <Override PartName="/ppt/tags/tag3019.xml" ContentType="application/vnd.openxmlformats-officedocument.presentationml.tags+xml"/>
  <Override PartName="/ppt/tags/tag3020.xml" ContentType="application/vnd.openxmlformats-officedocument.presentationml.tags+xml"/>
  <Override PartName="/ppt/tags/tag3021.xml" ContentType="application/vnd.openxmlformats-officedocument.presentationml.tags+xml"/>
  <Override PartName="/ppt/tags/tag3022.xml" ContentType="application/vnd.openxmlformats-officedocument.presentationml.tags+xml"/>
  <Override PartName="/ppt/tags/tag3023.xml" ContentType="application/vnd.openxmlformats-officedocument.presentationml.tags+xml"/>
  <Override PartName="/ppt/tags/tag3024.xml" ContentType="application/vnd.openxmlformats-officedocument.presentationml.tags+xml"/>
  <Override PartName="/ppt/tags/tag3025.xml" ContentType="application/vnd.openxmlformats-officedocument.presentationml.tags+xml"/>
  <Override PartName="/ppt/tags/tag3026.xml" ContentType="application/vnd.openxmlformats-officedocument.presentationml.tags+xml"/>
  <Override PartName="/ppt/tags/tag3027.xml" ContentType="application/vnd.openxmlformats-officedocument.presentationml.tags+xml"/>
  <Override PartName="/ppt/tags/tag3028.xml" ContentType="application/vnd.openxmlformats-officedocument.presentationml.tags+xml"/>
  <Override PartName="/ppt/tags/tag3029.xml" ContentType="application/vnd.openxmlformats-officedocument.presentationml.tags+xml"/>
  <Override PartName="/ppt/tags/tag3030.xml" ContentType="application/vnd.openxmlformats-officedocument.presentationml.tags+xml"/>
  <Override PartName="/ppt/tags/tag3031.xml" ContentType="application/vnd.openxmlformats-officedocument.presentationml.tags+xml"/>
  <Override PartName="/ppt/tags/tag3032.xml" ContentType="application/vnd.openxmlformats-officedocument.presentationml.tags+xml"/>
  <Override PartName="/ppt/tags/tag3033.xml" ContentType="application/vnd.openxmlformats-officedocument.presentationml.tags+xml"/>
  <Override PartName="/ppt/tags/tag3034.xml" ContentType="application/vnd.openxmlformats-officedocument.presentationml.tags+xml"/>
  <Override PartName="/ppt/tags/tag3035.xml" ContentType="application/vnd.openxmlformats-officedocument.presentationml.tags+xml"/>
  <Override PartName="/ppt/tags/tag3036.xml" ContentType="application/vnd.openxmlformats-officedocument.presentationml.tags+xml"/>
  <Override PartName="/ppt/tags/tag3037.xml" ContentType="application/vnd.openxmlformats-officedocument.presentationml.tags+xml"/>
  <Override PartName="/ppt/tags/tag3038.xml" ContentType="application/vnd.openxmlformats-officedocument.presentationml.tags+xml"/>
  <Override PartName="/ppt/tags/tag3039.xml" ContentType="application/vnd.openxmlformats-officedocument.presentationml.tags+xml"/>
  <Override PartName="/ppt/tags/tag3040.xml" ContentType="application/vnd.openxmlformats-officedocument.presentationml.tags+xml"/>
  <Override PartName="/ppt/tags/tag3041.xml" ContentType="application/vnd.openxmlformats-officedocument.presentationml.tags+xml"/>
  <Override PartName="/ppt/tags/tag3042.xml" ContentType="application/vnd.openxmlformats-officedocument.presentationml.tags+xml"/>
  <Override PartName="/ppt/tags/tag3043.xml" ContentType="application/vnd.openxmlformats-officedocument.presentationml.tags+xml"/>
  <Override PartName="/ppt/tags/tag3044.xml" ContentType="application/vnd.openxmlformats-officedocument.presentationml.tags+xml"/>
  <Override PartName="/ppt/tags/tag3045.xml" ContentType="application/vnd.openxmlformats-officedocument.presentationml.tags+xml"/>
  <Override PartName="/ppt/tags/tag3046.xml" ContentType="application/vnd.openxmlformats-officedocument.presentationml.tags+xml"/>
  <Override PartName="/ppt/tags/tag3047.xml" ContentType="application/vnd.openxmlformats-officedocument.presentationml.tags+xml"/>
  <Override PartName="/ppt/tags/tag3048.xml" ContentType="application/vnd.openxmlformats-officedocument.presentationml.tags+xml"/>
  <Override PartName="/ppt/tags/tag3049.xml" ContentType="application/vnd.openxmlformats-officedocument.presentationml.tags+xml"/>
  <Override PartName="/ppt/tags/tag3050.xml" ContentType="application/vnd.openxmlformats-officedocument.presentationml.tags+xml"/>
  <Override PartName="/ppt/tags/tag3051.xml" ContentType="application/vnd.openxmlformats-officedocument.presentationml.tags+xml"/>
  <Override PartName="/ppt/tags/tag3052.xml" ContentType="application/vnd.openxmlformats-officedocument.presentationml.tags+xml"/>
  <Override PartName="/ppt/tags/tag3053.xml" ContentType="application/vnd.openxmlformats-officedocument.presentationml.tags+xml"/>
  <Override PartName="/ppt/tags/tag3054.xml" ContentType="application/vnd.openxmlformats-officedocument.presentationml.tags+xml"/>
  <Override PartName="/ppt/tags/tag3055.xml" ContentType="application/vnd.openxmlformats-officedocument.presentationml.tags+xml"/>
  <Override PartName="/ppt/tags/tag3056.xml" ContentType="application/vnd.openxmlformats-officedocument.presentationml.tags+xml"/>
  <Override PartName="/ppt/tags/tag3057.xml" ContentType="application/vnd.openxmlformats-officedocument.presentationml.tags+xml"/>
  <Override PartName="/ppt/tags/tag3058.xml" ContentType="application/vnd.openxmlformats-officedocument.presentationml.tags+xml"/>
  <Override PartName="/ppt/tags/tag3059.xml" ContentType="application/vnd.openxmlformats-officedocument.presentationml.tags+xml"/>
  <Override PartName="/ppt/tags/tag3060.xml" ContentType="application/vnd.openxmlformats-officedocument.presentationml.tags+xml"/>
  <Override PartName="/ppt/tags/tag3061.xml" ContentType="application/vnd.openxmlformats-officedocument.presentationml.tags+xml"/>
  <Override PartName="/ppt/tags/tag3062.xml" ContentType="application/vnd.openxmlformats-officedocument.presentationml.tags+xml"/>
  <Override PartName="/ppt/tags/tag3063.xml" ContentType="application/vnd.openxmlformats-officedocument.presentationml.tags+xml"/>
  <Override PartName="/ppt/tags/tag3064.xml" ContentType="application/vnd.openxmlformats-officedocument.presentationml.tags+xml"/>
  <Override PartName="/ppt/tags/tag3065.xml" ContentType="application/vnd.openxmlformats-officedocument.presentationml.tags+xml"/>
  <Override PartName="/ppt/tags/tag3066.xml" ContentType="application/vnd.openxmlformats-officedocument.presentationml.tags+xml"/>
  <Override PartName="/ppt/tags/tag3067.xml" ContentType="application/vnd.openxmlformats-officedocument.presentationml.tags+xml"/>
  <Override PartName="/ppt/tags/tag3068.xml" ContentType="application/vnd.openxmlformats-officedocument.presentationml.tags+xml"/>
  <Override PartName="/ppt/tags/tag3069.xml" ContentType="application/vnd.openxmlformats-officedocument.presentationml.tags+xml"/>
  <Override PartName="/ppt/tags/tag3070.xml" ContentType="application/vnd.openxmlformats-officedocument.presentationml.tags+xml"/>
  <Override PartName="/ppt/tags/tag3071.xml" ContentType="application/vnd.openxmlformats-officedocument.presentationml.tags+xml"/>
  <Override PartName="/ppt/tags/tag3072.xml" ContentType="application/vnd.openxmlformats-officedocument.presentationml.tags+xml"/>
  <Override PartName="/ppt/tags/tag3073.xml" ContentType="application/vnd.openxmlformats-officedocument.presentationml.tags+xml"/>
  <Override PartName="/ppt/tags/tag3074.xml" ContentType="application/vnd.openxmlformats-officedocument.presentationml.tags+xml"/>
  <Override PartName="/ppt/tags/tag3075.xml" ContentType="application/vnd.openxmlformats-officedocument.presentationml.tags+xml"/>
  <Override PartName="/ppt/tags/tag3076.xml" ContentType="application/vnd.openxmlformats-officedocument.presentationml.tags+xml"/>
  <Override PartName="/ppt/tags/tag3077.xml" ContentType="application/vnd.openxmlformats-officedocument.presentationml.tags+xml"/>
  <Override PartName="/ppt/tags/tag3078.xml" ContentType="application/vnd.openxmlformats-officedocument.presentationml.tags+xml"/>
  <Override PartName="/ppt/tags/tag3079.xml" ContentType="application/vnd.openxmlformats-officedocument.presentationml.tags+xml"/>
  <Override PartName="/ppt/tags/tag3080.xml" ContentType="application/vnd.openxmlformats-officedocument.presentationml.tags+xml"/>
  <Override PartName="/ppt/tags/tag3081.xml" ContentType="application/vnd.openxmlformats-officedocument.presentationml.tags+xml"/>
  <Override PartName="/ppt/tags/tag3082.xml" ContentType="application/vnd.openxmlformats-officedocument.presentationml.tags+xml"/>
  <Override PartName="/ppt/tags/tag3083.xml" ContentType="application/vnd.openxmlformats-officedocument.presentationml.tags+xml"/>
  <Override PartName="/ppt/tags/tag3084.xml" ContentType="application/vnd.openxmlformats-officedocument.presentationml.tags+xml"/>
  <Override PartName="/ppt/tags/tag3085.xml" ContentType="application/vnd.openxmlformats-officedocument.presentationml.tags+xml"/>
  <Override PartName="/ppt/tags/tag3086.xml" ContentType="application/vnd.openxmlformats-officedocument.presentationml.tags+xml"/>
  <Override PartName="/ppt/tags/tag3087.xml" ContentType="application/vnd.openxmlformats-officedocument.presentationml.tags+xml"/>
  <Override PartName="/ppt/tags/tag3088.xml" ContentType="application/vnd.openxmlformats-officedocument.presentationml.tags+xml"/>
  <Override PartName="/ppt/tags/tag3089.xml" ContentType="application/vnd.openxmlformats-officedocument.presentationml.tags+xml"/>
  <Override PartName="/ppt/tags/tag3090.xml" ContentType="application/vnd.openxmlformats-officedocument.presentationml.tags+xml"/>
  <Override PartName="/ppt/tags/tag3091.xml" ContentType="application/vnd.openxmlformats-officedocument.presentationml.tags+xml"/>
  <Override PartName="/ppt/tags/tag3092.xml" ContentType="application/vnd.openxmlformats-officedocument.presentationml.tags+xml"/>
  <Override PartName="/ppt/tags/tag3093.xml" ContentType="application/vnd.openxmlformats-officedocument.presentationml.tags+xml"/>
  <Override PartName="/ppt/tags/tag3094.xml" ContentType="application/vnd.openxmlformats-officedocument.presentationml.tags+xml"/>
  <Override PartName="/ppt/tags/tag3095.xml" ContentType="application/vnd.openxmlformats-officedocument.presentationml.tags+xml"/>
  <Override PartName="/ppt/tags/tag3096.xml" ContentType="application/vnd.openxmlformats-officedocument.presentationml.tags+xml"/>
  <Override PartName="/ppt/tags/tag3097.xml" ContentType="application/vnd.openxmlformats-officedocument.presentationml.tags+xml"/>
  <Override PartName="/ppt/tags/tag3098.xml" ContentType="application/vnd.openxmlformats-officedocument.presentationml.tags+xml"/>
  <Override PartName="/ppt/tags/tag3099.xml" ContentType="application/vnd.openxmlformats-officedocument.presentationml.tags+xml"/>
  <Override PartName="/ppt/tags/tag3100.xml" ContentType="application/vnd.openxmlformats-officedocument.presentationml.tags+xml"/>
  <Override PartName="/ppt/tags/tag3101.xml" ContentType="application/vnd.openxmlformats-officedocument.presentationml.tags+xml"/>
  <Override PartName="/ppt/tags/tag3102.xml" ContentType="application/vnd.openxmlformats-officedocument.presentationml.tags+xml"/>
  <Override PartName="/ppt/tags/tag3103.xml" ContentType="application/vnd.openxmlformats-officedocument.presentationml.tags+xml"/>
  <Override PartName="/ppt/tags/tag3104.xml" ContentType="application/vnd.openxmlformats-officedocument.presentationml.tags+xml"/>
  <Override PartName="/ppt/tags/tag3105.xml" ContentType="application/vnd.openxmlformats-officedocument.presentationml.tags+xml"/>
  <Override PartName="/ppt/tags/tag3106.xml" ContentType="application/vnd.openxmlformats-officedocument.presentationml.tags+xml"/>
  <Override PartName="/ppt/tags/tag3107.xml" ContentType="application/vnd.openxmlformats-officedocument.presentationml.tags+xml"/>
  <Override PartName="/ppt/tags/tag3108.xml" ContentType="application/vnd.openxmlformats-officedocument.presentationml.tags+xml"/>
  <Override PartName="/ppt/tags/tag3109.xml" ContentType="application/vnd.openxmlformats-officedocument.presentationml.tags+xml"/>
  <Override PartName="/ppt/tags/tag3110.xml" ContentType="application/vnd.openxmlformats-officedocument.presentationml.tags+xml"/>
  <Override PartName="/ppt/tags/tag3111.xml" ContentType="application/vnd.openxmlformats-officedocument.presentationml.tags+xml"/>
  <Override PartName="/ppt/tags/tag3112.xml" ContentType="application/vnd.openxmlformats-officedocument.presentationml.tags+xml"/>
  <Override PartName="/ppt/tags/tag3113.xml" ContentType="application/vnd.openxmlformats-officedocument.presentationml.tags+xml"/>
  <Override PartName="/ppt/tags/tag3114.xml" ContentType="application/vnd.openxmlformats-officedocument.presentationml.tags+xml"/>
  <Override PartName="/ppt/tags/tag3115.xml" ContentType="application/vnd.openxmlformats-officedocument.presentationml.tags+xml"/>
  <Override PartName="/ppt/tags/tag3116.xml" ContentType="application/vnd.openxmlformats-officedocument.presentationml.tags+xml"/>
  <Override PartName="/ppt/tags/tag3117.xml" ContentType="application/vnd.openxmlformats-officedocument.presentationml.tags+xml"/>
  <Override PartName="/ppt/tags/tag3118.xml" ContentType="application/vnd.openxmlformats-officedocument.presentationml.tags+xml"/>
  <Override PartName="/ppt/tags/tag3119.xml" ContentType="application/vnd.openxmlformats-officedocument.presentationml.tags+xml"/>
  <Override PartName="/ppt/tags/tag3120.xml" ContentType="application/vnd.openxmlformats-officedocument.presentationml.tags+xml"/>
  <Override PartName="/ppt/tags/tag3121.xml" ContentType="application/vnd.openxmlformats-officedocument.presentationml.tags+xml"/>
  <Override PartName="/ppt/tags/tag3122.xml" ContentType="application/vnd.openxmlformats-officedocument.presentationml.tags+xml"/>
  <Override PartName="/ppt/tags/tag3123.xml" ContentType="application/vnd.openxmlformats-officedocument.presentationml.tags+xml"/>
  <Override PartName="/ppt/tags/tag3124.xml" ContentType="application/vnd.openxmlformats-officedocument.presentationml.tags+xml"/>
  <Override PartName="/ppt/tags/tag3125.xml" ContentType="application/vnd.openxmlformats-officedocument.presentationml.tags+xml"/>
  <Override PartName="/ppt/tags/tag3126.xml" ContentType="application/vnd.openxmlformats-officedocument.presentationml.tags+xml"/>
  <Override PartName="/ppt/tags/tag3127.xml" ContentType="application/vnd.openxmlformats-officedocument.presentationml.tags+xml"/>
  <Override PartName="/ppt/tags/tag3128.xml" ContentType="application/vnd.openxmlformats-officedocument.presentationml.tags+xml"/>
  <Override PartName="/ppt/tags/tag3129.xml" ContentType="application/vnd.openxmlformats-officedocument.presentationml.tags+xml"/>
  <Override PartName="/ppt/tags/tag3130.xml" ContentType="application/vnd.openxmlformats-officedocument.presentationml.tags+xml"/>
  <Override PartName="/ppt/tags/tag3131.xml" ContentType="application/vnd.openxmlformats-officedocument.presentationml.tags+xml"/>
  <Override PartName="/ppt/tags/tag3132.xml" ContentType="application/vnd.openxmlformats-officedocument.presentationml.tags+xml"/>
  <Override PartName="/ppt/tags/tag3133.xml" ContentType="application/vnd.openxmlformats-officedocument.presentationml.tags+xml"/>
  <Override PartName="/ppt/tags/tag3134.xml" ContentType="application/vnd.openxmlformats-officedocument.presentationml.tags+xml"/>
  <Override PartName="/ppt/tags/tag3135.xml" ContentType="application/vnd.openxmlformats-officedocument.presentationml.tags+xml"/>
  <Override PartName="/ppt/tags/tag3136.xml" ContentType="application/vnd.openxmlformats-officedocument.presentationml.tags+xml"/>
  <Override PartName="/ppt/tags/tag3137.xml" ContentType="application/vnd.openxmlformats-officedocument.presentationml.tags+xml"/>
  <Override PartName="/ppt/tags/tag3138.xml" ContentType="application/vnd.openxmlformats-officedocument.presentationml.tags+xml"/>
  <Override PartName="/ppt/tags/tag3139.xml" ContentType="application/vnd.openxmlformats-officedocument.presentationml.tags+xml"/>
  <Override PartName="/ppt/tags/tag3140.xml" ContentType="application/vnd.openxmlformats-officedocument.presentationml.tags+xml"/>
  <Override PartName="/ppt/tags/tag3141.xml" ContentType="application/vnd.openxmlformats-officedocument.presentationml.tags+xml"/>
  <Override PartName="/ppt/tags/tag3142.xml" ContentType="application/vnd.openxmlformats-officedocument.presentationml.tags+xml"/>
  <Override PartName="/ppt/tags/tag3143.xml" ContentType="application/vnd.openxmlformats-officedocument.presentationml.tags+xml"/>
  <Override PartName="/ppt/tags/tag3144.xml" ContentType="application/vnd.openxmlformats-officedocument.presentationml.tags+xml"/>
  <Override PartName="/ppt/tags/tag3145.xml" ContentType="application/vnd.openxmlformats-officedocument.presentationml.tags+xml"/>
  <Override PartName="/ppt/tags/tag3146.xml" ContentType="application/vnd.openxmlformats-officedocument.presentationml.tags+xml"/>
  <Override PartName="/ppt/tags/tag3147.xml" ContentType="application/vnd.openxmlformats-officedocument.presentationml.tags+xml"/>
  <Override PartName="/ppt/tags/tag3148.xml" ContentType="application/vnd.openxmlformats-officedocument.presentationml.tags+xml"/>
  <Override PartName="/ppt/tags/tag3149.xml" ContentType="application/vnd.openxmlformats-officedocument.presentationml.tags+xml"/>
  <Override PartName="/ppt/tags/tag3150.xml" ContentType="application/vnd.openxmlformats-officedocument.presentationml.tags+xml"/>
  <Override PartName="/ppt/tags/tag3151.xml" ContentType="application/vnd.openxmlformats-officedocument.presentationml.tags+xml"/>
  <Override PartName="/ppt/tags/tag3152.xml" ContentType="application/vnd.openxmlformats-officedocument.presentationml.tags+xml"/>
  <Override PartName="/ppt/tags/tag3153.xml" ContentType="application/vnd.openxmlformats-officedocument.presentationml.tags+xml"/>
  <Override PartName="/ppt/tags/tag3154.xml" ContentType="application/vnd.openxmlformats-officedocument.presentationml.tags+xml"/>
  <Override PartName="/ppt/tags/tag3155.xml" ContentType="application/vnd.openxmlformats-officedocument.presentationml.tags+xml"/>
  <Override PartName="/ppt/tags/tag3156.xml" ContentType="application/vnd.openxmlformats-officedocument.presentationml.tags+xml"/>
  <Override PartName="/ppt/tags/tag3157.xml" ContentType="application/vnd.openxmlformats-officedocument.presentationml.tags+xml"/>
  <Override PartName="/ppt/tags/tag3158.xml" ContentType="application/vnd.openxmlformats-officedocument.presentationml.tags+xml"/>
  <Override PartName="/ppt/tags/tag3159.xml" ContentType="application/vnd.openxmlformats-officedocument.presentationml.tags+xml"/>
  <Override PartName="/ppt/tags/tag3160.xml" ContentType="application/vnd.openxmlformats-officedocument.presentationml.tags+xml"/>
  <Override PartName="/ppt/tags/tag3161.xml" ContentType="application/vnd.openxmlformats-officedocument.presentationml.tags+xml"/>
  <Override PartName="/ppt/tags/tag3162.xml" ContentType="application/vnd.openxmlformats-officedocument.presentationml.tags+xml"/>
  <Override PartName="/ppt/tags/tag3163.xml" ContentType="application/vnd.openxmlformats-officedocument.presentationml.tags+xml"/>
  <Override PartName="/ppt/tags/tag3164.xml" ContentType="application/vnd.openxmlformats-officedocument.presentationml.tags+xml"/>
  <Override PartName="/ppt/tags/tag3165.xml" ContentType="application/vnd.openxmlformats-officedocument.presentationml.tags+xml"/>
  <Override PartName="/ppt/tags/tag3166.xml" ContentType="application/vnd.openxmlformats-officedocument.presentationml.tags+xml"/>
  <Override PartName="/ppt/tags/tag3167.xml" ContentType="application/vnd.openxmlformats-officedocument.presentationml.tags+xml"/>
  <Override PartName="/ppt/tags/tag3168.xml" ContentType="application/vnd.openxmlformats-officedocument.presentationml.tags+xml"/>
  <Override PartName="/ppt/tags/tag3169.xml" ContentType="application/vnd.openxmlformats-officedocument.presentationml.tags+xml"/>
  <Override PartName="/ppt/tags/tag3170.xml" ContentType="application/vnd.openxmlformats-officedocument.presentationml.tags+xml"/>
  <Override PartName="/ppt/tags/tag3171.xml" ContentType="application/vnd.openxmlformats-officedocument.presentationml.tags+xml"/>
  <Override PartName="/ppt/tags/tag3172.xml" ContentType="application/vnd.openxmlformats-officedocument.presentationml.tags+xml"/>
  <Override PartName="/ppt/tags/tag3173.xml" ContentType="application/vnd.openxmlformats-officedocument.presentationml.tags+xml"/>
  <Override PartName="/ppt/tags/tag3174.xml" ContentType="application/vnd.openxmlformats-officedocument.presentationml.tags+xml"/>
  <Override PartName="/ppt/tags/tag3175.xml" ContentType="application/vnd.openxmlformats-officedocument.presentationml.tags+xml"/>
  <Override PartName="/ppt/tags/tag3176.xml" ContentType="application/vnd.openxmlformats-officedocument.presentationml.tags+xml"/>
  <Override PartName="/ppt/tags/tag3177.xml" ContentType="application/vnd.openxmlformats-officedocument.presentationml.tags+xml"/>
  <Override PartName="/ppt/tags/tag3178.xml" ContentType="application/vnd.openxmlformats-officedocument.presentationml.tags+xml"/>
  <Override PartName="/ppt/tags/tag3179.xml" ContentType="application/vnd.openxmlformats-officedocument.presentationml.tags+xml"/>
  <Override PartName="/ppt/tags/tag3180.xml" ContentType="application/vnd.openxmlformats-officedocument.presentationml.tags+xml"/>
  <Override PartName="/ppt/tags/tag3181.xml" ContentType="application/vnd.openxmlformats-officedocument.presentationml.tags+xml"/>
  <Override PartName="/ppt/tags/tag3182.xml" ContentType="application/vnd.openxmlformats-officedocument.presentationml.tags+xml"/>
  <Override PartName="/ppt/tags/tag3183.xml" ContentType="application/vnd.openxmlformats-officedocument.presentationml.tags+xml"/>
  <Override PartName="/ppt/tags/tag3184.xml" ContentType="application/vnd.openxmlformats-officedocument.presentationml.tags+xml"/>
  <Override PartName="/ppt/tags/tag3185.xml" ContentType="application/vnd.openxmlformats-officedocument.presentationml.tags+xml"/>
  <Override PartName="/ppt/tags/tag3186.xml" ContentType="application/vnd.openxmlformats-officedocument.presentationml.tags+xml"/>
  <Override PartName="/ppt/tags/tag3187.xml" ContentType="application/vnd.openxmlformats-officedocument.presentationml.tags+xml"/>
  <Override PartName="/ppt/tags/tag3188.xml" ContentType="application/vnd.openxmlformats-officedocument.presentationml.tags+xml"/>
  <Override PartName="/ppt/tags/tag3189.xml" ContentType="application/vnd.openxmlformats-officedocument.presentationml.tags+xml"/>
  <Override PartName="/ppt/tags/tag3190.xml" ContentType="application/vnd.openxmlformats-officedocument.presentationml.tags+xml"/>
  <Override PartName="/ppt/tags/tag3191.xml" ContentType="application/vnd.openxmlformats-officedocument.presentationml.tags+xml"/>
  <Override PartName="/ppt/tags/tag3192.xml" ContentType="application/vnd.openxmlformats-officedocument.presentationml.tags+xml"/>
  <Override PartName="/ppt/tags/tag3193.xml" ContentType="application/vnd.openxmlformats-officedocument.presentationml.tags+xml"/>
  <Override PartName="/ppt/tags/tag3194.xml" ContentType="application/vnd.openxmlformats-officedocument.presentationml.tags+xml"/>
  <Override PartName="/ppt/tags/tag3195.xml" ContentType="application/vnd.openxmlformats-officedocument.presentationml.tags+xml"/>
  <Override PartName="/ppt/tags/tag3196.xml" ContentType="application/vnd.openxmlformats-officedocument.presentationml.tags+xml"/>
  <Override PartName="/ppt/tags/tag3197.xml" ContentType="application/vnd.openxmlformats-officedocument.presentationml.tags+xml"/>
  <Override PartName="/ppt/tags/tag3198.xml" ContentType="application/vnd.openxmlformats-officedocument.presentationml.tags+xml"/>
  <Override PartName="/ppt/tags/tag3199.xml" ContentType="application/vnd.openxmlformats-officedocument.presentationml.tags+xml"/>
  <Override PartName="/ppt/tags/tag3200.xml" ContentType="application/vnd.openxmlformats-officedocument.presentationml.tags+xml"/>
  <Override PartName="/ppt/tags/tag3201.xml" ContentType="application/vnd.openxmlformats-officedocument.presentationml.tags+xml"/>
  <Override PartName="/ppt/tags/tag3202.xml" ContentType="application/vnd.openxmlformats-officedocument.presentationml.tags+xml"/>
  <Override PartName="/ppt/tags/tag3203.xml" ContentType="application/vnd.openxmlformats-officedocument.presentationml.tags+xml"/>
  <Override PartName="/ppt/tags/tag3204.xml" ContentType="application/vnd.openxmlformats-officedocument.presentationml.tags+xml"/>
  <Override PartName="/ppt/tags/tag3205.xml" ContentType="application/vnd.openxmlformats-officedocument.presentationml.tags+xml"/>
  <Override PartName="/ppt/tags/tag3206.xml" ContentType="application/vnd.openxmlformats-officedocument.presentationml.tags+xml"/>
  <Override PartName="/ppt/tags/tag3207.xml" ContentType="application/vnd.openxmlformats-officedocument.presentationml.tags+xml"/>
  <Override PartName="/ppt/tags/tag3208.xml" ContentType="application/vnd.openxmlformats-officedocument.presentationml.tags+xml"/>
  <Override PartName="/ppt/tags/tag3209.xml" ContentType="application/vnd.openxmlformats-officedocument.presentationml.tags+xml"/>
  <Override PartName="/ppt/tags/tag3210.xml" ContentType="application/vnd.openxmlformats-officedocument.presentationml.tags+xml"/>
  <Override PartName="/ppt/tags/tag3211.xml" ContentType="application/vnd.openxmlformats-officedocument.presentationml.tags+xml"/>
  <Override PartName="/ppt/tags/tag3212.xml" ContentType="application/vnd.openxmlformats-officedocument.presentationml.tags+xml"/>
  <Override PartName="/ppt/tags/tag3213.xml" ContentType="application/vnd.openxmlformats-officedocument.presentationml.tags+xml"/>
  <Override PartName="/ppt/tags/tag3214.xml" ContentType="application/vnd.openxmlformats-officedocument.presentationml.tags+xml"/>
  <Override PartName="/ppt/tags/tag3215.xml" ContentType="application/vnd.openxmlformats-officedocument.presentationml.tags+xml"/>
  <Override PartName="/ppt/tags/tag3216.xml" ContentType="application/vnd.openxmlformats-officedocument.presentationml.tags+xml"/>
  <Override PartName="/ppt/tags/tag3217.xml" ContentType="application/vnd.openxmlformats-officedocument.presentationml.tags+xml"/>
  <Override PartName="/ppt/tags/tag3218.xml" ContentType="application/vnd.openxmlformats-officedocument.presentationml.tags+xml"/>
  <Override PartName="/ppt/tags/tag3219.xml" ContentType="application/vnd.openxmlformats-officedocument.presentationml.tags+xml"/>
  <Override PartName="/ppt/tags/tag3220.xml" ContentType="application/vnd.openxmlformats-officedocument.presentationml.tags+xml"/>
  <Override PartName="/ppt/tags/tag3221.xml" ContentType="application/vnd.openxmlformats-officedocument.presentationml.tags+xml"/>
  <Override PartName="/ppt/tags/tag3222.xml" ContentType="application/vnd.openxmlformats-officedocument.presentationml.tags+xml"/>
  <Override PartName="/ppt/tags/tag3223.xml" ContentType="application/vnd.openxmlformats-officedocument.presentationml.tags+xml"/>
  <Override PartName="/ppt/tags/tag3224.xml" ContentType="application/vnd.openxmlformats-officedocument.presentationml.tags+xml"/>
  <Override PartName="/ppt/tags/tag3225.xml" ContentType="application/vnd.openxmlformats-officedocument.presentationml.tags+xml"/>
  <Override PartName="/ppt/tags/tag3226.xml" ContentType="application/vnd.openxmlformats-officedocument.presentationml.tags+xml"/>
  <Override PartName="/ppt/tags/tag3227.xml" ContentType="application/vnd.openxmlformats-officedocument.presentationml.tags+xml"/>
  <Override PartName="/ppt/tags/tag3228.xml" ContentType="application/vnd.openxmlformats-officedocument.presentationml.tags+xml"/>
  <Override PartName="/ppt/tags/tag3229.xml" ContentType="application/vnd.openxmlformats-officedocument.presentationml.tags+xml"/>
  <Override PartName="/ppt/tags/tag3230.xml" ContentType="application/vnd.openxmlformats-officedocument.presentationml.tags+xml"/>
  <Override PartName="/ppt/tags/tag3231.xml" ContentType="application/vnd.openxmlformats-officedocument.presentationml.tags+xml"/>
  <Override PartName="/ppt/tags/tag3232.xml" ContentType="application/vnd.openxmlformats-officedocument.presentationml.tags+xml"/>
  <Override PartName="/ppt/tags/tag3233.xml" ContentType="application/vnd.openxmlformats-officedocument.presentationml.tags+xml"/>
  <Override PartName="/ppt/tags/tag3234.xml" ContentType="application/vnd.openxmlformats-officedocument.presentationml.tags+xml"/>
  <Override PartName="/ppt/tags/tag3235.xml" ContentType="application/vnd.openxmlformats-officedocument.presentationml.tags+xml"/>
  <Override PartName="/ppt/tags/tag3236.xml" ContentType="application/vnd.openxmlformats-officedocument.presentationml.tags+xml"/>
  <Override PartName="/ppt/tags/tag3237.xml" ContentType="application/vnd.openxmlformats-officedocument.presentationml.tags+xml"/>
  <Override PartName="/ppt/tags/tag3238.xml" ContentType="application/vnd.openxmlformats-officedocument.presentationml.tags+xml"/>
  <Override PartName="/ppt/tags/tag3239.xml" ContentType="application/vnd.openxmlformats-officedocument.presentationml.tags+xml"/>
  <Override PartName="/ppt/tags/tag3240.xml" ContentType="application/vnd.openxmlformats-officedocument.presentationml.tags+xml"/>
  <Override PartName="/ppt/tags/tag3241.xml" ContentType="application/vnd.openxmlformats-officedocument.presentationml.tags+xml"/>
  <Override PartName="/ppt/tags/tag3242.xml" ContentType="application/vnd.openxmlformats-officedocument.presentationml.tags+xml"/>
  <Override PartName="/ppt/tags/tag3243.xml" ContentType="application/vnd.openxmlformats-officedocument.presentationml.tags+xml"/>
  <Override PartName="/ppt/tags/tag3244.xml" ContentType="application/vnd.openxmlformats-officedocument.presentationml.tags+xml"/>
  <Override PartName="/ppt/tags/tag3245.xml" ContentType="application/vnd.openxmlformats-officedocument.presentationml.tags+xml"/>
  <Override PartName="/ppt/tags/tag3246.xml" ContentType="application/vnd.openxmlformats-officedocument.presentationml.tags+xml"/>
  <Override PartName="/ppt/tags/tag3247.xml" ContentType="application/vnd.openxmlformats-officedocument.presentationml.tags+xml"/>
  <Override PartName="/ppt/tags/tag3248.xml" ContentType="application/vnd.openxmlformats-officedocument.presentationml.tags+xml"/>
  <Override PartName="/ppt/tags/tag3249.xml" ContentType="application/vnd.openxmlformats-officedocument.presentationml.tags+xml"/>
  <Override PartName="/ppt/tags/tag3250.xml" ContentType="application/vnd.openxmlformats-officedocument.presentationml.tags+xml"/>
  <Override PartName="/ppt/tags/tag3251.xml" ContentType="application/vnd.openxmlformats-officedocument.presentationml.tags+xml"/>
  <Override PartName="/ppt/tags/tag3252.xml" ContentType="application/vnd.openxmlformats-officedocument.presentationml.tags+xml"/>
  <Override PartName="/ppt/tags/tag3253.xml" ContentType="application/vnd.openxmlformats-officedocument.presentationml.tags+xml"/>
  <Override PartName="/ppt/tags/tag3254.xml" ContentType="application/vnd.openxmlformats-officedocument.presentationml.tags+xml"/>
  <Override PartName="/ppt/tags/tag3255.xml" ContentType="application/vnd.openxmlformats-officedocument.presentationml.tags+xml"/>
  <Override PartName="/ppt/tags/tag3256.xml" ContentType="application/vnd.openxmlformats-officedocument.presentationml.tags+xml"/>
  <Override PartName="/ppt/tags/tag3257.xml" ContentType="application/vnd.openxmlformats-officedocument.presentationml.tags+xml"/>
  <Override PartName="/ppt/tags/tag3258.xml" ContentType="application/vnd.openxmlformats-officedocument.presentationml.tags+xml"/>
  <Override PartName="/ppt/tags/tag3259.xml" ContentType="application/vnd.openxmlformats-officedocument.presentationml.tags+xml"/>
  <Override PartName="/ppt/tags/tag3260.xml" ContentType="application/vnd.openxmlformats-officedocument.presentationml.tags+xml"/>
  <Override PartName="/ppt/tags/tag3261.xml" ContentType="application/vnd.openxmlformats-officedocument.presentationml.tags+xml"/>
  <Override PartName="/ppt/tags/tag3262.xml" ContentType="application/vnd.openxmlformats-officedocument.presentationml.tags+xml"/>
  <Override PartName="/ppt/tags/tag3263.xml" ContentType="application/vnd.openxmlformats-officedocument.presentationml.tags+xml"/>
  <Override PartName="/ppt/tags/tag3264.xml" ContentType="application/vnd.openxmlformats-officedocument.presentationml.tags+xml"/>
  <Override PartName="/ppt/tags/tag3265.xml" ContentType="application/vnd.openxmlformats-officedocument.presentationml.tags+xml"/>
  <Override PartName="/ppt/tags/tag3266.xml" ContentType="application/vnd.openxmlformats-officedocument.presentationml.tags+xml"/>
  <Override PartName="/ppt/tags/tag3267.xml" ContentType="application/vnd.openxmlformats-officedocument.presentationml.tags+xml"/>
  <Override PartName="/ppt/tags/tag3268.xml" ContentType="application/vnd.openxmlformats-officedocument.presentationml.tags+xml"/>
  <Override PartName="/ppt/tags/tag3269.xml" ContentType="application/vnd.openxmlformats-officedocument.presentationml.tags+xml"/>
  <Override PartName="/ppt/tags/tag3270.xml" ContentType="application/vnd.openxmlformats-officedocument.presentationml.tags+xml"/>
  <Override PartName="/ppt/tags/tag3271.xml" ContentType="application/vnd.openxmlformats-officedocument.presentationml.tags+xml"/>
  <Override PartName="/ppt/tags/tag3272.xml" ContentType="application/vnd.openxmlformats-officedocument.presentationml.tags+xml"/>
  <Override PartName="/ppt/tags/tag3273.xml" ContentType="application/vnd.openxmlformats-officedocument.presentationml.tags+xml"/>
  <Override PartName="/ppt/tags/tag3274.xml" ContentType="application/vnd.openxmlformats-officedocument.presentationml.tags+xml"/>
  <Override PartName="/ppt/tags/tag3275.xml" ContentType="application/vnd.openxmlformats-officedocument.presentationml.tags+xml"/>
  <Override PartName="/ppt/tags/tag3276.xml" ContentType="application/vnd.openxmlformats-officedocument.presentationml.tags+xml"/>
  <Override PartName="/ppt/tags/tag3277.xml" ContentType="application/vnd.openxmlformats-officedocument.presentationml.tags+xml"/>
  <Override PartName="/ppt/tags/tag3278.xml" ContentType="application/vnd.openxmlformats-officedocument.presentationml.tags+xml"/>
  <Override PartName="/ppt/tags/tag3279.xml" ContentType="application/vnd.openxmlformats-officedocument.presentationml.tags+xml"/>
  <Override PartName="/ppt/tags/tag3280.xml" ContentType="application/vnd.openxmlformats-officedocument.presentationml.tags+xml"/>
  <Override PartName="/ppt/tags/tag3281.xml" ContentType="application/vnd.openxmlformats-officedocument.presentationml.tags+xml"/>
  <Override PartName="/ppt/tags/tag3282.xml" ContentType="application/vnd.openxmlformats-officedocument.presentationml.tags+xml"/>
  <Override PartName="/ppt/tags/tag3283.xml" ContentType="application/vnd.openxmlformats-officedocument.presentationml.tags+xml"/>
  <Override PartName="/ppt/tags/tag3284.xml" ContentType="application/vnd.openxmlformats-officedocument.presentationml.tags+xml"/>
  <Override PartName="/ppt/tags/tag3285.xml" ContentType="application/vnd.openxmlformats-officedocument.presentationml.tags+xml"/>
  <Override PartName="/ppt/tags/tag3286.xml" ContentType="application/vnd.openxmlformats-officedocument.presentationml.tags+xml"/>
  <Override PartName="/ppt/tags/tag3287.xml" ContentType="application/vnd.openxmlformats-officedocument.presentationml.tags+xml"/>
  <Override PartName="/ppt/tags/tag3288.xml" ContentType="application/vnd.openxmlformats-officedocument.presentationml.tags+xml"/>
  <Override PartName="/ppt/tags/tag3289.xml" ContentType="application/vnd.openxmlformats-officedocument.presentationml.tags+xml"/>
  <Override PartName="/ppt/tags/tag3290.xml" ContentType="application/vnd.openxmlformats-officedocument.presentationml.tags+xml"/>
  <Override PartName="/ppt/tags/tag3291.xml" ContentType="application/vnd.openxmlformats-officedocument.presentationml.tags+xml"/>
  <Override PartName="/ppt/tags/tag3292.xml" ContentType="application/vnd.openxmlformats-officedocument.presentationml.tags+xml"/>
  <Override PartName="/ppt/tags/tag3293.xml" ContentType="application/vnd.openxmlformats-officedocument.presentationml.tags+xml"/>
  <Override PartName="/ppt/tags/tag3294.xml" ContentType="application/vnd.openxmlformats-officedocument.presentationml.tags+xml"/>
  <Override PartName="/ppt/tags/tag3295.xml" ContentType="application/vnd.openxmlformats-officedocument.presentationml.tags+xml"/>
  <Override PartName="/ppt/tags/tag3296.xml" ContentType="application/vnd.openxmlformats-officedocument.presentationml.tags+xml"/>
  <Override PartName="/ppt/tags/tag3297.xml" ContentType="application/vnd.openxmlformats-officedocument.presentationml.tags+xml"/>
  <Override PartName="/ppt/tags/tag3298.xml" ContentType="application/vnd.openxmlformats-officedocument.presentationml.tags+xml"/>
  <Override PartName="/ppt/tags/tag3299.xml" ContentType="application/vnd.openxmlformats-officedocument.presentationml.tags+xml"/>
  <Override PartName="/ppt/tags/tag3300.xml" ContentType="application/vnd.openxmlformats-officedocument.presentationml.tags+xml"/>
  <Override PartName="/ppt/tags/tag3301.xml" ContentType="application/vnd.openxmlformats-officedocument.presentationml.tags+xml"/>
  <Override PartName="/ppt/tags/tag3302.xml" ContentType="application/vnd.openxmlformats-officedocument.presentationml.tags+xml"/>
  <Override PartName="/ppt/tags/tag3303.xml" ContentType="application/vnd.openxmlformats-officedocument.presentationml.tags+xml"/>
  <Override PartName="/ppt/tags/tag3304.xml" ContentType="application/vnd.openxmlformats-officedocument.presentationml.tags+xml"/>
  <Override PartName="/ppt/tags/tag3305.xml" ContentType="application/vnd.openxmlformats-officedocument.presentationml.tags+xml"/>
  <Override PartName="/ppt/tags/tag3306.xml" ContentType="application/vnd.openxmlformats-officedocument.presentationml.tags+xml"/>
  <Override PartName="/ppt/tags/tag3307.xml" ContentType="application/vnd.openxmlformats-officedocument.presentationml.tags+xml"/>
  <Override PartName="/ppt/tags/tag3308.xml" ContentType="application/vnd.openxmlformats-officedocument.presentationml.tags+xml"/>
  <Override PartName="/ppt/tags/tag3309.xml" ContentType="application/vnd.openxmlformats-officedocument.presentationml.tags+xml"/>
  <Override PartName="/ppt/tags/tag3310.xml" ContentType="application/vnd.openxmlformats-officedocument.presentationml.tags+xml"/>
  <Override PartName="/ppt/tags/tag3311.xml" ContentType="application/vnd.openxmlformats-officedocument.presentationml.tags+xml"/>
  <Override PartName="/ppt/tags/tag3312.xml" ContentType="application/vnd.openxmlformats-officedocument.presentationml.tags+xml"/>
  <Override PartName="/ppt/tags/tag3313.xml" ContentType="application/vnd.openxmlformats-officedocument.presentationml.tags+xml"/>
  <Override PartName="/ppt/tags/tag3314.xml" ContentType="application/vnd.openxmlformats-officedocument.presentationml.tags+xml"/>
  <Override PartName="/ppt/tags/tag3315.xml" ContentType="application/vnd.openxmlformats-officedocument.presentationml.tags+xml"/>
  <Override PartName="/ppt/tags/tag3316.xml" ContentType="application/vnd.openxmlformats-officedocument.presentationml.tags+xml"/>
  <Override PartName="/ppt/tags/tag3317.xml" ContentType="application/vnd.openxmlformats-officedocument.presentationml.tags+xml"/>
  <Override PartName="/ppt/tags/tag3318.xml" ContentType="application/vnd.openxmlformats-officedocument.presentationml.tags+xml"/>
  <Override PartName="/ppt/tags/tag3319.xml" ContentType="application/vnd.openxmlformats-officedocument.presentationml.tags+xml"/>
  <Override PartName="/ppt/tags/tag3320.xml" ContentType="application/vnd.openxmlformats-officedocument.presentationml.tags+xml"/>
  <Override PartName="/ppt/tags/tag3321.xml" ContentType="application/vnd.openxmlformats-officedocument.presentationml.tags+xml"/>
  <Override PartName="/ppt/tags/tag3322.xml" ContentType="application/vnd.openxmlformats-officedocument.presentationml.tags+xml"/>
  <Override PartName="/ppt/tags/tag3323.xml" ContentType="application/vnd.openxmlformats-officedocument.presentationml.tags+xml"/>
  <Override PartName="/ppt/tags/tag3324.xml" ContentType="application/vnd.openxmlformats-officedocument.presentationml.tags+xml"/>
  <Override PartName="/ppt/tags/tag3325.xml" ContentType="application/vnd.openxmlformats-officedocument.presentationml.tags+xml"/>
  <Override PartName="/ppt/tags/tag3326.xml" ContentType="application/vnd.openxmlformats-officedocument.presentationml.tags+xml"/>
  <Override PartName="/ppt/tags/tag3327.xml" ContentType="application/vnd.openxmlformats-officedocument.presentationml.tags+xml"/>
  <Override PartName="/ppt/tags/tag3328.xml" ContentType="application/vnd.openxmlformats-officedocument.presentationml.tags+xml"/>
  <Override PartName="/ppt/tags/tag3329.xml" ContentType="application/vnd.openxmlformats-officedocument.presentationml.tags+xml"/>
  <Override PartName="/ppt/tags/tag3330.xml" ContentType="application/vnd.openxmlformats-officedocument.presentationml.tags+xml"/>
  <Override PartName="/ppt/tags/tag3331.xml" ContentType="application/vnd.openxmlformats-officedocument.presentationml.tags+xml"/>
  <Override PartName="/ppt/tags/tag3332.xml" ContentType="application/vnd.openxmlformats-officedocument.presentationml.tags+xml"/>
  <Override PartName="/ppt/tags/tag3333.xml" ContentType="application/vnd.openxmlformats-officedocument.presentationml.tags+xml"/>
  <Override PartName="/ppt/tags/tag3334.xml" ContentType="application/vnd.openxmlformats-officedocument.presentationml.tags+xml"/>
  <Override PartName="/ppt/tags/tag3335.xml" ContentType="application/vnd.openxmlformats-officedocument.presentationml.tags+xml"/>
  <Override PartName="/ppt/tags/tag3336.xml" ContentType="application/vnd.openxmlformats-officedocument.presentationml.tags+xml"/>
  <Override PartName="/ppt/tags/tag3337.xml" ContentType="application/vnd.openxmlformats-officedocument.presentationml.tags+xml"/>
  <Override PartName="/ppt/tags/tag3338.xml" ContentType="application/vnd.openxmlformats-officedocument.presentationml.tags+xml"/>
  <Override PartName="/ppt/tags/tag3339.xml" ContentType="application/vnd.openxmlformats-officedocument.presentationml.tags+xml"/>
  <Override PartName="/ppt/tags/tag3340.xml" ContentType="application/vnd.openxmlformats-officedocument.presentationml.tags+xml"/>
  <Override PartName="/ppt/tags/tag3341.xml" ContentType="application/vnd.openxmlformats-officedocument.presentationml.tags+xml"/>
  <Override PartName="/ppt/tags/tag3342.xml" ContentType="application/vnd.openxmlformats-officedocument.presentationml.tags+xml"/>
  <Override PartName="/ppt/tags/tag3343.xml" ContentType="application/vnd.openxmlformats-officedocument.presentationml.tags+xml"/>
  <Override PartName="/ppt/tags/tag3344.xml" ContentType="application/vnd.openxmlformats-officedocument.presentationml.tags+xml"/>
  <Override PartName="/ppt/tags/tag3345.xml" ContentType="application/vnd.openxmlformats-officedocument.presentationml.tags+xml"/>
  <Override PartName="/ppt/tags/tag3346.xml" ContentType="application/vnd.openxmlformats-officedocument.presentationml.tags+xml"/>
  <Override PartName="/ppt/tags/tag3347.xml" ContentType="application/vnd.openxmlformats-officedocument.presentationml.tags+xml"/>
  <Override PartName="/ppt/tags/tag3348.xml" ContentType="application/vnd.openxmlformats-officedocument.presentationml.tags+xml"/>
  <Override PartName="/ppt/tags/tag3349.xml" ContentType="application/vnd.openxmlformats-officedocument.presentationml.tags+xml"/>
  <Override PartName="/ppt/tags/tag3350.xml" ContentType="application/vnd.openxmlformats-officedocument.presentationml.tags+xml"/>
  <Override PartName="/ppt/tags/tag3351.xml" ContentType="application/vnd.openxmlformats-officedocument.presentationml.tags+xml"/>
  <Override PartName="/ppt/tags/tag3352.xml" ContentType="application/vnd.openxmlformats-officedocument.presentationml.tags+xml"/>
  <Override PartName="/ppt/tags/tag3353.xml" ContentType="application/vnd.openxmlformats-officedocument.presentationml.tags+xml"/>
  <Override PartName="/ppt/tags/tag3354.xml" ContentType="application/vnd.openxmlformats-officedocument.presentationml.tags+xml"/>
  <Override PartName="/ppt/tags/tag3355.xml" ContentType="application/vnd.openxmlformats-officedocument.presentationml.tags+xml"/>
  <Override PartName="/ppt/tags/tag3356.xml" ContentType="application/vnd.openxmlformats-officedocument.presentationml.tags+xml"/>
  <Override PartName="/ppt/tags/tag3357.xml" ContentType="application/vnd.openxmlformats-officedocument.presentationml.tags+xml"/>
  <Override PartName="/ppt/tags/tag3358.xml" ContentType="application/vnd.openxmlformats-officedocument.presentationml.tags+xml"/>
  <Override PartName="/ppt/tags/tag3359.xml" ContentType="application/vnd.openxmlformats-officedocument.presentationml.tags+xml"/>
  <Override PartName="/ppt/tags/tag3360.xml" ContentType="application/vnd.openxmlformats-officedocument.presentationml.tags+xml"/>
  <Override PartName="/ppt/tags/tag3361.xml" ContentType="application/vnd.openxmlformats-officedocument.presentationml.tags+xml"/>
  <Override PartName="/ppt/tags/tag3362.xml" ContentType="application/vnd.openxmlformats-officedocument.presentationml.tags+xml"/>
  <Override PartName="/ppt/tags/tag3363.xml" ContentType="application/vnd.openxmlformats-officedocument.presentationml.tags+xml"/>
  <Override PartName="/ppt/tags/tag3364.xml" ContentType="application/vnd.openxmlformats-officedocument.presentationml.tags+xml"/>
  <Override PartName="/ppt/tags/tag3365.xml" ContentType="application/vnd.openxmlformats-officedocument.presentationml.tags+xml"/>
  <Override PartName="/ppt/tags/tag3366.xml" ContentType="application/vnd.openxmlformats-officedocument.presentationml.tags+xml"/>
  <Override PartName="/ppt/tags/tag3367.xml" ContentType="application/vnd.openxmlformats-officedocument.presentationml.tags+xml"/>
  <Override PartName="/ppt/tags/tag3368.xml" ContentType="application/vnd.openxmlformats-officedocument.presentationml.tags+xml"/>
  <Override PartName="/ppt/tags/tag3369.xml" ContentType="application/vnd.openxmlformats-officedocument.presentationml.tags+xml"/>
  <Override PartName="/ppt/tags/tag3370.xml" ContentType="application/vnd.openxmlformats-officedocument.presentationml.tags+xml"/>
  <Override PartName="/ppt/tags/tag3371.xml" ContentType="application/vnd.openxmlformats-officedocument.presentationml.tags+xml"/>
  <Override PartName="/ppt/tags/tag3372.xml" ContentType="application/vnd.openxmlformats-officedocument.presentationml.tags+xml"/>
  <Override PartName="/ppt/tags/tag3373.xml" ContentType="application/vnd.openxmlformats-officedocument.presentationml.tags+xml"/>
  <Override PartName="/ppt/tags/tag3374.xml" ContentType="application/vnd.openxmlformats-officedocument.presentationml.tags+xml"/>
  <Override PartName="/ppt/tags/tag3375.xml" ContentType="application/vnd.openxmlformats-officedocument.presentationml.tags+xml"/>
  <Override PartName="/ppt/tags/tag3376.xml" ContentType="application/vnd.openxmlformats-officedocument.presentationml.tags+xml"/>
  <Override PartName="/ppt/tags/tag3377.xml" ContentType="application/vnd.openxmlformats-officedocument.presentationml.tags+xml"/>
  <Override PartName="/ppt/tags/tag3378.xml" ContentType="application/vnd.openxmlformats-officedocument.presentationml.tags+xml"/>
  <Override PartName="/ppt/tags/tag3379.xml" ContentType="application/vnd.openxmlformats-officedocument.presentationml.tags+xml"/>
  <Override PartName="/ppt/tags/tag3380.xml" ContentType="application/vnd.openxmlformats-officedocument.presentationml.tags+xml"/>
  <Override PartName="/ppt/tags/tag3381.xml" ContentType="application/vnd.openxmlformats-officedocument.presentationml.tags+xml"/>
  <Override PartName="/ppt/tags/tag3382.xml" ContentType="application/vnd.openxmlformats-officedocument.presentationml.tags+xml"/>
  <Override PartName="/ppt/tags/tag3383.xml" ContentType="application/vnd.openxmlformats-officedocument.presentationml.tags+xml"/>
  <Override PartName="/ppt/tags/tag3384.xml" ContentType="application/vnd.openxmlformats-officedocument.presentationml.tags+xml"/>
  <Override PartName="/ppt/tags/tag3385.xml" ContentType="application/vnd.openxmlformats-officedocument.presentationml.tags+xml"/>
  <Override PartName="/ppt/tags/tag3386.xml" ContentType="application/vnd.openxmlformats-officedocument.presentationml.tags+xml"/>
  <Override PartName="/ppt/tags/tag3387.xml" ContentType="application/vnd.openxmlformats-officedocument.presentationml.tags+xml"/>
  <Override PartName="/ppt/tags/tag3388.xml" ContentType="application/vnd.openxmlformats-officedocument.presentationml.tags+xml"/>
  <Override PartName="/ppt/tags/tag3389.xml" ContentType="application/vnd.openxmlformats-officedocument.presentationml.tags+xml"/>
  <Override PartName="/ppt/tags/tag3390.xml" ContentType="application/vnd.openxmlformats-officedocument.presentationml.tags+xml"/>
  <Override PartName="/ppt/tags/tag3391.xml" ContentType="application/vnd.openxmlformats-officedocument.presentationml.tags+xml"/>
  <Override PartName="/ppt/tags/tag3392.xml" ContentType="application/vnd.openxmlformats-officedocument.presentationml.tags+xml"/>
  <Override PartName="/ppt/tags/tag3393.xml" ContentType="application/vnd.openxmlformats-officedocument.presentationml.tags+xml"/>
  <Override PartName="/ppt/tags/tag3394.xml" ContentType="application/vnd.openxmlformats-officedocument.presentationml.tags+xml"/>
  <Override PartName="/ppt/tags/tag3395.xml" ContentType="application/vnd.openxmlformats-officedocument.presentationml.tags+xml"/>
  <Override PartName="/ppt/tags/tag3396.xml" ContentType="application/vnd.openxmlformats-officedocument.presentationml.tags+xml"/>
  <Override PartName="/ppt/tags/tag3397.xml" ContentType="application/vnd.openxmlformats-officedocument.presentationml.tags+xml"/>
  <Override PartName="/ppt/tags/tag3398.xml" ContentType="application/vnd.openxmlformats-officedocument.presentationml.tags+xml"/>
  <Override PartName="/ppt/tags/tag3399.xml" ContentType="application/vnd.openxmlformats-officedocument.presentationml.tags+xml"/>
  <Override PartName="/ppt/tags/tag3400.xml" ContentType="application/vnd.openxmlformats-officedocument.presentationml.tags+xml"/>
  <Override PartName="/ppt/tags/tag3401.xml" ContentType="application/vnd.openxmlformats-officedocument.presentationml.tags+xml"/>
  <Override PartName="/ppt/tags/tag3402.xml" ContentType="application/vnd.openxmlformats-officedocument.presentationml.tags+xml"/>
  <Override PartName="/ppt/tags/tag3403.xml" ContentType="application/vnd.openxmlformats-officedocument.presentationml.tags+xml"/>
  <Override PartName="/ppt/tags/tag3404.xml" ContentType="application/vnd.openxmlformats-officedocument.presentationml.tags+xml"/>
  <Override PartName="/ppt/tags/tag3405.xml" ContentType="application/vnd.openxmlformats-officedocument.presentationml.tags+xml"/>
  <Override PartName="/ppt/tags/tag3406.xml" ContentType="application/vnd.openxmlformats-officedocument.presentationml.tags+xml"/>
  <Override PartName="/ppt/tags/tag3407.xml" ContentType="application/vnd.openxmlformats-officedocument.presentationml.tags+xml"/>
  <Override PartName="/ppt/tags/tag3408.xml" ContentType="application/vnd.openxmlformats-officedocument.presentationml.tags+xml"/>
  <Override PartName="/ppt/tags/tag3409.xml" ContentType="application/vnd.openxmlformats-officedocument.presentationml.tags+xml"/>
  <Override PartName="/ppt/tags/tag3410.xml" ContentType="application/vnd.openxmlformats-officedocument.presentationml.tags+xml"/>
  <Override PartName="/ppt/tags/tag3411.xml" ContentType="application/vnd.openxmlformats-officedocument.presentationml.tags+xml"/>
  <Override PartName="/ppt/tags/tag3412.xml" ContentType="application/vnd.openxmlformats-officedocument.presentationml.tags+xml"/>
  <Override PartName="/ppt/tags/tag3413.xml" ContentType="application/vnd.openxmlformats-officedocument.presentationml.tags+xml"/>
  <Override PartName="/ppt/tags/tag3414.xml" ContentType="application/vnd.openxmlformats-officedocument.presentationml.tags+xml"/>
  <Override PartName="/ppt/tags/tag3415.xml" ContentType="application/vnd.openxmlformats-officedocument.presentationml.tags+xml"/>
  <Override PartName="/ppt/tags/tag3416.xml" ContentType="application/vnd.openxmlformats-officedocument.presentationml.tags+xml"/>
  <Override PartName="/ppt/tags/tag3417.xml" ContentType="application/vnd.openxmlformats-officedocument.presentationml.tags+xml"/>
  <Override PartName="/ppt/tags/tag3418.xml" ContentType="application/vnd.openxmlformats-officedocument.presentationml.tags+xml"/>
  <Override PartName="/ppt/tags/tag3419.xml" ContentType="application/vnd.openxmlformats-officedocument.presentationml.tags+xml"/>
  <Override PartName="/ppt/tags/tag3420.xml" ContentType="application/vnd.openxmlformats-officedocument.presentationml.tags+xml"/>
  <Override PartName="/ppt/tags/tag3421.xml" ContentType="application/vnd.openxmlformats-officedocument.presentationml.tags+xml"/>
  <Override PartName="/ppt/tags/tag3422.xml" ContentType="application/vnd.openxmlformats-officedocument.presentationml.tags+xml"/>
  <Override PartName="/ppt/tags/tag3423.xml" ContentType="application/vnd.openxmlformats-officedocument.presentationml.tags+xml"/>
  <Override PartName="/ppt/tags/tag3424.xml" ContentType="application/vnd.openxmlformats-officedocument.presentationml.tags+xml"/>
  <Override PartName="/ppt/tags/tag3425.xml" ContentType="application/vnd.openxmlformats-officedocument.presentationml.tags+xml"/>
  <Override PartName="/ppt/tags/tag3426.xml" ContentType="application/vnd.openxmlformats-officedocument.presentationml.tags+xml"/>
  <Override PartName="/ppt/tags/tag3427.xml" ContentType="application/vnd.openxmlformats-officedocument.presentationml.tags+xml"/>
  <Override PartName="/ppt/tags/tag3428.xml" ContentType="application/vnd.openxmlformats-officedocument.presentationml.tags+xml"/>
  <Override PartName="/ppt/tags/tag3429.xml" ContentType="application/vnd.openxmlformats-officedocument.presentationml.tags+xml"/>
  <Override PartName="/ppt/tags/tag3430.xml" ContentType="application/vnd.openxmlformats-officedocument.presentationml.tags+xml"/>
  <Override PartName="/ppt/tags/tag3431.xml" ContentType="application/vnd.openxmlformats-officedocument.presentationml.tags+xml"/>
  <Override PartName="/ppt/tags/tag3432.xml" ContentType="application/vnd.openxmlformats-officedocument.presentationml.tags+xml"/>
  <Override PartName="/ppt/tags/tag3433.xml" ContentType="application/vnd.openxmlformats-officedocument.presentationml.tags+xml"/>
  <Override PartName="/ppt/tags/tag3434.xml" ContentType="application/vnd.openxmlformats-officedocument.presentationml.tags+xml"/>
  <Override PartName="/ppt/tags/tag3435.xml" ContentType="application/vnd.openxmlformats-officedocument.presentationml.tags+xml"/>
  <Override PartName="/ppt/tags/tag3436.xml" ContentType="application/vnd.openxmlformats-officedocument.presentationml.tags+xml"/>
  <Override PartName="/ppt/tags/tag3437.xml" ContentType="application/vnd.openxmlformats-officedocument.presentationml.tags+xml"/>
  <Override PartName="/ppt/tags/tag3438.xml" ContentType="application/vnd.openxmlformats-officedocument.presentationml.tags+xml"/>
  <Override PartName="/ppt/tags/tag3439.xml" ContentType="application/vnd.openxmlformats-officedocument.presentationml.tags+xml"/>
  <Override PartName="/ppt/tags/tag3440.xml" ContentType="application/vnd.openxmlformats-officedocument.presentationml.tags+xml"/>
  <Override PartName="/ppt/tags/tag3441.xml" ContentType="application/vnd.openxmlformats-officedocument.presentationml.tags+xml"/>
  <Override PartName="/ppt/tags/tag3442.xml" ContentType="application/vnd.openxmlformats-officedocument.presentationml.tags+xml"/>
  <Override PartName="/ppt/tags/tag3443.xml" ContentType="application/vnd.openxmlformats-officedocument.presentationml.tags+xml"/>
  <Override PartName="/ppt/tags/tag3444.xml" ContentType="application/vnd.openxmlformats-officedocument.presentationml.tags+xml"/>
  <Override PartName="/ppt/tags/tag3445.xml" ContentType="application/vnd.openxmlformats-officedocument.presentationml.tags+xml"/>
  <Override PartName="/ppt/tags/tag3446.xml" ContentType="application/vnd.openxmlformats-officedocument.presentationml.tags+xml"/>
  <Override PartName="/ppt/tags/tag3447.xml" ContentType="application/vnd.openxmlformats-officedocument.presentationml.tags+xml"/>
  <Override PartName="/ppt/tags/tag3448.xml" ContentType="application/vnd.openxmlformats-officedocument.presentationml.tags+xml"/>
  <Override PartName="/ppt/tags/tag3449.xml" ContentType="application/vnd.openxmlformats-officedocument.presentationml.tags+xml"/>
  <Override PartName="/ppt/tags/tag3450.xml" ContentType="application/vnd.openxmlformats-officedocument.presentationml.tags+xml"/>
  <Override PartName="/ppt/tags/tag3451.xml" ContentType="application/vnd.openxmlformats-officedocument.presentationml.tags+xml"/>
  <Override PartName="/ppt/tags/tag3452.xml" ContentType="application/vnd.openxmlformats-officedocument.presentationml.tags+xml"/>
  <Override PartName="/ppt/tags/tag3453.xml" ContentType="application/vnd.openxmlformats-officedocument.presentationml.tags+xml"/>
  <Override PartName="/ppt/tags/tag3454.xml" ContentType="application/vnd.openxmlformats-officedocument.presentationml.tags+xml"/>
  <Override PartName="/ppt/tags/tag3455.xml" ContentType="application/vnd.openxmlformats-officedocument.presentationml.tags+xml"/>
  <Override PartName="/ppt/tags/tag3456.xml" ContentType="application/vnd.openxmlformats-officedocument.presentationml.tags+xml"/>
  <Override PartName="/ppt/tags/tag3457.xml" ContentType="application/vnd.openxmlformats-officedocument.presentationml.tags+xml"/>
  <Override PartName="/ppt/tags/tag3458.xml" ContentType="application/vnd.openxmlformats-officedocument.presentationml.tags+xml"/>
  <Override PartName="/ppt/tags/tag3459.xml" ContentType="application/vnd.openxmlformats-officedocument.presentationml.tags+xml"/>
  <Override PartName="/ppt/tags/tag3460.xml" ContentType="application/vnd.openxmlformats-officedocument.presentationml.tags+xml"/>
  <Override PartName="/ppt/tags/tag3461.xml" ContentType="application/vnd.openxmlformats-officedocument.presentationml.tags+xml"/>
  <Override PartName="/ppt/tags/tag3462.xml" ContentType="application/vnd.openxmlformats-officedocument.presentationml.tags+xml"/>
  <Override PartName="/ppt/tags/tag3463.xml" ContentType="application/vnd.openxmlformats-officedocument.presentationml.tags+xml"/>
  <Override PartName="/ppt/tags/tag3464.xml" ContentType="application/vnd.openxmlformats-officedocument.presentationml.tags+xml"/>
  <Override PartName="/ppt/tags/tag3465.xml" ContentType="application/vnd.openxmlformats-officedocument.presentationml.tags+xml"/>
  <Override PartName="/ppt/tags/tag3466.xml" ContentType="application/vnd.openxmlformats-officedocument.presentationml.tags+xml"/>
  <Override PartName="/ppt/tags/tag3467.xml" ContentType="application/vnd.openxmlformats-officedocument.presentationml.tags+xml"/>
  <Override PartName="/ppt/tags/tag3468.xml" ContentType="application/vnd.openxmlformats-officedocument.presentationml.tags+xml"/>
  <Override PartName="/ppt/tags/tag3469.xml" ContentType="application/vnd.openxmlformats-officedocument.presentationml.tags+xml"/>
  <Override PartName="/ppt/tags/tag3470.xml" ContentType="application/vnd.openxmlformats-officedocument.presentationml.tags+xml"/>
  <Override PartName="/ppt/tags/tag3471.xml" ContentType="application/vnd.openxmlformats-officedocument.presentationml.tags+xml"/>
  <Override PartName="/ppt/tags/tag3472.xml" ContentType="application/vnd.openxmlformats-officedocument.presentationml.tags+xml"/>
  <Override PartName="/ppt/tags/tag3473.xml" ContentType="application/vnd.openxmlformats-officedocument.presentationml.tags+xml"/>
  <Override PartName="/ppt/tags/tag3474.xml" ContentType="application/vnd.openxmlformats-officedocument.presentationml.tags+xml"/>
  <Override PartName="/ppt/tags/tag3475.xml" ContentType="application/vnd.openxmlformats-officedocument.presentationml.tags+xml"/>
  <Override PartName="/ppt/tags/tag3476.xml" ContentType="application/vnd.openxmlformats-officedocument.presentationml.tags+xml"/>
  <Override PartName="/ppt/tags/tag3477.xml" ContentType="application/vnd.openxmlformats-officedocument.presentationml.tags+xml"/>
  <Override PartName="/ppt/tags/tag3478.xml" ContentType="application/vnd.openxmlformats-officedocument.presentationml.tags+xml"/>
  <Override PartName="/ppt/tags/tag3479.xml" ContentType="application/vnd.openxmlformats-officedocument.presentationml.tags+xml"/>
  <Override PartName="/ppt/tags/tag3480.xml" ContentType="application/vnd.openxmlformats-officedocument.presentationml.tags+xml"/>
  <Override PartName="/ppt/tags/tag3481.xml" ContentType="application/vnd.openxmlformats-officedocument.presentationml.tags+xml"/>
  <Override PartName="/ppt/tags/tag3482.xml" ContentType="application/vnd.openxmlformats-officedocument.presentationml.tags+xml"/>
  <Override PartName="/ppt/tags/tag3483.xml" ContentType="application/vnd.openxmlformats-officedocument.presentationml.tags+xml"/>
  <Override PartName="/ppt/tags/tag3484.xml" ContentType="application/vnd.openxmlformats-officedocument.presentationml.tags+xml"/>
  <Override PartName="/ppt/tags/tag3485.xml" ContentType="application/vnd.openxmlformats-officedocument.presentationml.tags+xml"/>
  <Override PartName="/ppt/tags/tag3486.xml" ContentType="application/vnd.openxmlformats-officedocument.presentationml.tags+xml"/>
  <Override PartName="/ppt/tags/tag3487.xml" ContentType="application/vnd.openxmlformats-officedocument.presentationml.tags+xml"/>
  <Override PartName="/ppt/tags/tag3488.xml" ContentType="application/vnd.openxmlformats-officedocument.presentationml.tags+xml"/>
  <Override PartName="/ppt/tags/tag3489.xml" ContentType="application/vnd.openxmlformats-officedocument.presentationml.tags+xml"/>
  <Override PartName="/ppt/tags/tag3490.xml" ContentType="application/vnd.openxmlformats-officedocument.presentationml.tags+xml"/>
  <Override PartName="/ppt/tags/tag3491.xml" ContentType="application/vnd.openxmlformats-officedocument.presentationml.tags+xml"/>
  <Override PartName="/ppt/tags/tag3492.xml" ContentType="application/vnd.openxmlformats-officedocument.presentationml.tags+xml"/>
  <Override PartName="/ppt/tags/tag3493.xml" ContentType="application/vnd.openxmlformats-officedocument.presentationml.tags+xml"/>
  <Override PartName="/ppt/tags/tag3494.xml" ContentType="application/vnd.openxmlformats-officedocument.presentationml.tags+xml"/>
  <Override PartName="/ppt/tags/tag3495.xml" ContentType="application/vnd.openxmlformats-officedocument.presentationml.tags+xml"/>
  <Override PartName="/ppt/tags/tag3496.xml" ContentType="application/vnd.openxmlformats-officedocument.presentationml.tags+xml"/>
  <Override PartName="/ppt/tags/tag3497.xml" ContentType="application/vnd.openxmlformats-officedocument.presentationml.tags+xml"/>
  <Override PartName="/ppt/tags/tag3498.xml" ContentType="application/vnd.openxmlformats-officedocument.presentationml.tags+xml"/>
  <Override PartName="/ppt/tags/tag3499.xml" ContentType="application/vnd.openxmlformats-officedocument.presentationml.tags+xml"/>
  <Override PartName="/ppt/tags/tag3500.xml" ContentType="application/vnd.openxmlformats-officedocument.presentationml.tags+xml"/>
  <Override PartName="/ppt/tags/tag3501.xml" ContentType="application/vnd.openxmlformats-officedocument.presentationml.tags+xml"/>
  <Override PartName="/ppt/tags/tag3502.xml" ContentType="application/vnd.openxmlformats-officedocument.presentationml.tags+xml"/>
  <Override PartName="/ppt/tags/tag3503.xml" ContentType="application/vnd.openxmlformats-officedocument.presentationml.tags+xml"/>
  <Override PartName="/ppt/tags/tag3504.xml" ContentType="application/vnd.openxmlformats-officedocument.presentationml.tags+xml"/>
  <Override PartName="/ppt/tags/tag3505.xml" ContentType="application/vnd.openxmlformats-officedocument.presentationml.tags+xml"/>
  <Override PartName="/ppt/tags/tag3506.xml" ContentType="application/vnd.openxmlformats-officedocument.presentationml.tags+xml"/>
  <Override PartName="/ppt/tags/tag3507.xml" ContentType="application/vnd.openxmlformats-officedocument.presentationml.tags+xml"/>
  <Override PartName="/ppt/tags/tag3508.xml" ContentType="application/vnd.openxmlformats-officedocument.presentationml.tags+xml"/>
  <Override PartName="/ppt/tags/tag3509.xml" ContentType="application/vnd.openxmlformats-officedocument.presentationml.tags+xml"/>
  <Override PartName="/ppt/tags/tag3510.xml" ContentType="application/vnd.openxmlformats-officedocument.presentationml.tags+xml"/>
  <Override PartName="/ppt/tags/tag3511.xml" ContentType="application/vnd.openxmlformats-officedocument.presentationml.tags+xml"/>
  <Override PartName="/ppt/tags/tag3512.xml" ContentType="application/vnd.openxmlformats-officedocument.presentationml.tags+xml"/>
  <Override PartName="/ppt/tags/tag3513.xml" ContentType="application/vnd.openxmlformats-officedocument.presentationml.tags+xml"/>
  <Override PartName="/ppt/tags/tag3514.xml" ContentType="application/vnd.openxmlformats-officedocument.presentationml.tags+xml"/>
  <Override PartName="/ppt/tags/tag3515.xml" ContentType="application/vnd.openxmlformats-officedocument.presentationml.tags+xml"/>
  <Override PartName="/ppt/tags/tag3516.xml" ContentType="application/vnd.openxmlformats-officedocument.presentationml.tags+xml"/>
  <Override PartName="/ppt/tags/tag3517.xml" ContentType="application/vnd.openxmlformats-officedocument.presentationml.tags+xml"/>
  <Override PartName="/ppt/tags/tag3518.xml" ContentType="application/vnd.openxmlformats-officedocument.presentationml.tags+xml"/>
  <Override PartName="/ppt/tags/tag3519.xml" ContentType="application/vnd.openxmlformats-officedocument.presentationml.tags+xml"/>
  <Override PartName="/ppt/tags/tag3520.xml" ContentType="application/vnd.openxmlformats-officedocument.presentationml.tags+xml"/>
  <Override PartName="/ppt/tags/tag3521.xml" ContentType="application/vnd.openxmlformats-officedocument.presentationml.tags+xml"/>
  <Override PartName="/ppt/tags/tag3522.xml" ContentType="application/vnd.openxmlformats-officedocument.presentationml.tags+xml"/>
  <Override PartName="/ppt/tags/tag3523.xml" ContentType="application/vnd.openxmlformats-officedocument.presentationml.tags+xml"/>
  <Override PartName="/ppt/tags/tag3524.xml" ContentType="application/vnd.openxmlformats-officedocument.presentationml.tags+xml"/>
  <Override PartName="/ppt/tags/tag3525.xml" ContentType="application/vnd.openxmlformats-officedocument.presentationml.tags+xml"/>
  <Override PartName="/ppt/tags/tag3526.xml" ContentType="application/vnd.openxmlformats-officedocument.presentationml.tags+xml"/>
  <Override PartName="/ppt/tags/tag3527.xml" ContentType="application/vnd.openxmlformats-officedocument.presentationml.tags+xml"/>
  <Override PartName="/ppt/tags/tag3528.xml" ContentType="application/vnd.openxmlformats-officedocument.presentationml.tags+xml"/>
  <Override PartName="/ppt/tags/tag3529.xml" ContentType="application/vnd.openxmlformats-officedocument.presentationml.tags+xml"/>
  <Override PartName="/ppt/tags/tag3530.xml" ContentType="application/vnd.openxmlformats-officedocument.presentationml.tags+xml"/>
  <Override PartName="/ppt/tags/tag3531.xml" ContentType="application/vnd.openxmlformats-officedocument.presentationml.tags+xml"/>
  <Override PartName="/ppt/tags/tag3532.xml" ContentType="application/vnd.openxmlformats-officedocument.presentationml.tags+xml"/>
  <Override PartName="/ppt/tags/tag3533.xml" ContentType="application/vnd.openxmlformats-officedocument.presentationml.tags+xml"/>
  <Override PartName="/ppt/tags/tag3534.xml" ContentType="application/vnd.openxmlformats-officedocument.presentationml.tags+xml"/>
  <Override PartName="/ppt/tags/tag3535.xml" ContentType="application/vnd.openxmlformats-officedocument.presentationml.tags+xml"/>
  <Override PartName="/ppt/tags/tag3536.xml" ContentType="application/vnd.openxmlformats-officedocument.presentationml.tags+xml"/>
  <Override PartName="/ppt/tags/tag3537.xml" ContentType="application/vnd.openxmlformats-officedocument.presentationml.tags+xml"/>
  <Override PartName="/ppt/tags/tag3538.xml" ContentType="application/vnd.openxmlformats-officedocument.presentationml.tags+xml"/>
  <Override PartName="/ppt/tags/tag3539.xml" ContentType="application/vnd.openxmlformats-officedocument.presentationml.tags+xml"/>
  <Override PartName="/ppt/tags/tag3540.xml" ContentType="application/vnd.openxmlformats-officedocument.presentationml.tags+xml"/>
  <Override PartName="/ppt/tags/tag3541.xml" ContentType="application/vnd.openxmlformats-officedocument.presentationml.tags+xml"/>
  <Override PartName="/ppt/tags/tag3542.xml" ContentType="application/vnd.openxmlformats-officedocument.presentationml.tags+xml"/>
  <Override PartName="/ppt/tags/tag3543.xml" ContentType="application/vnd.openxmlformats-officedocument.presentationml.tags+xml"/>
  <Override PartName="/ppt/tags/tag3544.xml" ContentType="application/vnd.openxmlformats-officedocument.presentationml.tags+xml"/>
  <Override PartName="/ppt/tags/tag3545.xml" ContentType="application/vnd.openxmlformats-officedocument.presentationml.tags+xml"/>
  <Override PartName="/ppt/tags/tag3546.xml" ContentType="application/vnd.openxmlformats-officedocument.presentationml.tags+xml"/>
  <Override PartName="/ppt/tags/tag3547.xml" ContentType="application/vnd.openxmlformats-officedocument.presentationml.tags+xml"/>
  <Override PartName="/ppt/tags/tag3548.xml" ContentType="application/vnd.openxmlformats-officedocument.presentationml.tags+xml"/>
  <Override PartName="/ppt/tags/tag3549.xml" ContentType="application/vnd.openxmlformats-officedocument.presentationml.tags+xml"/>
  <Override PartName="/ppt/tags/tag3550.xml" ContentType="application/vnd.openxmlformats-officedocument.presentationml.tags+xml"/>
  <Override PartName="/ppt/tags/tag3551.xml" ContentType="application/vnd.openxmlformats-officedocument.presentationml.tags+xml"/>
  <Override PartName="/ppt/tags/tag3552.xml" ContentType="application/vnd.openxmlformats-officedocument.presentationml.tags+xml"/>
  <Override PartName="/ppt/tags/tag3553.xml" ContentType="application/vnd.openxmlformats-officedocument.presentationml.tags+xml"/>
  <Override PartName="/ppt/tags/tag3554.xml" ContentType="application/vnd.openxmlformats-officedocument.presentationml.tags+xml"/>
  <Override PartName="/ppt/tags/tag3555.xml" ContentType="application/vnd.openxmlformats-officedocument.presentationml.tags+xml"/>
  <Override PartName="/ppt/tags/tag3556.xml" ContentType="application/vnd.openxmlformats-officedocument.presentationml.tags+xml"/>
  <Override PartName="/ppt/tags/tag3557.xml" ContentType="application/vnd.openxmlformats-officedocument.presentationml.tags+xml"/>
  <Override PartName="/ppt/tags/tag3558.xml" ContentType="application/vnd.openxmlformats-officedocument.presentationml.tags+xml"/>
  <Override PartName="/ppt/tags/tag3559.xml" ContentType="application/vnd.openxmlformats-officedocument.presentationml.tags+xml"/>
  <Override PartName="/ppt/tags/tag3560.xml" ContentType="application/vnd.openxmlformats-officedocument.presentationml.tags+xml"/>
  <Override PartName="/ppt/tags/tag3561.xml" ContentType="application/vnd.openxmlformats-officedocument.presentationml.tags+xml"/>
  <Override PartName="/ppt/tags/tag3562.xml" ContentType="application/vnd.openxmlformats-officedocument.presentationml.tags+xml"/>
  <Override PartName="/ppt/tags/tag3563.xml" ContentType="application/vnd.openxmlformats-officedocument.presentationml.tags+xml"/>
  <Override PartName="/ppt/tags/tag3564.xml" ContentType="application/vnd.openxmlformats-officedocument.presentationml.tags+xml"/>
  <Override PartName="/ppt/tags/tag3565.xml" ContentType="application/vnd.openxmlformats-officedocument.presentationml.tags+xml"/>
  <Override PartName="/ppt/tags/tag3566.xml" ContentType="application/vnd.openxmlformats-officedocument.presentationml.tags+xml"/>
  <Override PartName="/ppt/tags/tag3567.xml" ContentType="application/vnd.openxmlformats-officedocument.presentationml.tags+xml"/>
  <Override PartName="/ppt/tags/tag3568.xml" ContentType="application/vnd.openxmlformats-officedocument.presentationml.tags+xml"/>
  <Override PartName="/ppt/tags/tag3569.xml" ContentType="application/vnd.openxmlformats-officedocument.presentationml.tags+xml"/>
  <Override PartName="/ppt/tags/tag3570.xml" ContentType="application/vnd.openxmlformats-officedocument.presentationml.tags+xml"/>
  <Override PartName="/ppt/tags/tag3571.xml" ContentType="application/vnd.openxmlformats-officedocument.presentationml.tags+xml"/>
  <Override PartName="/ppt/tags/tag3572.xml" ContentType="application/vnd.openxmlformats-officedocument.presentationml.tags+xml"/>
  <Override PartName="/ppt/tags/tag3573.xml" ContentType="application/vnd.openxmlformats-officedocument.presentationml.tags+xml"/>
  <Override PartName="/ppt/tags/tag3574.xml" ContentType="application/vnd.openxmlformats-officedocument.presentationml.tags+xml"/>
  <Override PartName="/ppt/tags/tag3575.xml" ContentType="application/vnd.openxmlformats-officedocument.presentationml.tags+xml"/>
  <Override PartName="/ppt/tags/tag3576.xml" ContentType="application/vnd.openxmlformats-officedocument.presentationml.tags+xml"/>
  <Override PartName="/ppt/tags/tag3577.xml" ContentType="application/vnd.openxmlformats-officedocument.presentationml.tags+xml"/>
  <Override PartName="/ppt/tags/tag3578.xml" ContentType="application/vnd.openxmlformats-officedocument.presentationml.tags+xml"/>
  <Override PartName="/ppt/tags/tag3579.xml" ContentType="application/vnd.openxmlformats-officedocument.presentationml.tags+xml"/>
  <Override PartName="/ppt/tags/tag3580.xml" ContentType="application/vnd.openxmlformats-officedocument.presentationml.tags+xml"/>
  <Override PartName="/ppt/tags/tag3581.xml" ContentType="application/vnd.openxmlformats-officedocument.presentationml.tags+xml"/>
  <Override PartName="/ppt/tags/tag3582.xml" ContentType="application/vnd.openxmlformats-officedocument.presentationml.tags+xml"/>
  <Override PartName="/ppt/tags/tag3583.xml" ContentType="application/vnd.openxmlformats-officedocument.presentationml.tags+xml"/>
  <Override PartName="/ppt/tags/tag3584.xml" ContentType="application/vnd.openxmlformats-officedocument.presentationml.tags+xml"/>
  <Override PartName="/ppt/tags/tag3585.xml" ContentType="application/vnd.openxmlformats-officedocument.presentationml.tags+xml"/>
  <Override PartName="/ppt/tags/tag3586.xml" ContentType="application/vnd.openxmlformats-officedocument.presentationml.tags+xml"/>
  <Override PartName="/ppt/tags/tag3587.xml" ContentType="application/vnd.openxmlformats-officedocument.presentationml.tags+xml"/>
  <Override PartName="/ppt/tags/tag3588.xml" ContentType="application/vnd.openxmlformats-officedocument.presentationml.tags+xml"/>
  <Override PartName="/ppt/tags/tag3589.xml" ContentType="application/vnd.openxmlformats-officedocument.presentationml.tags+xml"/>
  <Override PartName="/ppt/tags/tag3590.xml" ContentType="application/vnd.openxmlformats-officedocument.presentationml.tags+xml"/>
  <Override PartName="/ppt/tags/tag3591.xml" ContentType="application/vnd.openxmlformats-officedocument.presentationml.tags+xml"/>
  <Override PartName="/ppt/tags/tag3592.xml" ContentType="application/vnd.openxmlformats-officedocument.presentationml.tags+xml"/>
  <Override PartName="/ppt/tags/tag3593.xml" ContentType="application/vnd.openxmlformats-officedocument.presentationml.tags+xml"/>
  <Override PartName="/ppt/tags/tag3594.xml" ContentType="application/vnd.openxmlformats-officedocument.presentationml.tags+xml"/>
  <Override PartName="/ppt/tags/tag3595.xml" ContentType="application/vnd.openxmlformats-officedocument.presentationml.tags+xml"/>
  <Override PartName="/ppt/tags/tag3596.xml" ContentType="application/vnd.openxmlformats-officedocument.presentationml.tags+xml"/>
  <Override PartName="/ppt/tags/tag3597.xml" ContentType="application/vnd.openxmlformats-officedocument.presentationml.tags+xml"/>
  <Override PartName="/ppt/tags/tag3598.xml" ContentType="application/vnd.openxmlformats-officedocument.presentationml.tags+xml"/>
  <Override PartName="/ppt/tags/tag3599.xml" ContentType="application/vnd.openxmlformats-officedocument.presentationml.tags+xml"/>
  <Override PartName="/ppt/tags/tag3600.xml" ContentType="application/vnd.openxmlformats-officedocument.presentationml.tags+xml"/>
  <Override PartName="/ppt/tags/tag3601.xml" ContentType="application/vnd.openxmlformats-officedocument.presentationml.tags+xml"/>
  <Override PartName="/ppt/tags/tag3602.xml" ContentType="application/vnd.openxmlformats-officedocument.presentationml.tags+xml"/>
  <Override PartName="/ppt/tags/tag3603.xml" ContentType="application/vnd.openxmlformats-officedocument.presentationml.tags+xml"/>
  <Override PartName="/ppt/tags/tag3604.xml" ContentType="application/vnd.openxmlformats-officedocument.presentationml.tags+xml"/>
  <Override PartName="/ppt/tags/tag3605.xml" ContentType="application/vnd.openxmlformats-officedocument.presentationml.tags+xml"/>
  <Override PartName="/ppt/tags/tag3606.xml" ContentType="application/vnd.openxmlformats-officedocument.presentationml.tags+xml"/>
  <Override PartName="/ppt/tags/tag3607.xml" ContentType="application/vnd.openxmlformats-officedocument.presentationml.tags+xml"/>
  <Override PartName="/ppt/tags/tag3608.xml" ContentType="application/vnd.openxmlformats-officedocument.presentationml.tags+xml"/>
  <Override PartName="/ppt/tags/tag3609.xml" ContentType="application/vnd.openxmlformats-officedocument.presentationml.tags+xml"/>
  <Override PartName="/ppt/tags/tag3610.xml" ContentType="application/vnd.openxmlformats-officedocument.presentationml.tags+xml"/>
  <Override PartName="/ppt/tags/tag3611.xml" ContentType="application/vnd.openxmlformats-officedocument.presentationml.tags+xml"/>
  <Override PartName="/ppt/tags/tag3612.xml" ContentType="application/vnd.openxmlformats-officedocument.presentationml.tags+xml"/>
  <Override PartName="/ppt/tags/tag3613.xml" ContentType="application/vnd.openxmlformats-officedocument.presentationml.tags+xml"/>
  <Override PartName="/ppt/tags/tag3614.xml" ContentType="application/vnd.openxmlformats-officedocument.presentationml.tags+xml"/>
  <Override PartName="/ppt/tags/tag3615.xml" ContentType="application/vnd.openxmlformats-officedocument.presentationml.tags+xml"/>
  <Override PartName="/ppt/tags/tag3616.xml" ContentType="application/vnd.openxmlformats-officedocument.presentationml.tags+xml"/>
  <Override PartName="/ppt/tags/tag3617.xml" ContentType="application/vnd.openxmlformats-officedocument.presentationml.tags+xml"/>
  <Override PartName="/ppt/tags/tag3618.xml" ContentType="application/vnd.openxmlformats-officedocument.presentationml.tags+xml"/>
  <Override PartName="/ppt/tags/tag3619.xml" ContentType="application/vnd.openxmlformats-officedocument.presentationml.tags+xml"/>
  <Override PartName="/ppt/tags/tag3620.xml" ContentType="application/vnd.openxmlformats-officedocument.presentationml.tags+xml"/>
  <Override PartName="/ppt/tags/tag3621.xml" ContentType="application/vnd.openxmlformats-officedocument.presentationml.tags+xml"/>
  <Override PartName="/ppt/tags/tag3622.xml" ContentType="application/vnd.openxmlformats-officedocument.presentationml.tags+xml"/>
  <Override PartName="/ppt/tags/tag3623.xml" ContentType="application/vnd.openxmlformats-officedocument.presentationml.tags+xml"/>
  <Override PartName="/ppt/tags/tag3624.xml" ContentType="application/vnd.openxmlformats-officedocument.presentationml.tags+xml"/>
  <Override PartName="/ppt/tags/tag3625.xml" ContentType="application/vnd.openxmlformats-officedocument.presentationml.tags+xml"/>
  <Override PartName="/ppt/tags/tag3626.xml" ContentType="application/vnd.openxmlformats-officedocument.presentationml.tags+xml"/>
  <Override PartName="/ppt/tags/tag3627.xml" ContentType="application/vnd.openxmlformats-officedocument.presentationml.tags+xml"/>
  <Override PartName="/ppt/tags/tag3628.xml" ContentType="application/vnd.openxmlformats-officedocument.presentationml.tags+xml"/>
  <Override PartName="/ppt/tags/tag3629.xml" ContentType="application/vnd.openxmlformats-officedocument.presentationml.tags+xml"/>
  <Override PartName="/ppt/tags/tag3630.xml" ContentType="application/vnd.openxmlformats-officedocument.presentationml.tags+xml"/>
  <Override PartName="/ppt/tags/tag3631.xml" ContentType="application/vnd.openxmlformats-officedocument.presentationml.tags+xml"/>
  <Override PartName="/ppt/tags/tag3632.xml" ContentType="application/vnd.openxmlformats-officedocument.presentationml.tags+xml"/>
  <Override PartName="/ppt/tags/tag3633.xml" ContentType="application/vnd.openxmlformats-officedocument.presentationml.tags+xml"/>
  <Override PartName="/ppt/tags/tag3634.xml" ContentType="application/vnd.openxmlformats-officedocument.presentationml.tags+xml"/>
  <Override PartName="/ppt/tags/tag3635.xml" ContentType="application/vnd.openxmlformats-officedocument.presentationml.tags+xml"/>
  <Override PartName="/ppt/tags/tag3636.xml" ContentType="application/vnd.openxmlformats-officedocument.presentationml.tags+xml"/>
  <Override PartName="/ppt/tags/tag3637.xml" ContentType="application/vnd.openxmlformats-officedocument.presentationml.tags+xml"/>
  <Override PartName="/ppt/tags/tag3638.xml" ContentType="application/vnd.openxmlformats-officedocument.presentationml.tags+xml"/>
  <Override PartName="/ppt/tags/tag3639.xml" ContentType="application/vnd.openxmlformats-officedocument.presentationml.tags+xml"/>
  <Override PartName="/ppt/tags/tag3640.xml" ContentType="application/vnd.openxmlformats-officedocument.presentationml.tags+xml"/>
  <Override PartName="/ppt/tags/tag3641.xml" ContentType="application/vnd.openxmlformats-officedocument.presentationml.tags+xml"/>
  <Override PartName="/ppt/tags/tag3642.xml" ContentType="application/vnd.openxmlformats-officedocument.presentationml.tags+xml"/>
  <Override PartName="/ppt/tags/tag3643.xml" ContentType="application/vnd.openxmlformats-officedocument.presentationml.tags+xml"/>
  <Override PartName="/ppt/tags/tag3644.xml" ContentType="application/vnd.openxmlformats-officedocument.presentationml.tags+xml"/>
  <Override PartName="/ppt/tags/tag3645.xml" ContentType="application/vnd.openxmlformats-officedocument.presentationml.tags+xml"/>
  <Override PartName="/ppt/tags/tag3646.xml" ContentType="application/vnd.openxmlformats-officedocument.presentationml.tags+xml"/>
  <Override PartName="/ppt/tags/tag3647.xml" ContentType="application/vnd.openxmlformats-officedocument.presentationml.tags+xml"/>
  <Override PartName="/ppt/tags/tag3648.xml" ContentType="application/vnd.openxmlformats-officedocument.presentationml.tags+xml"/>
  <Override PartName="/ppt/tags/tag3649.xml" ContentType="application/vnd.openxmlformats-officedocument.presentationml.tags+xml"/>
  <Override PartName="/ppt/tags/tag3650.xml" ContentType="application/vnd.openxmlformats-officedocument.presentationml.tags+xml"/>
  <Override PartName="/ppt/tags/tag3651.xml" ContentType="application/vnd.openxmlformats-officedocument.presentationml.tags+xml"/>
  <Override PartName="/ppt/tags/tag3652.xml" ContentType="application/vnd.openxmlformats-officedocument.presentationml.tags+xml"/>
  <Override PartName="/ppt/tags/tag3653.xml" ContentType="application/vnd.openxmlformats-officedocument.presentationml.tags+xml"/>
  <Override PartName="/ppt/tags/tag3654.xml" ContentType="application/vnd.openxmlformats-officedocument.presentationml.tags+xml"/>
  <Override PartName="/ppt/tags/tag3655.xml" ContentType="application/vnd.openxmlformats-officedocument.presentationml.tags+xml"/>
  <Override PartName="/ppt/tags/tag3656.xml" ContentType="application/vnd.openxmlformats-officedocument.presentationml.tags+xml"/>
  <Override PartName="/ppt/tags/tag3657.xml" ContentType="application/vnd.openxmlformats-officedocument.presentationml.tags+xml"/>
  <Override PartName="/ppt/tags/tag3658.xml" ContentType="application/vnd.openxmlformats-officedocument.presentationml.tags+xml"/>
  <Override PartName="/ppt/tags/tag3659.xml" ContentType="application/vnd.openxmlformats-officedocument.presentationml.tags+xml"/>
  <Override PartName="/ppt/tags/tag3660.xml" ContentType="application/vnd.openxmlformats-officedocument.presentationml.tags+xml"/>
  <Override PartName="/ppt/tags/tag3661.xml" ContentType="application/vnd.openxmlformats-officedocument.presentationml.tags+xml"/>
  <Override PartName="/ppt/tags/tag3662.xml" ContentType="application/vnd.openxmlformats-officedocument.presentationml.tags+xml"/>
  <Override PartName="/ppt/tags/tag3663.xml" ContentType="application/vnd.openxmlformats-officedocument.presentationml.tags+xml"/>
  <Override PartName="/ppt/tags/tag3664.xml" ContentType="application/vnd.openxmlformats-officedocument.presentationml.tags+xml"/>
  <Override PartName="/ppt/tags/tag3665.xml" ContentType="application/vnd.openxmlformats-officedocument.presentationml.tags+xml"/>
  <Override PartName="/ppt/tags/tag3666.xml" ContentType="application/vnd.openxmlformats-officedocument.presentationml.tags+xml"/>
  <Override PartName="/ppt/tags/tag3667.xml" ContentType="application/vnd.openxmlformats-officedocument.presentationml.tags+xml"/>
  <Override PartName="/ppt/tags/tag3668.xml" ContentType="application/vnd.openxmlformats-officedocument.presentationml.tags+xml"/>
  <Override PartName="/ppt/tags/tag3669.xml" ContentType="application/vnd.openxmlformats-officedocument.presentationml.tags+xml"/>
  <Override PartName="/ppt/tags/tag3670.xml" ContentType="application/vnd.openxmlformats-officedocument.presentationml.tags+xml"/>
  <Override PartName="/ppt/tags/tag3671.xml" ContentType="application/vnd.openxmlformats-officedocument.presentationml.tags+xml"/>
  <Override PartName="/ppt/tags/tag3672.xml" ContentType="application/vnd.openxmlformats-officedocument.presentationml.tags+xml"/>
  <Override PartName="/ppt/tags/tag3673.xml" ContentType="application/vnd.openxmlformats-officedocument.presentationml.tags+xml"/>
  <Override PartName="/ppt/tags/tag3674.xml" ContentType="application/vnd.openxmlformats-officedocument.presentationml.tags+xml"/>
  <Override PartName="/ppt/tags/tag3675.xml" ContentType="application/vnd.openxmlformats-officedocument.presentationml.tags+xml"/>
  <Override PartName="/ppt/tags/tag3676.xml" ContentType="application/vnd.openxmlformats-officedocument.presentationml.tags+xml"/>
  <Override PartName="/ppt/tags/tag3677.xml" ContentType="application/vnd.openxmlformats-officedocument.presentationml.tags+xml"/>
  <Override PartName="/ppt/tags/tag3678.xml" ContentType="application/vnd.openxmlformats-officedocument.presentationml.tags+xml"/>
  <Override PartName="/ppt/tags/tag3679.xml" ContentType="application/vnd.openxmlformats-officedocument.presentationml.tags+xml"/>
  <Override PartName="/ppt/tags/tag3680.xml" ContentType="application/vnd.openxmlformats-officedocument.presentationml.tags+xml"/>
  <Override PartName="/ppt/tags/tag3681.xml" ContentType="application/vnd.openxmlformats-officedocument.presentationml.tags+xml"/>
  <Override PartName="/ppt/tags/tag3682.xml" ContentType="application/vnd.openxmlformats-officedocument.presentationml.tags+xml"/>
  <Override PartName="/ppt/tags/tag3683.xml" ContentType="application/vnd.openxmlformats-officedocument.presentationml.tags+xml"/>
  <Override PartName="/ppt/tags/tag3684.xml" ContentType="application/vnd.openxmlformats-officedocument.presentationml.tags+xml"/>
  <Override PartName="/ppt/tags/tag3685.xml" ContentType="application/vnd.openxmlformats-officedocument.presentationml.tags+xml"/>
  <Override PartName="/ppt/tags/tag3686.xml" ContentType="application/vnd.openxmlformats-officedocument.presentationml.tags+xml"/>
  <Override PartName="/ppt/tags/tag3687.xml" ContentType="application/vnd.openxmlformats-officedocument.presentationml.tags+xml"/>
  <Override PartName="/ppt/tags/tag3688.xml" ContentType="application/vnd.openxmlformats-officedocument.presentationml.tags+xml"/>
  <Override PartName="/ppt/tags/tag3689.xml" ContentType="application/vnd.openxmlformats-officedocument.presentationml.tags+xml"/>
  <Override PartName="/ppt/tags/tag3690.xml" ContentType="application/vnd.openxmlformats-officedocument.presentationml.tags+xml"/>
  <Override PartName="/ppt/tags/tag3691.xml" ContentType="application/vnd.openxmlformats-officedocument.presentationml.tags+xml"/>
  <Override PartName="/ppt/tags/tag3692.xml" ContentType="application/vnd.openxmlformats-officedocument.presentationml.tags+xml"/>
  <Override PartName="/ppt/tags/tag3693.xml" ContentType="application/vnd.openxmlformats-officedocument.presentationml.tags+xml"/>
  <Override PartName="/ppt/tags/tag3694.xml" ContentType="application/vnd.openxmlformats-officedocument.presentationml.tags+xml"/>
  <Override PartName="/ppt/tags/tag3695.xml" ContentType="application/vnd.openxmlformats-officedocument.presentationml.tags+xml"/>
  <Override PartName="/ppt/tags/tag3696.xml" ContentType="application/vnd.openxmlformats-officedocument.presentationml.tags+xml"/>
  <Override PartName="/ppt/tags/tag3697.xml" ContentType="application/vnd.openxmlformats-officedocument.presentationml.tags+xml"/>
  <Override PartName="/ppt/tags/tag3698.xml" ContentType="application/vnd.openxmlformats-officedocument.presentationml.tags+xml"/>
  <Override PartName="/ppt/tags/tag3699.xml" ContentType="application/vnd.openxmlformats-officedocument.presentationml.tags+xml"/>
  <Override PartName="/ppt/tags/tag3700.xml" ContentType="application/vnd.openxmlformats-officedocument.presentationml.tags+xml"/>
  <Override PartName="/ppt/tags/tag3701.xml" ContentType="application/vnd.openxmlformats-officedocument.presentationml.tags+xml"/>
  <Override PartName="/ppt/tags/tag3702.xml" ContentType="application/vnd.openxmlformats-officedocument.presentationml.tags+xml"/>
  <Override PartName="/ppt/tags/tag3703.xml" ContentType="application/vnd.openxmlformats-officedocument.presentationml.tags+xml"/>
  <Override PartName="/ppt/tags/tag3704.xml" ContentType="application/vnd.openxmlformats-officedocument.presentationml.tags+xml"/>
  <Override PartName="/ppt/tags/tag3705.xml" ContentType="application/vnd.openxmlformats-officedocument.presentationml.tags+xml"/>
  <Override PartName="/ppt/tags/tag3706.xml" ContentType="application/vnd.openxmlformats-officedocument.presentationml.tags+xml"/>
  <Override PartName="/ppt/tags/tag3707.xml" ContentType="application/vnd.openxmlformats-officedocument.presentationml.tags+xml"/>
  <Override PartName="/ppt/tags/tag3708.xml" ContentType="application/vnd.openxmlformats-officedocument.presentationml.tags+xml"/>
  <Override PartName="/ppt/tags/tag3709.xml" ContentType="application/vnd.openxmlformats-officedocument.presentationml.tags+xml"/>
  <Override PartName="/ppt/tags/tag3710.xml" ContentType="application/vnd.openxmlformats-officedocument.presentationml.tags+xml"/>
  <Override PartName="/ppt/tags/tag3711.xml" ContentType="application/vnd.openxmlformats-officedocument.presentationml.tags+xml"/>
  <Override PartName="/ppt/tags/tag3712.xml" ContentType="application/vnd.openxmlformats-officedocument.presentationml.tags+xml"/>
  <Override PartName="/ppt/tags/tag3713.xml" ContentType="application/vnd.openxmlformats-officedocument.presentationml.tags+xml"/>
  <Override PartName="/ppt/tags/tag3714.xml" ContentType="application/vnd.openxmlformats-officedocument.presentationml.tags+xml"/>
  <Override PartName="/ppt/tags/tag3715.xml" ContentType="application/vnd.openxmlformats-officedocument.presentationml.tags+xml"/>
  <Override PartName="/ppt/tags/tag3716.xml" ContentType="application/vnd.openxmlformats-officedocument.presentationml.tags+xml"/>
  <Override PartName="/ppt/tags/tag3717.xml" ContentType="application/vnd.openxmlformats-officedocument.presentationml.tags+xml"/>
  <Override PartName="/ppt/tags/tag3718.xml" ContentType="application/vnd.openxmlformats-officedocument.presentationml.tags+xml"/>
  <Override PartName="/ppt/tags/tag3719.xml" ContentType="application/vnd.openxmlformats-officedocument.presentationml.tags+xml"/>
  <Override PartName="/ppt/tags/tag3720.xml" ContentType="application/vnd.openxmlformats-officedocument.presentationml.tags+xml"/>
  <Override PartName="/ppt/tags/tag3721.xml" ContentType="application/vnd.openxmlformats-officedocument.presentationml.tags+xml"/>
  <Override PartName="/ppt/tags/tag3722.xml" ContentType="application/vnd.openxmlformats-officedocument.presentationml.tags+xml"/>
  <Override PartName="/ppt/tags/tag3723.xml" ContentType="application/vnd.openxmlformats-officedocument.presentationml.tags+xml"/>
  <Override PartName="/ppt/tags/tag3724.xml" ContentType="application/vnd.openxmlformats-officedocument.presentationml.tags+xml"/>
  <Override PartName="/ppt/tags/tag3725.xml" ContentType="application/vnd.openxmlformats-officedocument.presentationml.tags+xml"/>
  <Override PartName="/ppt/tags/tag3726.xml" ContentType="application/vnd.openxmlformats-officedocument.presentationml.tags+xml"/>
  <Override PartName="/ppt/tags/tag3727.xml" ContentType="application/vnd.openxmlformats-officedocument.presentationml.tags+xml"/>
  <Override PartName="/ppt/tags/tag3728.xml" ContentType="application/vnd.openxmlformats-officedocument.presentationml.tags+xml"/>
  <Override PartName="/ppt/tags/tag3729.xml" ContentType="application/vnd.openxmlformats-officedocument.presentationml.tags+xml"/>
  <Override PartName="/ppt/tags/tag3730.xml" ContentType="application/vnd.openxmlformats-officedocument.presentationml.tags+xml"/>
  <Override PartName="/ppt/tags/tag3731.xml" ContentType="application/vnd.openxmlformats-officedocument.presentationml.tags+xml"/>
  <Override PartName="/ppt/tags/tag3732.xml" ContentType="application/vnd.openxmlformats-officedocument.presentationml.tags+xml"/>
  <Override PartName="/ppt/tags/tag3733.xml" ContentType="application/vnd.openxmlformats-officedocument.presentationml.tags+xml"/>
  <Override PartName="/ppt/tags/tag3734.xml" ContentType="application/vnd.openxmlformats-officedocument.presentationml.tags+xml"/>
  <Override PartName="/ppt/tags/tag3735.xml" ContentType="application/vnd.openxmlformats-officedocument.presentationml.tags+xml"/>
  <Override PartName="/ppt/tags/tag3736.xml" ContentType="application/vnd.openxmlformats-officedocument.presentationml.tags+xml"/>
  <Override PartName="/ppt/tags/tag3737.xml" ContentType="application/vnd.openxmlformats-officedocument.presentationml.tags+xml"/>
  <Override PartName="/ppt/tags/tag3738.xml" ContentType="application/vnd.openxmlformats-officedocument.presentationml.tags+xml"/>
  <Override PartName="/ppt/tags/tag3739.xml" ContentType="application/vnd.openxmlformats-officedocument.presentationml.tags+xml"/>
  <Override PartName="/ppt/tags/tag3740.xml" ContentType="application/vnd.openxmlformats-officedocument.presentationml.tags+xml"/>
  <Override PartName="/ppt/tags/tag3741.xml" ContentType="application/vnd.openxmlformats-officedocument.presentationml.tags+xml"/>
  <Override PartName="/ppt/tags/tag3742.xml" ContentType="application/vnd.openxmlformats-officedocument.presentationml.tags+xml"/>
  <Override PartName="/ppt/tags/tag3743.xml" ContentType="application/vnd.openxmlformats-officedocument.presentationml.tags+xml"/>
  <Override PartName="/ppt/tags/tag3744.xml" ContentType="application/vnd.openxmlformats-officedocument.presentationml.tags+xml"/>
  <Override PartName="/ppt/tags/tag3745.xml" ContentType="application/vnd.openxmlformats-officedocument.presentationml.tags+xml"/>
  <Override PartName="/ppt/tags/tag3746.xml" ContentType="application/vnd.openxmlformats-officedocument.presentationml.tags+xml"/>
  <Override PartName="/ppt/tags/tag3747.xml" ContentType="application/vnd.openxmlformats-officedocument.presentationml.tags+xml"/>
  <Override PartName="/ppt/tags/tag3748.xml" ContentType="application/vnd.openxmlformats-officedocument.presentationml.tags+xml"/>
  <Override PartName="/ppt/tags/tag3749.xml" ContentType="application/vnd.openxmlformats-officedocument.presentationml.tags+xml"/>
  <Override PartName="/ppt/tags/tag3750.xml" ContentType="application/vnd.openxmlformats-officedocument.presentationml.tags+xml"/>
  <Override PartName="/ppt/tags/tag3751.xml" ContentType="application/vnd.openxmlformats-officedocument.presentationml.tags+xml"/>
  <Override PartName="/ppt/tags/tag3752.xml" ContentType="application/vnd.openxmlformats-officedocument.presentationml.tags+xml"/>
  <Override PartName="/ppt/tags/tag3753.xml" ContentType="application/vnd.openxmlformats-officedocument.presentationml.tags+xml"/>
  <Override PartName="/ppt/tags/tag3754.xml" ContentType="application/vnd.openxmlformats-officedocument.presentationml.tags+xml"/>
  <Override PartName="/ppt/tags/tag3755.xml" ContentType="application/vnd.openxmlformats-officedocument.presentationml.tags+xml"/>
  <Override PartName="/ppt/tags/tag3756.xml" ContentType="application/vnd.openxmlformats-officedocument.presentationml.tags+xml"/>
  <Override PartName="/ppt/tags/tag3757.xml" ContentType="application/vnd.openxmlformats-officedocument.presentationml.tags+xml"/>
  <Override PartName="/ppt/tags/tag3758.xml" ContentType="application/vnd.openxmlformats-officedocument.presentationml.tags+xml"/>
  <Override PartName="/ppt/tags/tag3759.xml" ContentType="application/vnd.openxmlformats-officedocument.presentationml.tags+xml"/>
  <Override PartName="/ppt/tags/tag3760.xml" ContentType="application/vnd.openxmlformats-officedocument.presentationml.tags+xml"/>
  <Override PartName="/ppt/tags/tag3761.xml" ContentType="application/vnd.openxmlformats-officedocument.presentationml.tags+xml"/>
  <Override PartName="/ppt/tags/tag3762.xml" ContentType="application/vnd.openxmlformats-officedocument.presentationml.tags+xml"/>
  <Override PartName="/ppt/tags/tag3763.xml" ContentType="application/vnd.openxmlformats-officedocument.presentationml.tags+xml"/>
  <Override PartName="/ppt/tags/tag3764.xml" ContentType="application/vnd.openxmlformats-officedocument.presentationml.tags+xml"/>
  <Override PartName="/ppt/tags/tag3765.xml" ContentType="application/vnd.openxmlformats-officedocument.presentationml.tags+xml"/>
  <Override PartName="/ppt/tags/tag3766.xml" ContentType="application/vnd.openxmlformats-officedocument.presentationml.tags+xml"/>
  <Override PartName="/ppt/tags/tag3767.xml" ContentType="application/vnd.openxmlformats-officedocument.presentationml.tags+xml"/>
  <Override PartName="/ppt/tags/tag3768.xml" ContentType="application/vnd.openxmlformats-officedocument.presentationml.tags+xml"/>
  <Override PartName="/ppt/tags/tag3769.xml" ContentType="application/vnd.openxmlformats-officedocument.presentationml.tags+xml"/>
  <Override PartName="/ppt/tags/tag3770.xml" ContentType="application/vnd.openxmlformats-officedocument.presentationml.tags+xml"/>
  <Override PartName="/ppt/tags/tag3771.xml" ContentType="application/vnd.openxmlformats-officedocument.presentationml.tags+xml"/>
  <Override PartName="/ppt/tags/tag3772.xml" ContentType="application/vnd.openxmlformats-officedocument.presentationml.tags+xml"/>
  <Override PartName="/ppt/tags/tag3773.xml" ContentType="application/vnd.openxmlformats-officedocument.presentationml.tags+xml"/>
  <Override PartName="/ppt/tags/tag3774.xml" ContentType="application/vnd.openxmlformats-officedocument.presentationml.tags+xml"/>
  <Override PartName="/ppt/tags/tag3775.xml" ContentType="application/vnd.openxmlformats-officedocument.presentationml.tags+xml"/>
  <Override PartName="/ppt/tags/tag3776.xml" ContentType="application/vnd.openxmlformats-officedocument.presentationml.tags+xml"/>
  <Override PartName="/ppt/tags/tag3777.xml" ContentType="application/vnd.openxmlformats-officedocument.presentationml.tags+xml"/>
  <Override PartName="/ppt/tags/tag3778.xml" ContentType="application/vnd.openxmlformats-officedocument.presentationml.tags+xml"/>
  <Override PartName="/ppt/tags/tag3779.xml" ContentType="application/vnd.openxmlformats-officedocument.presentationml.tags+xml"/>
  <Override PartName="/ppt/tags/tag3780.xml" ContentType="application/vnd.openxmlformats-officedocument.presentationml.tags+xml"/>
  <Override PartName="/ppt/tags/tag3781.xml" ContentType="application/vnd.openxmlformats-officedocument.presentationml.tags+xml"/>
  <Override PartName="/ppt/tags/tag3782.xml" ContentType="application/vnd.openxmlformats-officedocument.presentationml.tags+xml"/>
  <Override PartName="/ppt/tags/tag3783.xml" ContentType="application/vnd.openxmlformats-officedocument.presentationml.tags+xml"/>
  <Override PartName="/ppt/tags/tag3784.xml" ContentType="application/vnd.openxmlformats-officedocument.presentationml.tags+xml"/>
  <Override PartName="/ppt/tags/tag3785.xml" ContentType="application/vnd.openxmlformats-officedocument.presentationml.tags+xml"/>
  <Override PartName="/ppt/tags/tag3786.xml" ContentType="application/vnd.openxmlformats-officedocument.presentationml.tags+xml"/>
  <Override PartName="/ppt/tags/tag3787.xml" ContentType="application/vnd.openxmlformats-officedocument.presentationml.tags+xml"/>
  <Override PartName="/ppt/tags/tag3788.xml" ContentType="application/vnd.openxmlformats-officedocument.presentationml.tags+xml"/>
  <Override PartName="/ppt/tags/tag3789.xml" ContentType="application/vnd.openxmlformats-officedocument.presentationml.tags+xml"/>
  <Override PartName="/ppt/tags/tag3790.xml" ContentType="application/vnd.openxmlformats-officedocument.presentationml.tags+xml"/>
  <Override PartName="/ppt/tags/tag3791.xml" ContentType="application/vnd.openxmlformats-officedocument.presentationml.tags+xml"/>
  <Override PartName="/ppt/tags/tag3792.xml" ContentType="application/vnd.openxmlformats-officedocument.presentationml.tags+xml"/>
  <Override PartName="/ppt/tags/tag3793.xml" ContentType="application/vnd.openxmlformats-officedocument.presentationml.tags+xml"/>
  <Override PartName="/ppt/tags/tag3794.xml" ContentType="application/vnd.openxmlformats-officedocument.presentationml.tags+xml"/>
  <Override PartName="/ppt/tags/tag3795.xml" ContentType="application/vnd.openxmlformats-officedocument.presentationml.tags+xml"/>
  <Override PartName="/ppt/tags/tag3796.xml" ContentType="application/vnd.openxmlformats-officedocument.presentationml.tags+xml"/>
  <Override PartName="/ppt/tags/tag3797.xml" ContentType="application/vnd.openxmlformats-officedocument.presentationml.tags+xml"/>
  <Override PartName="/ppt/tags/tag3798.xml" ContentType="application/vnd.openxmlformats-officedocument.presentationml.tags+xml"/>
  <Override PartName="/ppt/tags/tag3799.xml" ContentType="application/vnd.openxmlformats-officedocument.presentationml.tags+xml"/>
  <Override PartName="/ppt/tags/tag3800.xml" ContentType="application/vnd.openxmlformats-officedocument.presentationml.tags+xml"/>
  <Override PartName="/ppt/tags/tag3801.xml" ContentType="application/vnd.openxmlformats-officedocument.presentationml.tags+xml"/>
  <Override PartName="/ppt/tags/tag3802.xml" ContentType="application/vnd.openxmlformats-officedocument.presentationml.tags+xml"/>
  <Override PartName="/ppt/tags/tag3803.xml" ContentType="application/vnd.openxmlformats-officedocument.presentationml.tags+xml"/>
  <Override PartName="/ppt/tags/tag3804.xml" ContentType="application/vnd.openxmlformats-officedocument.presentationml.tags+xml"/>
  <Override PartName="/ppt/notesSlides/notesSlide17.xml" ContentType="application/vnd.openxmlformats-officedocument.presentationml.notesSlide+xml"/>
  <Override PartName="/ppt/tags/tag3805.xml" ContentType="application/vnd.openxmlformats-officedocument.presentationml.tags+xml"/>
  <Override PartName="/ppt/notesSlides/notesSlide18.xml" ContentType="application/vnd.openxmlformats-officedocument.presentationml.notesSlide+xml"/>
  <Override PartName="/ppt/tags/tag3806.xml" ContentType="application/vnd.openxmlformats-officedocument.presentationml.tags+xml"/>
  <Override PartName="/ppt/tags/tag3807.xml" ContentType="application/vnd.openxmlformats-officedocument.presentationml.tags+xml"/>
  <Override PartName="/ppt/notesSlides/notesSlide19.xml" ContentType="application/vnd.openxmlformats-officedocument.presentationml.notesSlide+xml"/>
  <Override PartName="/ppt/tags/tag3808.xml" ContentType="application/vnd.openxmlformats-officedocument.presentationml.tags+xml"/>
  <Override PartName="/ppt/tags/tag3809.xml" ContentType="application/vnd.openxmlformats-officedocument.presentationml.tags+xml"/>
  <Override PartName="/ppt/notesSlides/notesSlide20.xml" ContentType="application/vnd.openxmlformats-officedocument.presentationml.notesSlide+xml"/>
  <Override PartName="/ppt/tags/tag3810.xml" ContentType="application/vnd.openxmlformats-officedocument.presentationml.tags+xml"/>
  <Override PartName="/ppt/tags/tag3811.xml" ContentType="application/vnd.openxmlformats-officedocument.presentationml.tags+xml"/>
  <Override PartName="/ppt/notesSlides/notesSlide21.xml" ContentType="application/vnd.openxmlformats-officedocument.presentationml.notesSlide+xml"/>
  <Override PartName="/ppt/tags/tag3812.xml" ContentType="application/vnd.openxmlformats-officedocument.presentationml.tags+xml"/>
  <Override PartName="/ppt/tags/tag3813.xml" ContentType="application/vnd.openxmlformats-officedocument.presentationml.tags+xml"/>
  <Override PartName="/ppt/tags/tag3814.xml" ContentType="application/vnd.openxmlformats-officedocument.presentationml.tags+xml"/>
  <Override PartName="/ppt/tags/tag3815.xml" ContentType="application/vnd.openxmlformats-officedocument.presentationml.tags+xml"/>
  <Override PartName="/ppt/tags/tag3816.xml" ContentType="application/vnd.openxmlformats-officedocument.presentationml.tags+xml"/>
  <Override PartName="/ppt/tags/tag3817.xml" ContentType="application/vnd.openxmlformats-officedocument.presentationml.tags+xml"/>
  <Override PartName="/ppt/tags/tag3818.xml" ContentType="application/vnd.openxmlformats-officedocument.presentationml.tags+xml"/>
  <Override PartName="/ppt/tags/tag3819.xml" ContentType="application/vnd.openxmlformats-officedocument.presentationml.tags+xml"/>
  <Override PartName="/ppt/tags/tag3820.xml" ContentType="application/vnd.openxmlformats-officedocument.presentationml.tags+xml"/>
  <Override PartName="/ppt/tags/tag3821.xml" ContentType="application/vnd.openxmlformats-officedocument.presentationml.tags+xml"/>
  <Override PartName="/ppt/tags/tag3822.xml" ContentType="application/vnd.openxmlformats-officedocument.presentationml.tags+xml"/>
  <Override PartName="/ppt/tags/tag3823.xml" ContentType="application/vnd.openxmlformats-officedocument.presentationml.tags+xml"/>
  <Override PartName="/ppt/tags/tag3824.xml" ContentType="application/vnd.openxmlformats-officedocument.presentationml.tags+xml"/>
  <Override PartName="/ppt/tags/tag3825.xml" ContentType="application/vnd.openxmlformats-officedocument.presentationml.tags+xml"/>
  <Override PartName="/ppt/tags/tag3826.xml" ContentType="application/vnd.openxmlformats-officedocument.presentationml.tags+xml"/>
  <Override PartName="/ppt/tags/tag3827.xml" ContentType="application/vnd.openxmlformats-officedocument.presentationml.tags+xml"/>
  <Override PartName="/ppt/tags/tag3828.xml" ContentType="application/vnd.openxmlformats-officedocument.presentationml.tags+xml"/>
  <Override PartName="/ppt/tags/tag3829.xml" ContentType="application/vnd.openxmlformats-officedocument.presentationml.tags+xml"/>
  <Override PartName="/ppt/tags/tag3830.xml" ContentType="application/vnd.openxmlformats-officedocument.presentationml.tags+xml"/>
  <Override PartName="/ppt/tags/tag3831.xml" ContentType="application/vnd.openxmlformats-officedocument.presentationml.tags+xml"/>
  <Override PartName="/ppt/tags/tag3832.xml" ContentType="application/vnd.openxmlformats-officedocument.presentationml.tags+xml"/>
  <Override PartName="/ppt/tags/tag3833.xml" ContentType="application/vnd.openxmlformats-officedocument.presentationml.tags+xml"/>
  <Override PartName="/ppt/tags/tag3834.xml" ContentType="application/vnd.openxmlformats-officedocument.presentationml.tags+xml"/>
  <Override PartName="/ppt/tags/tag3835.xml" ContentType="application/vnd.openxmlformats-officedocument.presentationml.tags+xml"/>
  <Override PartName="/ppt/tags/tag3836.xml" ContentType="application/vnd.openxmlformats-officedocument.presentationml.tags+xml"/>
  <Override PartName="/ppt/tags/tag3837.xml" ContentType="application/vnd.openxmlformats-officedocument.presentationml.tags+xml"/>
  <Override PartName="/ppt/tags/tag3838.xml" ContentType="application/vnd.openxmlformats-officedocument.presentationml.tags+xml"/>
  <Override PartName="/ppt/tags/tag3839.xml" ContentType="application/vnd.openxmlformats-officedocument.presentationml.tags+xml"/>
  <Override PartName="/ppt/tags/tag3840.xml" ContentType="application/vnd.openxmlformats-officedocument.presentationml.tags+xml"/>
  <Override PartName="/ppt/tags/tag3841.xml" ContentType="application/vnd.openxmlformats-officedocument.presentationml.tags+xml"/>
  <Override PartName="/ppt/tags/tag3842.xml" ContentType="application/vnd.openxmlformats-officedocument.presentationml.tags+xml"/>
  <Override PartName="/ppt/tags/tag3843.xml" ContentType="application/vnd.openxmlformats-officedocument.presentationml.tags+xml"/>
  <Override PartName="/ppt/tags/tag3844.xml" ContentType="application/vnd.openxmlformats-officedocument.presentationml.tags+xml"/>
  <Override PartName="/ppt/tags/tag3845.xml" ContentType="application/vnd.openxmlformats-officedocument.presentationml.tags+xml"/>
  <Override PartName="/ppt/tags/tag3846.xml" ContentType="application/vnd.openxmlformats-officedocument.presentationml.tags+xml"/>
  <Override PartName="/ppt/tags/tag3847.xml" ContentType="application/vnd.openxmlformats-officedocument.presentationml.tags+xml"/>
  <Override PartName="/ppt/tags/tag3848.xml" ContentType="application/vnd.openxmlformats-officedocument.presentationml.tags+xml"/>
  <Override PartName="/ppt/tags/tag3849.xml" ContentType="application/vnd.openxmlformats-officedocument.presentationml.tags+xml"/>
  <Override PartName="/ppt/tags/tag3850.xml" ContentType="application/vnd.openxmlformats-officedocument.presentationml.tags+xml"/>
  <Override PartName="/ppt/tags/tag3851.xml" ContentType="application/vnd.openxmlformats-officedocument.presentationml.tags+xml"/>
  <Override PartName="/ppt/tags/tag3852.xml" ContentType="application/vnd.openxmlformats-officedocument.presentationml.tags+xml"/>
  <Override PartName="/ppt/tags/tag3853.xml" ContentType="application/vnd.openxmlformats-officedocument.presentationml.tags+xml"/>
  <Override PartName="/ppt/tags/tag3854.xml" ContentType="application/vnd.openxmlformats-officedocument.presentationml.tags+xml"/>
  <Override PartName="/ppt/tags/tag3855.xml" ContentType="application/vnd.openxmlformats-officedocument.presentationml.tags+xml"/>
  <Override PartName="/ppt/tags/tag3856.xml" ContentType="application/vnd.openxmlformats-officedocument.presentationml.tags+xml"/>
  <Override PartName="/ppt/tags/tag3857.xml" ContentType="application/vnd.openxmlformats-officedocument.presentationml.tags+xml"/>
  <Override PartName="/ppt/tags/tag3858.xml" ContentType="application/vnd.openxmlformats-officedocument.presentationml.tags+xml"/>
  <Override PartName="/ppt/tags/tag3859.xml" ContentType="application/vnd.openxmlformats-officedocument.presentationml.tags+xml"/>
  <Override PartName="/ppt/tags/tag3860.xml" ContentType="application/vnd.openxmlformats-officedocument.presentationml.tags+xml"/>
  <Override PartName="/ppt/tags/tag3861.xml" ContentType="application/vnd.openxmlformats-officedocument.presentationml.tags+xml"/>
  <Override PartName="/ppt/tags/tag3862.xml" ContentType="application/vnd.openxmlformats-officedocument.presentationml.tags+xml"/>
  <Override PartName="/ppt/tags/tag3863.xml" ContentType="application/vnd.openxmlformats-officedocument.presentationml.tags+xml"/>
  <Override PartName="/ppt/tags/tag3864.xml" ContentType="application/vnd.openxmlformats-officedocument.presentationml.tags+xml"/>
  <Override PartName="/ppt/tags/tag3865.xml" ContentType="application/vnd.openxmlformats-officedocument.presentationml.tags+xml"/>
  <Override PartName="/ppt/tags/tag3866.xml" ContentType="application/vnd.openxmlformats-officedocument.presentationml.tags+xml"/>
  <Override PartName="/ppt/tags/tag3867.xml" ContentType="application/vnd.openxmlformats-officedocument.presentationml.tags+xml"/>
  <Override PartName="/ppt/tags/tag3868.xml" ContentType="application/vnd.openxmlformats-officedocument.presentationml.tags+xml"/>
  <Override PartName="/ppt/tags/tag3869.xml" ContentType="application/vnd.openxmlformats-officedocument.presentationml.tags+xml"/>
  <Override PartName="/ppt/tags/tag3870.xml" ContentType="application/vnd.openxmlformats-officedocument.presentationml.tags+xml"/>
  <Override PartName="/ppt/tags/tag3871.xml" ContentType="application/vnd.openxmlformats-officedocument.presentationml.tags+xml"/>
  <Override PartName="/ppt/tags/tag3872.xml" ContentType="application/vnd.openxmlformats-officedocument.presentationml.tags+xml"/>
  <Override PartName="/ppt/tags/tag3873.xml" ContentType="application/vnd.openxmlformats-officedocument.presentationml.tags+xml"/>
  <Override PartName="/ppt/tags/tag3874.xml" ContentType="application/vnd.openxmlformats-officedocument.presentationml.tags+xml"/>
  <Override PartName="/ppt/tags/tag3875.xml" ContentType="application/vnd.openxmlformats-officedocument.presentationml.tags+xml"/>
  <Override PartName="/ppt/tags/tag3876.xml" ContentType="application/vnd.openxmlformats-officedocument.presentationml.tags+xml"/>
  <Override PartName="/ppt/tags/tag3877.xml" ContentType="application/vnd.openxmlformats-officedocument.presentationml.tags+xml"/>
  <Override PartName="/ppt/tags/tag3878.xml" ContentType="application/vnd.openxmlformats-officedocument.presentationml.tags+xml"/>
  <Override PartName="/ppt/tags/tag3879.xml" ContentType="application/vnd.openxmlformats-officedocument.presentationml.tags+xml"/>
  <Override PartName="/ppt/tags/tag3880.xml" ContentType="application/vnd.openxmlformats-officedocument.presentationml.tags+xml"/>
  <Override PartName="/ppt/tags/tag3881.xml" ContentType="application/vnd.openxmlformats-officedocument.presentationml.tags+xml"/>
  <Override PartName="/ppt/tags/tag3882.xml" ContentType="application/vnd.openxmlformats-officedocument.presentationml.tags+xml"/>
  <Override PartName="/ppt/tags/tag3883.xml" ContentType="application/vnd.openxmlformats-officedocument.presentationml.tags+xml"/>
  <Override PartName="/ppt/tags/tag3884.xml" ContentType="application/vnd.openxmlformats-officedocument.presentationml.tags+xml"/>
  <Override PartName="/ppt/tags/tag3885.xml" ContentType="application/vnd.openxmlformats-officedocument.presentationml.tags+xml"/>
  <Override PartName="/ppt/tags/tag3886.xml" ContentType="application/vnd.openxmlformats-officedocument.presentationml.tags+xml"/>
  <Override PartName="/ppt/tags/tag3887.xml" ContentType="application/vnd.openxmlformats-officedocument.presentationml.tags+xml"/>
  <Override PartName="/ppt/tags/tag3888.xml" ContentType="application/vnd.openxmlformats-officedocument.presentationml.tags+xml"/>
  <Override PartName="/ppt/tags/tag3889.xml" ContentType="application/vnd.openxmlformats-officedocument.presentationml.tags+xml"/>
  <Override PartName="/ppt/tags/tag3890.xml" ContentType="application/vnd.openxmlformats-officedocument.presentationml.tags+xml"/>
  <Override PartName="/ppt/tags/tag3891.xml" ContentType="application/vnd.openxmlformats-officedocument.presentationml.tags+xml"/>
  <Override PartName="/ppt/tags/tag3892.xml" ContentType="application/vnd.openxmlformats-officedocument.presentationml.tags+xml"/>
  <Override PartName="/ppt/tags/tag3893.xml" ContentType="application/vnd.openxmlformats-officedocument.presentationml.tags+xml"/>
  <Override PartName="/ppt/tags/tag3894.xml" ContentType="application/vnd.openxmlformats-officedocument.presentationml.tags+xml"/>
  <Override PartName="/ppt/tags/tag3895.xml" ContentType="application/vnd.openxmlformats-officedocument.presentationml.tags+xml"/>
  <Override PartName="/ppt/tags/tag3896.xml" ContentType="application/vnd.openxmlformats-officedocument.presentationml.tags+xml"/>
  <Override PartName="/ppt/tags/tag3897.xml" ContentType="application/vnd.openxmlformats-officedocument.presentationml.tags+xml"/>
  <Override PartName="/ppt/tags/tag3898.xml" ContentType="application/vnd.openxmlformats-officedocument.presentationml.tags+xml"/>
  <Override PartName="/ppt/tags/tag3899.xml" ContentType="application/vnd.openxmlformats-officedocument.presentationml.tags+xml"/>
  <Override PartName="/ppt/tags/tag3900.xml" ContentType="application/vnd.openxmlformats-officedocument.presentationml.tags+xml"/>
  <Override PartName="/ppt/tags/tag3901.xml" ContentType="application/vnd.openxmlformats-officedocument.presentationml.tags+xml"/>
  <Override PartName="/ppt/tags/tag3902.xml" ContentType="application/vnd.openxmlformats-officedocument.presentationml.tags+xml"/>
  <Override PartName="/ppt/tags/tag3903.xml" ContentType="application/vnd.openxmlformats-officedocument.presentationml.tags+xml"/>
  <Override PartName="/ppt/tags/tag3904.xml" ContentType="application/vnd.openxmlformats-officedocument.presentationml.tags+xml"/>
  <Override PartName="/ppt/tags/tag3905.xml" ContentType="application/vnd.openxmlformats-officedocument.presentationml.tags+xml"/>
  <Override PartName="/ppt/tags/tag3906.xml" ContentType="application/vnd.openxmlformats-officedocument.presentationml.tags+xml"/>
  <Override PartName="/ppt/tags/tag3907.xml" ContentType="application/vnd.openxmlformats-officedocument.presentationml.tags+xml"/>
  <Override PartName="/ppt/tags/tag3908.xml" ContentType="application/vnd.openxmlformats-officedocument.presentationml.tags+xml"/>
  <Override PartName="/ppt/tags/tag3909.xml" ContentType="application/vnd.openxmlformats-officedocument.presentationml.tags+xml"/>
  <Override PartName="/ppt/tags/tag3910.xml" ContentType="application/vnd.openxmlformats-officedocument.presentationml.tags+xml"/>
  <Override PartName="/ppt/tags/tag3911.xml" ContentType="application/vnd.openxmlformats-officedocument.presentationml.tags+xml"/>
  <Override PartName="/ppt/tags/tag3912.xml" ContentType="application/vnd.openxmlformats-officedocument.presentationml.tags+xml"/>
  <Override PartName="/ppt/tags/tag3913.xml" ContentType="application/vnd.openxmlformats-officedocument.presentationml.tags+xml"/>
  <Override PartName="/ppt/tags/tag3914.xml" ContentType="application/vnd.openxmlformats-officedocument.presentationml.tags+xml"/>
  <Override PartName="/ppt/tags/tag3915.xml" ContentType="application/vnd.openxmlformats-officedocument.presentationml.tags+xml"/>
  <Override PartName="/ppt/tags/tag3916.xml" ContentType="application/vnd.openxmlformats-officedocument.presentationml.tags+xml"/>
  <Override PartName="/ppt/tags/tag3917.xml" ContentType="application/vnd.openxmlformats-officedocument.presentationml.tags+xml"/>
  <Override PartName="/ppt/tags/tag3918.xml" ContentType="application/vnd.openxmlformats-officedocument.presentationml.tags+xml"/>
  <Override PartName="/ppt/tags/tag3919.xml" ContentType="application/vnd.openxmlformats-officedocument.presentationml.tags+xml"/>
  <Override PartName="/ppt/tags/tag3920.xml" ContentType="application/vnd.openxmlformats-officedocument.presentationml.tags+xml"/>
  <Override PartName="/ppt/tags/tag3921.xml" ContentType="application/vnd.openxmlformats-officedocument.presentationml.tags+xml"/>
  <Override PartName="/ppt/tags/tag3922.xml" ContentType="application/vnd.openxmlformats-officedocument.presentationml.tags+xml"/>
  <Override PartName="/ppt/tags/tag3923.xml" ContentType="application/vnd.openxmlformats-officedocument.presentationml.tags+xml"/>
  <Override PartName="/ppt/tags/tag3924.xml" ContentType="application/vnd.openxmlformats-officedocument.presentationml.tags+xml"/>
  <Override PartName="/ppt/tags/tag3925.xml" ContentType="application/vnd.openxmlformats-officedocument.presentationml.tags+xml"/>
  <Override PartName="/ppt/tags/tag3926.xml" ContentType="application/vnd.openxmlformats-officedocument.presentationml.tags+xml"/>
  <Override PartName="/ppt/tags/tag3927.xml" ContentType="application/vnd.openxmlformats-officedocument.presentationml.tags+xml"/>
  <Override PartName="/ppt/tags/tag3928.xml" ContentType="application/vnd.openxmlformats-officedocument.presentationml.tags+xml"/>
  <Override PartName="/ppt/tags/tag3929.xml" ContentType="application/vnd.openxmlformats-officedocument.presentationml.tags+xml"/>
  <Override PartName="/ppt/tags/tag3930.xml" ContentType="application/vnd.openxmlformats-officedocument.presentationml.tags+xml"/>
  <Override PartName="/ppt/tags/tag3931.xml" ContentType="application/vnd.openxmlformats-officedocument.presentationml.tags+xml"/>
  <Override PartName="/ppt/tags/tag3932.xml" ContentType="application/vnd.openxmlformats-officedocument.presentationml.tags+xml"/>
  <Override PartName="/ppt/tags/tag3933.xml" ContentType="application/vnd.openxmlformats-officedocument.presentationml.tags+xml"/>
  <Override PartName="/ppt/tags/tag3934.xml" ContentType="application/vnd.openxmlformats-officedocument.presentationml.tags+xml"/>
  <Override PartName="/ppt/tags/tag3935.xml" ContentType="application/vnd.openxmlformats-officedocument.presentationml.tags+xml"/>
  <Override PartName="/ppt/tags/tag3936.xml" ContentType="application/vnd.openxmlformats-officedocument.presentationml.tags+xml"/>
  <Override PartName="/ppt/tags/tag3937.xml" ContentType="application/vnd.openxmlformats-officedocument.presentationml.tags+xml"/>
  <Override PartName="/ppt/tags/tag3938.xml" ContentType="application/vnd.openxmlformats-officedocument.presentationml.tags+xml"/>
  <Override PartName="/ppt/tags/tag3939.xml" ContentType="application/vnd.openxmlformats-officedocument.presentationml.tags+xml"/>
  <Override PartName="/ppt/tags/tag3940.xml" ContentType="application/vnd.openxmlformats-officedocument.presentationml.tags+xml"/>
  <Override PartName="/ppt/tags/tag3941.xml" ContentType="application/vnd.openxmlformats-officedocument.presentationml.tags+xml"/>
  <Override PartName="/ppt/tags/tag3942.xml" ContentType="application/vnd.openxmlformats-officedocument.presentationml.tags+xml"/>
  <Override PartName="/ppt/tags/tag3943.xml" ContentType="application/vnd.openxmlformats-officedocument.presentationml.tags+xml"/>
  <Override PartName="/ppt/tags/tag3944.xml" ContentType="application/vnd.openxmlformats-officedocument.presentationml.tags+xml"/>
  <Override PartName="/ppt/tags/tag3945.xml" ContentType="application/vnd.openxmlformats-officedocument.presentationml.tags+xml"/>
  <Override PartName="/ppt/tags/tag3946.xml" ContentType="application/vnd.openxmlformats-officedocument.presentationml.tags+xml"/>
  <Override PartName="/ppt/tags/tag3947.xml" ContentType="application/vnd.openxmlformats-officedocument.presentationml.tags+xml"/>
  <Override PartName="/ppt/tags/tag3948.xml" ContentType="application/vnd.openxmlformats-officedocument.presentationml.tags+xml"/>
  <Override PartName="/ppt/tags/tag3949.xml" ContentType="application/vnd.openxmlformats-officedocument.presentationml.tags+xml"/>
  <Override PartName="/ppt/tags/tag3950.xml" ContentType="application/vnd.openxmlformats-officedocument.presentationml.tags+xml"/>
  <Override PartName="/ppt/tags/tag3951.xml" ContentType="application/vnd.openxmlformats-officedocument.presentationml.tags+xml"/>
  <Override PartName="/ppt/tags/tag3952.xml" ContentType="application/vnd.openxmlformats-officedocument.presentationml.tags+xml"/>
  <Override PartName="/ppt/tags/tag3953.xml" ContentType="application/vnd.openxmlformats-officedocument.presentationml.tags+xml"/>
  <Override PartName="/ppt/tags/tag3954.xml" ContentType="application/vnd.openxmlformats-officedocument.presentationml.tags+xml"/>
  <Override PartName="/ppt/tags/tag3955.xml" ContentType="application/vnd.openxmlformats-officedocument.presentationml.tags+xml"/>
  <Override PartName="/ppt/tags/tag3956.xml" ContentType="application/vnd.openxmlformats-officedocument.presentationml.tags+xml"/>
  <Override PartName="/ppt/tags/tag3957.xml" ContentType="application/vnd.openxmlformats-officedocument.presentationml.tags+xml"/>
  <Override PartName="/ppt/tags/tag3958.xml" ContentType="application/vnd.openxmlformats-officedocument.presentationml.tags+xml"/>
  <Override PartName="/ppt/tags/tag3959.xml" ContentType="application/vnd.openxmlformats-officedocument.presentationml.tags+xml"/>
  <Override PartName="/ppt/tags/tag3960.xml" ContentType="application/vnd.openxmlformats-officedocument.presentationml.tags+xml"/>
  <Override PartName="/ppt/tags/tag3961.xml" ContentType="application/vnd.openxmlformats-officedocument.presentationml.tags+xml"/>
  <Override PartName="/ppt/tags/tag3962.xml" ContentType="application/vnd.openxmlformats-officedocument.presentationml.tags+xml"/>
  <Override PartName="/ppt/tags/tag3963.xml" ContentType="application/vnd.openxmlformats-officedocument.presentationml.tags+xml"/>
  <Override PartName="/ppt/tags/tag3964.xml" ContentType="application/vnd.openxmlformats-officedocument.presentationml.tags+xml"/>
  <Override PartName="/ppt/tags/tag3965.xml" ContentType="application/vnd.openxmlformats-officedocument.presentationml.tags+xml"/>
  <Override PartName="/ppt/tags/tag3966.xml" ContentType="application/vnd.openxmlformats-officedocument.presentationml.tags+xml"/>
  <Override PartName="/ppt/tags/tag3967.xml" ContentType="application/vnd.openxmlformats-officedocument.presentationml.tags+xml"/>
  <Override PartName="/ppt/tags/tag3968.xml" ContentType="application/vnd.openxmlformats-officedocument.presentationml.tags+xml"/>
  <Override PartName="/ppt/tags/tag3969.xml" ContentType="application/vnd.openxmlformats-officedocument.presentationml.tags+xml"/>
  <Override PartName="/ppt/tags/tag3970.xml" ContentType="application/vnd.openxmlformats-officedocument.presentationml.tags+xml"/>
  <Override PartName="/ppt/tags/tag3971.xml" ContentType="application/vnd.openxmlformats-officedocument.presentationml.tags+xml"/>
  <Override PartName="/ppt/tags/tag3972.xml" ContentType="application/vnd.openxmlformats-officedocument.presentationml.tags+xml"/>
  <Override PartName="/ppt/tags/tag3973.xml" ContentType="application/vnd.openxmlformats-officedocument.presentationml.tags+xml"/>
  <Override PartName="/ppt/tags/tag3974.xml" ContentType="application/vnd.openxmlformats-officedocument.presentationml.tags+xml"/>
  <Override PartName="/ppt/tags/tag3975.xml" ContentType="application/vnd.openxmlformats-officedocument.presentationml.tags+xml"/>
  <Override PartName="/ppt/tags/tag3976.xml" ContentType="application/vnd.openxmlformats-officedocument.presentationml.tags+xml"/>
  <Override PartName="/ppt/tags/tag3977.xml" ContentType="application/vnd.openxmlformats-officedocument.presentationml.tags+xml"/>
  <Override PartName="/ppt/tags/tag3978.xml" ContentType="application/vnd.openxmlformats-officedocument.presentationml.tags+xml"/>
  <Override PartName="/ppt/tags/tag3979.xml" ContentType="application/vnd.openxmlformats-officedocument.presentationml.tags+xml"/>
  <Override PartName="/ppt/tags/tag3980.xml" ContentType="application/vnd.openxmlformats-officedocument.presentationml.tags+xml"/>
  <Override PartName="/ppt/tags/tag3981.xml" ContentType="application/vnd.openxmlformats-officedocument.presentationml.tags+xml"/>
  <Override PartName="/ppt/tags/tag3982.xml" ContentType="application/vnd.openxmlformats-officedocument.presentationml.tags+xml"/>
  <Override PartName="/ppt/tags/tag3983.xml" ContentType="application/vnd.openxmlformats-officedocument.presentationml.tags+xml"/>
  <Override PartName="/ppt/tags/tag3984.xml" ContentType="application/vnd.openxmlformats-officedocument.presentationml.tags+xml"/>
  <Override PartName="/ppt/tags/tag3985.xml" ContentType="application/vnd.openxmlformats-officedocument.presentationml.tags+xml"/>
  <Override PartName="/ppt/tags/tag3986.xml" ContentType="application/vnd.openxmlformats-officedocument.presentationml.tags+xml"/>
  <Override PartName="/ppt/tags/tag3987.xml" ContentType="application/vnd.openxmlformats-officedocument.presentationml.tags+xml"/>
  <Override PartName="/ppt/tags/tag3988.xml" ContentType="application/vnd.openxmlformats-officedocument.presentationml.tags+xml"/>
  <Override PartName="/ppt/tags/tag3989.xml" ContentType="application/vnd.openxmlformats-officedocument.presentationml.tags+xml"/>
  <Override PartName="/ppt/tags/tag3990.xml" ContentType="application/vnd.openxmlformats-officedocument.presentationml.tags+xml"/>
  <Override PartName="/ppt/tags/tag3991.xml" ContentType="application/vnd.openxmlformats-officedocument.presentationml.tags+xml"/>
  <Override PartName="/ppt/tags/tag3992.xml" ContentType="application/vnd.openxmlformats-officedocument.presentationml.tags+xml"/>
  <Override PartName="/ppt/tags/tag3993.xml" ContentType="application/vnd.openxmlformats-officedocument.presentationml.tags+xml"/>
  <Override PartName="/ppt/tags/tag3994.xml" ContentType="application/vnd.openxmlformats-officedocument.presentationml.tags+xml"/>
  <Override PartName="/ppt/tags/tag3995.xml" ContentType="application/vnd.openxmlformats-officedocument.presentationml.tags+xml"/>
  <Override PartName="/ppt/tags/tag3996.xml" ContentType="application/vnd.openxmlformats-officedocument.presentationml.tags+xml"/>
  <Override PartName="/ppt/tags/tag3997.xml" ContentType="application/vnd.openxmlformats-officedocument.presentationml.tags+xml"/>
  <Override PartName="/ppt/tags/tag3998.xml" ContentType="application/vnd.openxmlformats-officedocument.presentationml.tags+xml"/>
  <Override PartName="/ppt/tags/tag3999.xml" ContentType="application/vnd.openxmlformats-officedocument.presentationml.tags+xml"/>
  <Override PartName="/ppt/tags/tag4000.xml" ContentType="application/vnd.openxmlformats-officedocument.presentationml.tags+xml"/>
  <Override PartName="/ppt/tags/tag4001.xml" ContentType="application/vnd.openxmlformats-officedocument.presentationml.tags+xml"/>
  <Override PartName="/ppt/tags/tag4002.xml" ContentType="application/vnd.openxmlformats-officedocument.presentationml.tags+xml"/>
  <Override PartName="/ppt/tags/tag4003.xml" ContentType="application/vnd.openxmlformats-officedocument.presentationml.tags+xml"/>
  <Override PartName="/ppt/tags/tag4004.xml" ContentType="application/vnd.openxmlformats-officedocument.presentationml.tags+xml"/>
  <Override PartName="/ppt/tags/tag4005.xml" ContentType="application/vnd.openxmlformats-officedocument.presentationml.tags+xml"/>
  <Override PartName="/ppt/tags/tag4006.xml" ContentType="application/vnd.openxmlformats-officedocument.presentationml.tags+xml"/>
  <Override PartName="/ppt/tags/tag4007.xml" ContentType="application/vnd.openxmlformats-officedocument.presentationml.tags+xml"/>
  <Override PartName="/ppt/tags/tag4008.xml" ContentType="application/vnd.openxmlformats-officedocument.presentationml.tags+xml"/>
  <Override PartName="/ppt/tags/tag4009.xml" ContentType="application/vnd.openxmlformats-officedocument.presentationml.tags+xml"/>
  <Override PartName="/ppt/tags/tag4010.xml" ContentType="application/vnd.openxmlformats-officedocument.presentationml.tags+xml"/>
  <Override PartName="/ppt/tags/tag4011.xml" ContentType="application/vnd.openxmlformats-officedocument.presentationml.tags+xml"/>
  <Override PartName="/ppt/tags/tag4012.xml" ContentType="application/vnd.openxmlformats-officedocument.presentationml.tags+xml"/>
  <Override PartName="/ppt/tags/tag4013.xml" ContentType="application/vnd.openxmlformats-officedocument.presentationml.tags+xml"/>
  <Override PartName="/ppt/tags/tag4014.xml" ContentType="application/vnd.openxmlformats-officedocument.presentationml.tags+xml"/>
  <Override PartName="/ppt/tags/tag4015.xml" ContentType="application/vnd.openxmlformats-officedocument.presentationml.tags+xml"/>
  <Override PartName="/ppt/tags/tag4016.xml" ContentType="application/vnd.openxmlformats-officedocument.presentationml.tags+xml"/>
  <Override PartName="/ppt/tags/tag4017.xml" ContentType="application/vnd.openxmlformats-officedocument.presentationml.tags+xml"/>
  <Override PartName="/ppt/tags/tag4018.xml" ContentType="application/vnd.openxmlformats-officedocument.presentationml.tags+xml"/>
  <Override PartName="/ppt/tags/tag4019.xml" ContentType="application/vnd.openxmlformats-officedocument.presentationml.tags+xml"/>
  <Override PartName="/ppt/tags/tag4020.xml" ContentType="application/vnd.openxmlformats-officedocument.presentationml.tags+xml"/>
  <Override PartName="/ppt/tags/tag4021.xml" ContentType="application/vnd.openxmlformats-officedocument.presentationml.tags+xml"/>
  <Override PartName="/ppt/tags/tag4022.xml" ContentType="application/vnd.openxmlformats-officedocument.presentationml.tags+xml"/>
  <Override PartName="/ppt/tags/tag4023.xml" ContentType="application/vnd.openxmlformats-officedocument.presentationml.tags+xml"/>
  <Override PartName="/ppt/tags/tag4024.xml" ContentType="application/vnd.openxmlformats-officedocument.presentationml.tags+xml"/>
  <Override PartName="/ppt/tags/tag4025.xml" ContentType="application/vnd.openxmlformats-officedocument.presentationml.tags+xml"/>
  <Override PartName="/ppt/tags/tag4026.xml" ContentType="application/vnd.openxmlformats-officedocument.presentationml.tags+xml"/>
  <Override PartName="/ppt/tags/tag4027.xml" ContentType="application/vnd.openxmlformats-officedocument.presentationml.tags+xml"/>
  <Override PartName="/ppt/tags/tag4028.xml" ContentType="application/vnd.openxmlformats-officedocument.presentationml.tags+xml"/>
  <Override PartName="/ppt/tags/tag4029.xml" ContentType="application/vnd.openxmlformats-officedocument.presentationml.tags+xml"/>
  <Override PartName="/ppt/tags/tag4030.xml" ContentType="application/vnd.openxmlformats-officedocument.presentationml.tags+xml"/>
  <Override PartName="/ppt/tags/tag4031.xml" ContentType="application/vnd.openxmlformats-officedocument.presentationml.tags+xml"/>
  <Override PartName="/ppt/tags/tag4032.xml" ContentType="application/vnd.openxmlformats-officedocument.presentationml.tags+xml"/>
  <Override PartName="/ppt/tags/tag4033.xml" ContentType="application/vnd.openxmlformats-officedocument.presentationml.tags+xml"/>
  <Override PartName="/ppt/tags/tag4034.xml" ContentType="application/vnd.openxmlformats-officedocument.presentationml.tags+xml"/>
  <Override PartName="/ppt/tags/tag4035.xml" ContentType="application/vnd.openxmlformats-officedocument.presentationml.tags+xml"/>
  <Override PartName="/ppt/tags/tag4036.xml" ContentType="application/vnd.openxmlformats-officedocument.presentationml.tags+xml"/>
  <Override PartName="/ppt/tags/tag4037.xml" ContentType="application/vnd.openxmlformats-officedocument.presentationml.tags+xml"/>
  <Override PartName="/ppt/tags/tag4038.xml" ContentType="application/vnd.openxmlformats-officedocument.presentationml.tags+xml"/>
  <Override PartName="/ppt/tags/tag4039.xml" ContentType="application/vnd.openxmlformats-officedocument.presentationml.tags+xml"/>
  <Override PartName="/ppt/tags/tag4040.xml" ContentType="application/vnd.openxmlformats-officedocument.presentationml.tags+xml"/>
  <Override PartName="/ppt/tags/tag4041.xml" ContentType="application/vnd.openxmlformats-officedocument.presentationml.tags+xml"/>
  <Override PartName="/ppt/tags/tag4042.xml" ContentType="application/vnd.openxmlformats-officedocument.presentationml.tags+xml"/>
  <Override PartName="/ppt/tags/tag4043.xml" ContentType="application/vnd.openxmlformats-officedocument.presentationml.tags+xml"/>
  <Override PartName="/ppt/tags/tag4044.xml" ContentType="application/vnd.openxmlformats-officedocument.presentationml.tags+xml"/>
  <Override PartName="/ppt/tags/tag4045.xml" ContentType="application/vnd.openxmlformats-officedocument.presentationml.tags+xml"/>
  <Override PartName="/ppt/tags/tag4046.xml" ContentType="application/vnd.openxmlformats-officedocument.presentationml.tags+xml"/>
  <Override PartName="/ppt/tags/tag4047.xml" ContentType="application/vnd.openxmlformats-officedocument.presentationml.tags+xml"/>
  <Override PartName="/ppt/tags/tag4048.xml" ContentType="application/vnd.openxmlformats-officedocument.presentationml.tags+xml"/>
  <Override PartName="/ppt/tags/tag4049.xml" ContentType="application/vnd.openxmlformats-officedocument.presentationml.tags+xml"/>
  <Override PartName="/ppt/tags/tag4050.xml" ContentType="application/vnd.openxmlformats-officedocument.presentationml.tags+xml"/>
  <Override PartName="/ppt/tags/tag4051.xml" ContentType="application/vnd.openxmlformats-officedocument.presentationml.tags+xml"/>
  <Override PartName="/ppt/tags/tag4052.xml" ContentType="application/vnd.openxmlformats-officedocument.presentationml.tags+xml"/>
  <Override PartName="/ppt/tags/tag4053.xml" ContentType="application/vnd.openxmlformats-officedocument.presentationml.tags+xml"/>
  <Override PartName="/ppt/tags/tag4054.xml" ContentType="application/vnd.openxmlformats-officedocument.presentationml.tags+xml"/>
  <Override PartName="/ppt/tags/tag4055.xml" ContentType="application/vnd.openxmlformats-officedocument.presentationml.tags+xml"/>
  <Override PartName="/ppt/tags/tag4056.xml" ContentType="application/vnd.openxmlformats-officedocument.presentationml.tags+xml"/>
  <Override PartName="/ppt/tags/tag4057.xml" ContentType="application/vnd.openxmlformats-officedocument.presentationml.tags+xml"/>
  <Override PartName="/ppt/tags/tag4058.xml" ContentType="application/vnd.openxmlformats-officedocument.presentationml.tags+xml"/>
  <Override PartName="/ppt/tags/tag4059.xml" ContentType="application/vnd.openxmlformats-officedocument.presentationml.tags+xml"/>
  <Override PartName="/ppt/tags/tag4060.xml" ContentType="application/vnd.openxmlformats-officedocument.presentationml.tags+xml"/>
  <Override PartName="/ppt/tags/tag4061.xml" ContentType="application/vnd.openxmlformats-officedocument.presentationml.tags+xml"/>
  <Override PartName="/ppt/tags/tag4062.xml" ContentType="application/vnd.openxmlformats-officedocument.presentationml.tags+xml"/>
  <Override PartName="/ppt/tags/tag4063.xml" ContentType="application/vnd.openxmlformats-officedocument.presentationml.tags+xml"/>
  <Override PartName="/ppt/tags/tag4064.xml" ContentType="application/vnd.openxmlformats-officedocument.presentationml.tags+xml"/>
  <Override PartName="/ppt/tags/tag4065.xml" ContentType="application/vnd.openxmlformats-officedocument.presentationml.tags+xml"/>
  <Override PartName="/ppt/tags/tag4066.xml" ContentType="application/vnd.openxmlformats-officedocument.presentationml.tags+xml"/>
  <Override PartName="/ppt/tags/tag4067.xml" ContentType="application/vnd.openxmlformats-officedocument.presentationml.tags+xml"/>
  <Override PartName="/ppt/tags/tag4068.xml" ContentType="application/vnd.openxmlformats-officedocument.presentationml.tags+xml"/>
  <Override PartName="/ppt/tags/tag4069.xml" ContentType="application/vnd.openxmlformats-officedocument.presentationml.tags+xml"/>
  <Override PartName="/ppt/tags/tag4070.xml" ContentType="application/vnd.openxmlformats-officedocument.presentationml.tags+xml"/>
  <Override PartName="/ppt/tags/tag4071.xml" ContentType="application/vnd.openxmlformats-officedocument.presentationml.tags+xml"/>
  <Override PartName="/ppt/tags/tag4072.xml" ContentType="application/vnd.openxmlformats-officedocument.presentationml.tags+xml"/>
  <Override PartName="/ppt/tags/tag4073.xml" ContentType="application/vnd.openxmlformats-officedocument.presentationml.tags+xml"/>
  <Override PartName="/ppt/tags/tag4074.xml" ContentType="application/vnd.openxmlformats-officedocument.presentationml.tags+xml"/>
  <Override PartName="/ppt/tags/tag4075.xml" ContentType="application/vnd.openxmlformats-officedocument.presentationml.tags+xml"/>
  <Override PartName="/ppt/tags/tag4076.xml" ContentType="application/vnd.openxmlformats-officedocument.presentationml.tags+xml"/>
  <Override PartName="/ppt/tags/tag4077.xml" ContentType="application/vnd.openxmlformats-officedocument.presentationml.tags+xml"/>
  <Override PartName="/ppt/tags/tag4078.xml" ContentType="application/vnd.openxmlformats-officedocument.presentationml.tags+xml"/>
  <Override PartName="/ppt/tags/tag4079.xml" ContentType="application/vnd.openxmlformats-officedocument.presentationml.tags+xml"/>
  <Override PartName="/ppt/tags/tag4080.xml" ContentType="application/vnd.openxmlformats-officedocument.presentationml.tags+xml"/>
  <Override PartName="/ppt/tags/tag4081.xml" ContentType="application/vnd.openxmlformats-officedocument.presentationml.tags+xml"/>
  <Override PartName="/ppt/tags/tag4082.xml" ContentType="application/vnd.openxmlformats-officedocument.presentationml.tags+xml"/>
  <Override PartName="/ppt/tags/tag4083.xml" ContentType="application/vnd.openxmlformats-officedocument.presentationml.tags+xml"/>
  <Override PartName="/ppt/tags/tag4084.xml" ContentType="application/vnd.openxmlformats-officedocument.presentationml.tags+xml"/>
  <Override PartName="/ppt/tags/tag4085.xml" ContentType="application/vnd.openxmlformats-officedocument.presentationml.tags+xml"/>
  <Override PartName="/ppt/tags/tag4086.xml" ContentType="application/vnd.openxmlformats-officedocument.presentationml.tags+xml"/>
  <Override PartName="/ppt/tags/tag4087.xml" ContentType="application/vnd.openxmlformats-officedocument.presentationml.tags+xml"/>
  <Override PartName="/ppt/tags/tag4088.xml" ContentType="application/vnd.openxmlformats-officedocument.presentationml.tags+xml"/>
  <Override PartName="/ppt/tags/tag4089.xml" ContentType="application/vnd.openxmlformats-officedocument.presentationml.tags+xml"/>
  <Override PartName="/ppt/tags/tag4090.xml" ContentType="application/vnd.openxmlformats-officedocument.presentationml.tags+xml"/>
  <Override PartName="/ppt/tags/tag4091.xml" ContentType="application/vnd.openxmlformats-officedocument.presentationml.tags+xml"/>
  <Override PartName="/ppt/tags/tag4092.xml" ContentType="application/vnd.openxmlformats-officedocument.presentationml.tags+xml"/>
  <Override PartName="/ppt/tags/tag4093.xml" ContentType="application/vnd.openxmlformats-officedocument.presentationml.tags+xml"/>
  <Override PartName="/ppt/tags/tag4094.xml" ContentType="application/vnd.openxmlformats-officedocument.presentationml.tags+xml"/>
  <Override PartName="/ppt/tags/tag4095.xml" ContentType="application/vnd.openxmlformats-officedocument.presentationml.tags+xml"/>
  <Override PartName="/ppt/tags/tag4096.xml" ContentType="application/vnd.openxmlformats-officedocument.presentationml.tags+xml"/>
  <Override PartName="/ppt/tags/tag4097.xml" ContentType="application/vnd.openxmlformats-officedocument.presentationml.tags+xml"/>
  <Override PartName="/ppt/tags/tag4098.xml" ContentType="application/vnd.openxmlformats-officedocument.presentationml.tags+xml"/>
  <Override PartName="/ppt/tags/tag4099.xml" ContentType="application/vnd.openxmlformats-officedocument.presentationml.tags+xml"/>
  <Override PartName="/ppt/tags/tag4100.xml" ContentType="application/vnd.openxmlformats-officedocument.presentationml.tags+xml"/>
  <Override PartName="/ppt/tags/tag4101.xml" ContentType="application/vnd.openxmlformats-officedocument.presentationml.tags+xml"/>
  <Override PartName="/ppt/tags/tag4102.xml" ContentType="application/vnd.openxmlformats-officedocument.presentationml.tags+xml"/>
  <Override PartName="/ppt/tags/tag4103.xml" ContentType="application/vnd.openxmlformats-officedocument.presentationml.tags+xml"/>
  <Override PartName="/ppt/tags/tag4104.xml" ContentType="application/vnd.openxmlformats-officedocument.presentationml.tags+xml"/>
  <Override PartName="/ppt/tags/tag4105.xml" ContentType="application/vnd.openxmlformats-officedocument.presentationml.tags+xml"/>
  <Override PartName="/ppt/tags/tag4106.xml" ContentType="application/vnd.openxmlformats-officedocument.presentationml.tags+xml"/>
  <Override PartName="/ppt/tags/tag4107.xml" ContentType="application/vnd.openxmlformats-officedocument.presentationml.tags+xml"/>
  <Override PartName="/ppt/tags/tag4108.xml" ContentType="application/vnd.openxmlformats-officedocument.presentationml.tags+xml"/>
  <Override PartName="/ppt/tags/tag4109.xml" ContentType="application/vnd.openxmlformats-officedocument.presentationml.tags+xml"/>
  <Override PartName="/ppt/tags/tag4110.xml" ContentType="application/vnd.openxmlformats-officedocument.presentationml.tags+xml"/>
  <Override PartName="/ppt/tags/tag4111.xml" ContentType="application/vnd.openxmlformats-officedocument.presentationml.tags+xml"/>
  <Override PartName="/ppt/tags/tag4112.xml" ContentType="application/vnd.openxmlformats-officedocument.presentationml.tags+xml"/>
  <Override PartName="/ppt/tags/tag4113.xml" ContentType="application/vnd.openxmlformats-officedocument.presentationml.tags+xml"/>
  <Override PartName="/ppt/tags/tag4114.xml" ContentType="application/vnd.openxmlformats-officedocument.presentationml.tags+xml"/>
  <Override PartName="/ppt/tags/tag4115.xml" ContentType="application/vnd.openxmlformats-officedocument.presentationml.tags+xml"/>
  <Override PartName="/ppt/tags/tag4116.xml" ContentType="application/vnd.openxmlformats-officedocument.presentationml.tags+xml"/>
  <Override PartName="/ppt/tags/tag4117.xml" ContentType="application/vnd.openxmlformats-officedocument.presentationml.tags+xml"/>
  <Override PartName="/ppt/tags/tag4118.xml" ContentType="application/vnd.openxmlformats-officedocument.presentationml.tags+xml"/>
  <Override PartName="/ppt/tags/tag4119.xml" ContentType="application/vnd.openxmlformats-officedocument.presentationml.tags+xml"/>
  <Override PartName="/ppt/tags/tag4120.xml" ContentType="application/vnd.openxmlformats-officedocument.presentationml.tags+xml"/>
  <Override PartName="/ppt/tags/tag4121.xml" ContentType="application/vnd.openxmlformats-officedocument.presentationml.tags+xml"/>
  <Override PartName="/ppt/tags/tag4122.xml" ContentType="application/vnd.openxmlformats-officedocument.presentationml.tags+xml"/>
  <Override PartName="/ppt/tags/tag4123.xml" ContentType="application/vnd.openxmlformats-officedocument.presentationml.tags+xml"/>
  <Override PartName="/ppt/tags/tag4124.xml" ContentType="application/vnd.openxmlformats-officedocument.presentationml.tags+xml"/>
  <Override PartName="/ppt/tags/tag4125.xml" ContentType="application/vnd.openxmlformats-officedocument.presentationml.tags+xml"/>
  <Override PartName="/ppt/tags/tag4126.xml" ContentType="application/vnd.openxmlformats-officedocument.presentationml.tags+xml"/>
  <Override PartName="/ppt/tags/tag4127.xml" ContentType="application/vnd.openxmlformats-officedocument.presentationml.tags+xml"/>
  <Override PartName="/ppt/notesSlides/notesSlide22.xml" ContentType="application/vnd.openxmlformats-officedocument.presentationml.notesSlide+xml"/>
  <Override PartName="/ppt/tags/tag4128.xml" ContentType="application/vnd.openxmlformats-officedocument.presentationml.tags+xml"/>
  <Override PartName="/ppt/notesSlides/notesSlide23.xml" ContentType="application/vnd.openxmlformats-officedocument.presentationml.notesSlide+xml"/>
  <Override PartName="/ppt/tags/tag4129.xml" ContentType="application/vnd.openxmlformats-officedocument.presentationml.tags+xml"/>
  <Override PartName="/ppt/notesSlides/notesSlide24.xml" ContentType="application/vnd.openxmlformats-officedocument.presentationml.notesSlide+xml"/>
  <Override PartName="/ppt/tags/tag4130.xml" ContentType="application/vnd.openxmlformats-officedocument.presentationml.tags+xml"/>
  <Override PartName="/ppt/tags/tag4131.xml" ContentType="application/vnd.openxmlformats-officedocument.presentationml.tags+xml"/>
  <Override PartName="/ppt/notesSlides/notesSlide25.xml" ContentType="application/vnd.openxmlformats-officedocument.presentationml.notesSlide+xml"/>
  <Override PartName="/ppt/tags/tag4132.xml" ContentType="application/vnd.openxmlformats-officedocument.presentationml.tags+xml"/>
  <Override PartName="/ppt/tags/tag4133.xml" ContentType="application/vnd.openxmlformats-officedocument.presentationml.tags+xml"/>
  <Override PartName="/ppt/notesSlides/notesSlide26.xml" ContentType="application/vnd.openxmlformats-officedocument.presentationml.notesSlide+xml"/>
  <Override PartName="/ppt/tags/tag4134.xml" ContentType="application/vnd.openxmlformats-officedocument.presentationml.tags+xml"/>
  <Override PartName="/ppt/tags/tag4135.xml" ContentType="application/vnd.openxmlformats-officedocument.presentationml.tags+xml"/>
  <Override PartName="/ppt/notesSlides/notesSlide27.xml" ContentType="application/vnd.openxmlformats-officedocument.presentationml.notesSlide+xml"/>
  <Override PartName="/ppt/tags/tag4136.xml" ContentType="application/vnd.openxmlformats-officedocument.presentationml.tags+xml"/>
  <Override PartName="/ppt/notesSlides/notesSlide28.xml" ContentType="application/vnd.openxmlformats-officedocument.presentationml.notesSlide+xml"/>
  <Override PartName="/ppt/tags/tag4137.xml" ContentType="application/vnd.openxmlformats-officedocument.presentationml.tags+xml"/>
  <Override PartName="/ppt/tags/tag4138.xml" ContentType="application/vnd.openxmlformats-officedocument.presentationml.tags+xml"/>
  <Override PartName="/ppt/tags/tag4139.xml" ContentType="application/vnd.openxmlformats-officedocument.presentationml.tags+xml"/>
  <Override PartName="/ppt/notesSlides/notesSlide29.xml" ContentType="application/vnd.openxmlformats-officedocument.presentationml.notesSlide+xml"/>
  <Override PartName="/ppt/tags/tag4140.xml" ContentType="application/vnd.openxmlformats-officedocument.presentationml.tags+xml"/>
  <Override PartName="/ppt/tags/tag4141.xml" ContentType="application/vnd.openxmlformats-officedocument.presentationml.tags+xml"/>
  <Override PartName="/ppt/tags/tag4142.xml" ContentType="application/vnd.openxmlformats-officedocument.presentationml.tags+xml"/>
  <Override PartName="/ppt/notesSlides/notesSlide30.xml" ContentType="application/vnd.openxmlformats-officedocument.presentationml.notesSlide+xml"/>
  <Override PartName="/ppt/tags/tag4143.xml" ContentType="application/vnd.openxmlformats-officedocument.presentationml.tags+xml"/>
  <Override PartName="/ppt/tags/tag4144.xml" ContentType="application/vnd.openxmlformats-officedocument.presentationml.tags+xml"/>
  <Override PartName="/ppt/tags/tag4145.xml" ContentType="application/vnd.openxmlformats-officedocument.presentationml.tags+xml"/>
  <Override PartName="/ppt/notesSlides/notesSlide31.xml" ContentType="application/vnd.openxmlformats-officedocument.presentationml.notesSlide+xml"/>
  <Override PartName="/ppt/tags/tag4146.xml" ContentType="application/vnd.openxmlformats-officedocument.presentationml.tags+xml"/>
  <Override PartName="/ppt/tags/tag4147.xml" ContentType="application/vnd.openxmlformats-officedocument.presentationml.tags+xml"/>
  <Override PartName="/ppt/tags/tag4148.xml" ContentType="application/vnd.openxmlformats-officedocument.presentationml.tags+xml"/>
  <Override PartName="/ppt/notesSlides/notesSlide32.xml" ContentType="application/vnd.openxmlformats-officedocument.presentationml.notesSlide+xml"/>
  <Override PartName="/ppt/tags/tag4149.xml" ContentType="application/vnd.openxmlformats-officedocument.presentationml.tags+xml"/>
  <Override PartName="/ppt/tags/tag4150.xml" ContentType="application/vnd.openxmlformats-officedocument.presentationml.tags+xml"/>
  <Override PartName="/ppt/tags/tag4151.xml" ContentType="application/vnd.openxmlformats-officedocument.presentationml.tags+xml"/>
  <Override PartName="/ppt/notesSlides/notesSlide33.xml" ContentType="application/vnd.openxmlformats-officedocument.presentationml.notesSlide+xml"/>
  <Override PartName="/ppt/tags/tag4152.xml" ContentType="application/vnd.openxmlformats-officedocument.presentationml.tags+xml"/>
  <Override PartName="/ppt/tags/tag4153.xml" ContentType="application/vnd.openxmlformats-officedocument.presentationml.tags+xml"/>
  <Override PartName="/ppt/notesSlides/notesSlide34.xml" ContentType="application/vnd.openxmlformats-officedocument.presentationml.notesSlide+xml"/>
  <Override PartName="/ppt/tags/tag4154.xml" ContentType="application/vnd.openxmlformats-officedocument.presentationml.tags+xml"/>
  <Override PartName="/ppt/notesSlides/notesSlide35.xml" ContentType="application/vnd.openxmlformats-officedocument.presentationml.notesSlide+xml"/>
  <Override PartName="/ppt/tags/tag4155.xml" ContentType="application/vnd.openxmlformats-officedocument.presentationml.tags+xml"/>
  <Override PartName="/ppt/tags/tag4156.xml" ContentType="application/vnd.openxmlformats-officedocument.presentationml.tags+xml"/>
  <Override PartName="/ppt/notesSlides/notesSlide36.xml" ContentType="application/vnd.openxmlformats-officedocument.presentationml.notesSlide+xml"/>
  <Override PartName="/ppt/tags/tag4157.xml" ContentType="application/vnd.openxmlformats-officedocument.presentationml.tags+xml"/>
  <Override PartName="/ppt/tags/tag4158.xml" ContentType="application/vnd.openxmlformats-officedocument.presentationml.tags+xml"/>
  <Override PartName="/ppt/notesSlides/notesSlide37.xml" ContentType="application/vnd.openxmlformats-officedocument.presentationml.notesSlide+xml"/>
  <Override PartName="/ppt/tags/tag4159.xml" ContentType="application/vnd.openxmlformats-officedocument.presentationml.tags+xml"/>
  <Override PartName="/ppt/tags/tag4160.xml" ContentType="application/vnd.openxmlformats-officedocument.presentationml.tags+xml"/>
  <Override PartName="/ppt/notesSlides/notesSlide38.xml" ContentType="application/vnd.openxmlformats-officedocument.presentationml.notesSlide+xml"/>
  <Override PartName="/ppt/tags/tag4161.xml" ContentType="application/vnd.openxmlformats-officedocument.presentationml.tags+xml"/>
  <Override PartName="/ppt/tags/tag4162.xml" ContentType="application/vnd.openxmlformats-officedocument.presentationml.tags+xml"/>
  <Override PartName="/ppt/notesSlides/notesSlide39.xml" ContentType="application/vnd.openxmlformats-officedocument.presentationml.notesSlide+xml"/>
  <Override PartName="/ppt/tags/tag4163.xml" ContentType="application/vnd.openxmlformats-officedocument.presentationml.tags+xml"/>
  <Override PartName="/ppt/tags/tag4164.xml" ContentType="application/vnd.openxmlformats-officedocument.presentationml.tags+xml"/>
  <Override PartName="/ppt/notesSlides/notesSlide40.xml" ContentType="application/vnd.openxmlformats-officedocument.presentationml.notesSlide+xml"/>
  <Override PartName="/ppt/tags/tag4165.xml" ContentType="application/vnd.openxmlformats-officedocument.presentationml.tags+xml"/>
  <Override PartName="/ppt/tags/tag4166.xml" ContentType="application/vnd.openxmlformats-officedocument.presentationml.tags+xml"/>
  <Override PartName="/ppt/notesSlides/notesSlide41.xml" ContentType="application/vnd.openxmlformats-officedocument.presentationml.notesSlide+xml"/>
  <Override PartName="/ppt/tags/tag4167.xml" ContentType="application/vnd.openxmlformats-officedocument.presentationml.tags+xml"/>
  <Override PartName="/ppt/tags/tag4168.xml" ContentType="application/vnd.openxmlformats-officedocument.presentationml.tags+xml"/>
  <Override PartName="/ppt/notesSlides/notesSlide42.xml" ContentType="application/vnd.openxmlformats-officedocument.presentationml.notesSlide+xml"/>
  <Override PartName="/ppt/tags/tag4169.xml" ContentType="application/vnd.openxmlformats-officedocument.presentationml.tags+xml"/>
  <Override PartName="/ppt/tags/tag4170.xml" ContentType="application/vnd.openxmlformats-officedocument.presentationml.tag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384" r:id="rId2"/>
    <p:sldId id="257" r:id="rId3"/>
    <p:sldId id="259" r:id="rId4"/>
    <p:sldId id="262" r:id="rId5"/>
    <p:sldId id="263" r:id="rId6"/>
    <p:sldId id="264" r:id="rId7"/>
    <p:sldId id="265" r:id="rId8"/>
    <p:sldId id="394" r:id="rId9"/>
    <p:sldId id="395" r:id="rId10"/>
    <p:sldId id="408" r:id="rId11"/>
    <p:sldId id="407" r:id="rId12"/>
    <p:sldId id="269" r:id="rId13"/>
    <p:sldId id="267" r:id="rId14"/>
    <p:sldId id="409" r:id="rId15"/>
    <p:sldId id="410" r:id="rId16"/>
    <p:sldId id="411" r:id="rId17"/>
    <p:sldId id="412" r:id="rId18"/>
    <p:sldId id="270" r:id="rId19"/>
    <p:sldId id="271" r:id="rId20"/>
    <p:sldId id="272" r:id="rId21"/>
    <p:sldId id="273" r:id="rId22"/>
    <p:sldId id="274" r:id="rId23"/>
    <p:sldId id="413" r:id="rId24"/>
    <p:sldId id="367" r:id="rId25"/>
    <p:sldId id="398" r:id="rId26"/>
    <p:sldId id="399" r:id="rId27"/>
    <p:sldId id="280" r:id="rId28"/>
    <p:sldId id="370" r:id="rId29"/>
    <p:sldId id="376" r:id="rId30"/>
    <p:sldId id="373" r:id="rId31"/>
    <p:sldId id="377" r:id="rId32"/>
    <p:sldId id="378" r:id="rId33"/>
    <p:sldId id="397" r:id="rId34"/>
    <p:sldId id="368" r:id="rId35"/>
    <p:sldId id="369" r:id="rId36"/>
    <p:sldId id="382" r:id="rId37"/>
    <p:sldId id="383" r:id="rId38"/>
    <p:sldId id="380" r:id="rId39"/>
    <p:sldId id="414" r:id="rId40"/>
    <p:sldId id="385" r:id="rId41"/>
    <p:sldId id="386" r:id="rId42"/>
    <p:sldId id="387" r:id="rId43"/>
    <p:sldId id="388" r:id="rId4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32A6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8" autoAdjust="0"/>
    <p:restoredTop sz="90877" autoAdjust="0"/>
  </p:normalViewPr>
  <p:slideViewPr>
    <p:cSldViewPr>
      <p:cViewPr varScale="1">
        <p:scale>
          <a:sx n="86" d="100"/>
          <a:sy n="86" d="100"/>
        </p:scale>
        <p:origin x="113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358DC7-2DB0-F743-B206-666BD2CB356D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4F19-52D0-CA4D-A6ED-ADA89533F6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36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BD5E47-F045-4C01-A154-66E3997AD169}" type="datetimeFigureOut">
              <a:rPr lang="en-US" smtClean="0"/>
              <a:t>9/16/19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EC52C-64D1-4EF5-AC14-14AF6A3FC3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1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1450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97BC9-FEA8-47EA-B037-7B3CB99BEE6E}" type="slidenum">
              <a:rPr lang="en-US"/>
              <a:pPr/>
              <a:t>10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580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C97BC9-FEA8-47EA-B037-7B3CB99BEE6E}" type="slidenum">
              <a:rPr lang="en-US"/>
              <a:pPr/>
              <a:t>11</a:t>
            </a:fld>
            <a:endParaRPr lang="en-US"/>
          </a:p>
        </p:txBody>
      </p:sp>
      <p:sp>
        <p:nvSpPr>
          <p:cNvPr id="103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60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24519E-3DE2-45FA-86A8-B7016CD6A7FE}" type="slidenum">
              <a:rPr lang="en-US"/>
              <a:pPr/>
              <a:t>12</a:t>
            </a:fld>
            <a:endParaRPr lang="en-US"/>
          </a:p>
        </p:txBody>
      </p:sp>
      <p:sp>
        <p:nvSpPr>
          <p:cNvPr id="103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1014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14C3C-B74A-4ECB-B885-5AE821768BD6}" type="slidenum">
              <a:rPr lang="en-US"/>
              <a:pPr/>
              <a:t>13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502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14C3C-B74A-4ECB-B885-5AE821768BD6}" type="slidenum">
              <a:rPr lang="en-US"/>
              <a:pPr/>
              <a:t>14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9788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14C3C-B74A-4ECB-B885-5AE821768BD6}" type="slidenum">
              <a:rPr lang="en-US"/>
              <a:pPr/>
              <a:t>15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91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14C3C-B74A-4ECB-B885-5AE821768BD6}" type="slidenum">
              <a:rPr lang="en-US"/>
              <a:pPr/>
              <a:t>16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88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314C3C-B74A-4ECB-B885-5AE821768BD6}" type="slidenum">
              <a:rPr lang="en-US"/>
              <a:pPr/>
              <a:t>17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2737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B52E84-640A-48FA-B2F0-6D35A310DE59}" type="slidenum">
              <a:rPr lang="en-US"/>
              <a:pPr/>
              <a:t>18</a:t>
            </a:fld>
            <a:endParaRPr lang="en-US"/>
          </a:p>
        </p:txBody>
      </p:sp>
      <p:sp>
        <p:nvSpPr>
          <p:cNvPr id="1038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8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51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6ACB7A-6856-4C6C-B395-975EE3D43E79}" type="slidenum">
              <a:rPr lang="en-US"/>
              <a:pPr/>
              <a:t>19</a:t>
            </a:fld>
            <a:endParaRPr lang="en-US"/>
          </a:p>
        </p:txBody>
      </p:sp>
      <p:sp>
        <p:nvSpPr>
          <p:cNvPr id="103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63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16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715503-9884-46CC-B00D-22B9BC5D3F97}" type="slidenum">
              <a:rPr lang="en-US"/>
              <a:pPr/>
              <a:t>20</a:t>
            </a:fld>
            <a:endParaRPr lang="en-US"/>
          </a:p>
        </p:txBody>
      </p:sp>
      <p:sp>
        <p:nvSpPr>
          <p:cNvPr id="104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97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3A8133-5195-4A64-B8C2-A67E9E3C494B}" type="slidenum">
              <a:rPr lang="en-US"/>
              <a:pPr/>
              <a:t>21</a:t>
            </a:fld>
            <a:endParaRPr lang="en-US"/>
          </a:p>
        </p:txBody>
      </p:sp>
      <p:sp>
        <p:nvSpPr>
          <p:cNvPr id="104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6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29F198-FCDE-45FD-BE14-A5C897F13BC0}" type="slidenum">
              <a:rPr lang="en-US"/>
              <a:pPr/>
              <a:t>22</a:t>
            </a:fld>
            <a:endParaRPr lang="en-US"/>
          </a:p>
        </p:txBody>
      </p:sp>
      <p:sp>
        <p:nvSpPr>
          <p:cNvPr id="104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353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0F5F46-A2EB-4EE2-BA14-4D4BF73A5139}" type="slidenum">
              <a:rPr lang="en-US"/>
              <a:pPr/>
              <a:t>23</a:t>
            </a:fld>
            <a:endParaRPr lang="en-US"/>
          </a:p>
        </p:txBody>
      </p:sp>
      <p:sp>
        <p:nvSpPr>
          <p:cNvPr id="104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3620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4C4F4-5942-4C69-9A84-94424F5E1BE1}" type="slidenum">
              <a:rPr lang="en-US"/>
              <a:pPr/>
              <a:t>24</a:t>
            </a:fld>
            <a:endParaRPr lang="en-US"/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64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725379-E41C-4A88-8AB6-884E5A8DBFFC}" type="slidenum">
              <a:rPr lang="en-US"/>
              <a:pPr/>
              <a:t>25</a:t>
            </a:fld>
            <a:endParaRPr lang="en-US"/>
          </a:p>
        </p:txBody>
      </p:sp>
      <p:sp>
        <p:nvSpPr>
          <p:cNvPr id="104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63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5BD64D-7A28-4C09-AD28-0A2A9F5E855C}" type="slidenum">
              <a:rPr lang="en-US"/>
              <a:pPr/>
              <a:t>26</a:t>
            </a:fld>
            <a:endParaRPr lang="en-US"/>
          </a:p>
        </p:txBody>
      </p:sp>
      <p:sp>
        <p:nvSpPr>
          <p:cNvPr id="104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206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0382E3-B6AE-4D9F-9B06-90BBF200EB8D}" type="slidenum">
              <a:rPr lang="en-US"/>
              <a:pPr/>
              <a:t>27</a:t>
            </a:fld>
            <a:endParaRPr lang="en-US"/>
          </a:p>
        </p:txBody>
      </p:sp>
      <p:sp>
        <p:nvSpPr>
          <p:cNvPr id="104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1191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F4C4F4-5942-4C69-9A84-94424F5E1BE1}" type="slidenum">
              <a:rPr lang="en-US"/>
              <a:pPr/>
              <a:t>28</a:t>
            </a:fld>
            <a:endParaRPr lang="en-US"/>
          </a:p>
        </p:txBody>
      </p:sp>
      <p:sp>
        <p:nvSpPr>
          <p:cNvPr id="104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1514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9057C-BDDE-4681-B946-256AB01FDE58}" type="slidenum">
              <a:rPr lang="en-US"/>
              <a:pPr/>
              <a:t>29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9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85336C-91C1-452D-9A2C-BC27032E8BFC}" type="slidenum">
              <a:rPr lang="en-US"/>
              <a:pPr/>
              <a:t>3</a:t>
            </a:fld>
            <a:endParaRPr lang="en-US"/>
          </a:p>
        </p:txBody>
      </p:sp>
      <p:sp>
        <p:nvSpPr>
          <p:cNvPr id="103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86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9057C-BDDE-4681-B946-256AB01FDE58}" type="slidenum">
              <a:rPr lang="en-US"/>
              <a:pPr/>
              <a:t>30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069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9057C-BDDE-4681-B946-256AB01FDE58}" type="slidenum">
              <a:rPr lang="en-US"/>
              <a:pPr/>
              <a:t>31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28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9057C-BDDE-4681-B946-256AB01FDE58}" type="slidenum">
              <a:rPr lang="en-US"/>
              <a:pPr/>
              <a:t>32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399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9057C-BDDE-4681-B946-256AB01FDE58}" type="slidenum">
              <a:rPr lang="en-US"/>
              <a:pPr/>
              <a:t>33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174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59057C-BDDE-4681-B946-256AB01FDE58}" type="slidenum">
              <a:rPr lang="en-US"/>
              <a:pPr/>
              <a:t>34</a:t>
            </a:fld>
            <a:endParaRPr lang="en-US"/>
          </a:p>
        </p:txBody>
      </p:sp>
      <p:sp>
        <p:nvSpPr>
          <p:cNvPr id="137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989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35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06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36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973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37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8643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38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247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39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718FF-AF39-48F7-B750-786A551C3749}" type="slidenum">
              <a:rPr lang="en-US"/>
              <a:pPr/>
              <a:t>4</a:t>
            </a:fld>
            <a:endParaRPr lang="en-US"/>
          </a:p>
        </p:txBody>
      </p:sp>
      <p:sp>
        <p:nvSpPr>
          <p:cNvPr id="112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0212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40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0053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41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733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42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6112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028B51-CF9E-468C-84F0-CAC51ED7FFBF}" type="slidenum">
              <a:rPr lang="en-US"/>
              <a:pPr/>
              <a:t>43</a:t>
            </a:fld>
            <a:endParaRPr lang="en-US"/>
          </a:p>
        </p:txBody>
      </p:sp>
      <p:sp>
        <p:nvSpPr>
          <p:cNvPr id="137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11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8E8FEB-9610-4353-91E1-389CFA465293}" type="slidenum">
              <a:rPr lang="en-US"/>
              <a:pPr/>
              <a:t>5</a:t>
            </a:fld>
            <a:endParaRPr lang="en-US"/>
          </a:p>
        </p:txBody>
      </p:sp>
      <p:sp>
        <p:nvSpPr>
          <p:cNvPr id="103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085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71EAE-9A32-47E3-B7E2-2AC940931EA8}" type="slidenum">
              <a:rPr lang="en-US"/>
              <a:pPr/>
              <a:t>6</a:t>
            </a:fld>
            <a:endParaRPr lang="en-US"/>
          </a:p>
        </p:txBody>
      </p:sp>
      <p:sp>
        <p:nvSpPr>
          <p:cNvPr id="103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064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0A13E-EC31-4E98-999D-132225AB71A7}" type="slidenum">
              <a:rPr lang="en-US"/>
              <a:pPr/>
              <a:t>7</a:t>
            </a:fld>
            <a:endParaRPr lang="en-US"/>
          </a:p>
        </p:txBody>
      </p:sp>
      <p:sp>
        <p:nvSpPr>
          <p:cNvPr id="1034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98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84B4A-A12C-4060-8BE7-658470E3060E}" type="slidenum">
              <a:rPr lang="en-US"/>
              <a:pPr/>
              <a:t>8</a:t>
            </a:fld>
            <a:endParaRPr lang="en-US"/>
          </a:p>
        </p:txBody>
      </p:sp>
      <p:sp>
        <p:nvSpPr>
          <p:cNvPr id="103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7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484B4A-A12C-4060-8BE7-658470E3060E}" type="slidenum">
              <a:rPr lang="en-US"/>
              <a:pPr/>
              <a:t>9</a:t>
            </a:fld>
            <a:endParaRPr lang="en-US"/>
          </a:p>
        </p:txBody>
      </p:sp>
      <p:sp>
        <p:nvSpPr>
          <p:cNvPr id="103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5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5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Chapter 2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139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8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© 2015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0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12C447-90FA-420C-B74C-1A635C444937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2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E7ED6BBA-2425-4A43-B586-383F2BB07C4C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36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68946159-E475-47D9-8550-A9F0B445C79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3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CCDCC2DC-EBCD-44EE-92DB-9C06DDE632FD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468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1-&lt;</a:t>
            </a:r>
            <a:fld id="{B4FEF99E-A19F-4A0B-A62E-3729EECDD901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5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72400" cy="889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© 2012  Elsevier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1-&lt;</a:t>
            </a:r>
            <a:fld id="{9F7ADD3E-E1D6-46D5-BCAD-B4AEBA813F75}" type="slidenum">
              <a:rPr lang="en-US"/>
              <a:pPr>
                <a:defRPr/>
              </a:pPr>
              <a:t>‹#›</a:t>
            </a:fld>
            <a:r>
              <a:rPr lang="en-US"/>
              <a:t>&gt;</a:t>
            </a:r>
          </a:p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660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E0959C-64E3-5747-B117-D63FEC92B5A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685800" y="6248400"/>
            <a:ext cx="77724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230745-C281-EA47-9BE8-AF4FC50421F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1BE0502-0B5A-424E-B7C7-93BA69F8CCD5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2A4A46-44A4-FC4A-9F34-EF42A9EF8325}"/>
              </a:ext>
            </a:extLst>
          </p:cNvPr>
          <p:cNvSpPr/>
          <p:nvPr userDrawn="1"/>
        </p:nvSpPr>
        <p:spPr>
          <a:xfrm>
            <a:off x="152400" y="5924550"/>
            <a:ext cx="88392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47636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46080-453C-4BEF-9A1F-F094B996EB79}" type="datetimeFigureOut">
              <a:rPr lang="en-US" smtClean="0"/>
              <a:t>9/16/19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2EFE9-D440-4A3B-858C-5FEDF5DD0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50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1522" Type="http://schemas.openxmlformats.org/officeDocument/2006/relationships/tags" Target="../tags/tag1540.xml"/><Relationship Id="rId1827" Type="http://schemas.openxmlformats.org/officeDocument/2006/relationships/tags" Target="../tags/tag1845.xml"/><Relationship Id="rId21" Type="http://schemas.openxmlformats.org/officeDocument/2006/relationships/tags" Target="../tags/tag39.xml"/><Relationship Id="rId170" Type="http://schemas.openxmlformats.org/officeDocument/2006/relationships/tags" Target="../tags/tag188.xml"/><Relationship Id="rId268" Type="http://schemas.openxmlformats.org/officeDocument/2006/relationships/tags" Target="../tags/tag286.xml"/><Relationship Id="rId475" Type="http://schemas.openxmlformats.org/officeDocument/2006/relationships/tags" Target="../tags/tag493.xml"/><Relationship Id="rId682" Type="http://schemas.openxmlformats.org/officeDocument/2006/relationships/tags" Target="../tags/tag700.xml"/><Relationship Id="rId128" Type="http://schemas.openxmlformats.org/officeDocument/2006/relationships/tags" Target="../tags/tag146.xml"/><Relationship Id="rId335" Type="http://schemas.openxmlformats.org/officeDocument/2006/relationships/tags" Target="../tags/tag353.xml"/><Relationship Id="rId542" Type="http://schemas.openxmlformats.org/officeDocument/2006/relationships/tags" Target="../tags/tag560.xml"/><Relationship Id="rId987" Type="http://schemas.openxmlformats.org/officeDocument/2006/relationships/tags" Target="../tags/tag1005.xml"/><Relationship Id="rId1172" Type="http://schemas.openxmlformats.org/officeDocument/2006/relationships/tags" Target="../tags/tag1190.xml"/><Relationship Id="rId402" Type="http://schemas.openxmlformats.org/officeDocument/2006/relationships/tags" Target="../tags/tag420.xml"/><Relationship Id="rId847" Type="http://schemas.openxmlformats.org/officeDocument/2006/relationships/tags" Target="../tags/tag865.xml"/><Relationship Id="rId1032" Type="http://schemas.openxmlformats.org/officeDocument/2006/relationships/tags" Target="../tags/tag1050.xml"/><Relationship Id="rId1477" Type="http://schemas.openxmlformats.org/officeDocument/2006/relationships/tags" Target="../tags/tag1495.xml"/><Relationship Id="rId1684" Type="http://schemas.openxmlformats.org/officeDocument/2006/relationships/tags" Target="../tags/tag1702.xml"/><Relationship Id="rId1891" Type="http://schemas.openxmlformats.org/officeDocument/2006/relationships/tags" Target="../tags/tag1909.xml"/><Relationship Id="rId707" Type="http://schemas.openxmlformats.org/officeDocument/2006/relationships/tags" Target="../tags/tag725.xml"/><Relationship Id="rId914" Type="http://schemas.openxmlformats.org/officeDocument/2006/relationships/tags" Target="../tags/tag932.xml"/><Relationship Id="rId1337" Type="http://schemas.openxmlformats.org/officeDocument/2006/relationships/tags" Target="../tags/tag1355.xml"/><Relationship Id="rId1544" Type="http://schemas.openxmlformats.org/officeDocument/2006/relationships/tags" Target="../tags/tag1562.xml"/><Relationship Id="rId1751" Type="http://schemas.openxmlformats.org/officeDocument/2006/relationships/tags" Target="../tags/tag1769.xml"/><Relationship Id="rId43" Type="http://schemas.openxmlformats.org/officeDocument/2006/relationships/tags" Target="../tags/tag61.xml"/><Relationship Id="rId1404" Type="http://schemas.openxmlformats.org/officeDocument/2006/relationships/tags" Target="../tags/tag1422.xml"/><Relationship Id="rId1611" Type="http://schemas.openxmlformats.org/officeDocument/2006/relationships/tags" Target="../tags/tag1629.xml"/><Relationship Id="rId1849" Type="http://schemas.openxmlformats.org/officeDocument/2006/relationships/tags" Target="../tags/tag1867.xml"/><Relationship Id="rId192" Type="http://schemas.openxmlformats.org/officeDocument/2006/relationships/tags" Target="../tags/tag210.xml"/><Relationship Id="rId1709" Type="http://schemas.openxmlformats.org/officeDocument/2006/relationships/tags" Target="../tags/tag1727.xml"/><Relationship Id="rId1916" Type="http://schemas.openxmlformats.org/officeDocument/2006/relationships/tags" Target="../tags/tag1934.xml"/><Relationship Id="rId497" Type="http://schemas.openxmlformats.org/officeDocument/2006/relationships/tags" Target="../tags/tag515.xml"/><Relationship Id="rId357" Type="http://schemas.openxmlformats.org/officeDocument/2006/relationships/tags" Target="../tags/tag375.xml"/><Relationship Id="rId1194" Type="http://schemas.openxmlformats.org/officeDocument/2006/relationships/tags" Target="../tags/tag1212.xml"/><Relationship Id="rId217" Type="http://schemas.openxmlformats.org/officeDocument/2006/relationships/tags" Target="../tags/tag235.xml"/><Relationship Id="rId564" Type="http://schemas.openxmlformats.org/officeDocument/2006/relationships/tags" Target="../tags/tag582.xml"/><Relationship Id="rId771" Type="http://schemas.openxmlformats.org/officeDocument/2006/relationships/tags" Target="../tags/tag789.xml"/><Relationship Id="rId869" Type="http://schemas.openxmlformats.org/officeDocument/2006/relationships/tags" Target="../tags/tag887.xml"/><Relationship Id="rId1499" Type="http://schemas.openxmlformats.org/officeDocument/2006/relationships/tags" Target="../tags/tag1517.xml"/><Relationship Id="rId424" Type="http://schemas.openxmlformats.org/officeDocument/2006/relationships/tags" Target="../tags/tag442.xml"/><Relationship Id="rId631" Type="http://schemas.openxmlformats.org/officeDocument/2006/relationships/tags" Target="../tags/tag649.xml"/><Relationship Id="rId729" Type="http://schemas.openxmlformats.org/officeDocument/2006/relationships/tags" Target="../tags/tag747.xml"/><Relationship Id="rId1054" Type="http://schemas.openxmlformats.org/officeDocument/2006/relationships/tags" Target="../tags/tag1072.xml"/><Relationship Id="rId1261" Type="http://schemas.openxmlformats.org/officeDocument/2006/relationships/tags" Target="../tags/tag1279.xml"/><Relationship Id="rId1359" Type="http://schemas.openxmlformats.org/officeDocument/2006/relationships/tags" Target="../tags/tag1377.xml"/><Relationship Id="rId936" Type="http://schemas.openxmlformats.org/officeDocument/2006/relationships/tags" Target="../tags/tag954.xml"/><Relationship Id="rId1121" Type="http://schemas.openxmlformats.org/officeDocument/2006/relationships/tags" Target="../tags/tag1139.xml"/><Relationship Id="rId1219" Type="http://schemas.openxmlformats.org/officeDocument/2006/relationships/tags" Target="../tags/tag1237.xml"/><Relationship Id="rId1566" Type="http://schemas.openxmlformats.org/officeDocument/2006/relationships/tags" Target="../tags/tag1584.xml"/><Relationship Id="rId1773" Type="http://schemas.openxmlformats.org/officeDocument/2006/relationships/tags" Target="../tags/tag1791.xml"/><Relationship Id="rId65" Type="http://schemas.openxmlformats.org/officeDocument/2006/relationships/tags" Target="../tags/tag83.xml"/><Relationship Id="rId1426" Type="http://schemas.openxmlformats.org/officeDocument/2006/relationships/tags" Target="../tags/tag1444.xml"/><Relationship Id="rId1633" Type="http://schemas.openxmlformats.org/officeDocument/2006/relationships/tags" Target="../tags/tag1651.xml"/><Relationship Id="rId1840" Type="http://schemas.openxmlformats.org/officeDocument/2006/relationships/tags" Target="../tags/tag1858.xml"/><Relationship Id="rId1700" Type="http://schemas.openxmlformats.org/officeDocument/2006/relationships/tags" Target="../tags/tag1718.xml"/><Relationship Id="rId281" Type="http://schemas.openxmlformats.org/officeDocument/2006/relationships/tags" Target="../tags/tag299.xml"/><Relationship Id="rId141" Type="http://schemas.openxmlformats.org/officeDocument/2006/relationships/tags" Target="../tags/tag159.xml"/><Relationship Id="rId379" Type="http://schemas.openxmlformats.org/officeDocument/2006/relationships/tags" Target="../tags/tag397.xml"/><Relationship Id="rId586" Type="http://schemas.openxmlformats.org/officeDocument/2006/relationships/tags" Target="../tags/tag604.xml"/><Relationship Id="rId793" Type="http://schemas.openxmlformats.org/officeDocument/2006/relationships/tags" Target="../tags/tag811.xml"/><Relationship Id="rId7" Type="http://schemas.openxmlformats.org/officeDocument/2006/relationships/tags" Target="../tags/tag25.xml"/><Relationship Id="rId239" Type="http://schemas.openxmlformats.org/officeDocument/2006/relationships/tags" Target="../tags/tag257.xml"/><Relationship Id="rId446" Type="http://schemas.openxmlformats.org/officeDocument/2006/relationships/tags" Target="../tags/tag464.xml"/><Relationship Id="rId653" Type="http://schemas.openxmlformats.org/officeDocument/2006/relationships/tags" Target="../tags/tag671.xml"/><Relationship Id="rId1076" Type="http://schemas.openxmlformats.org/officeDocument/2006/relationships/tags" Target="../tags/tag1094.xml"/><Relationship Id="rId1283" Type="http://schemas.openxmlformats.org/officeDocument/2006/relationships/tags" Target="../tags/tag1301.xml"/><Relationship Id="rId1490" Type="http://schemas.openxmlformats.org/officeDocument/2006/relationships/tags" Target="../tags/tag1508.xml"/><Relationship Id="rId306" Type="http://schemas.openxmlformats.org/officeDocument/2006/relationships/tags" Target="../tags/tag324.xml"/><Relationship Id="rId860" Type="http://schemas.openxmlformats.org/officeDocument/2006/relationships/tags" Target="../tags/tag878.xml"/><Relationship Id="rId958" Type="http://schemas.openxmlformats.org/officeDocument/2006/relationships/tags" Target="../tags/tag976.xml"/><Relationship Id="rId1143" Type="http://schemas.openxmlformats.org/officeDocument/2006/relationships/tags" Target="../tags/tag1161.xml"/><Relationship Id="rId1588" Type="http://schemas.openxmlformats.org/officeDocument/2006/relationships/tags" Target="../tags/tag1606.xml"/><Relationship Id="rId1795" Type="http://schemas.openxmlformats.org/officeDocument/2006/relationships/tags" Target="../tags/tag1813.xml"/><Relationship Id="rId87" Type="http://schemas.openxmlformats.org/officeDocument/2006/relationships/tags" Target="../tags/tag105.xml"/><Relationship Id="rId513" Type="http://schemas.openxmlformats.org/officeDocument/2006/relationships/tags" Target="../tags/tag531.xml"/><Relationship Id="rId720" Type="http://schemas.openxmlformats.org/officeDocument/2006/relationships/tags" Target="../tags/tag738.xml"/><Relationship Id="rId818" Type="http://schemas.openxmlformats.org/officeDocument/2006/relationships/tags" Target="../tags/tag836.xml"/><Relationship Id="rId1350" Type="http://schemas.openxmlformats.org/officeDocument/2006/relationships/tags" Target="../tags/tag1368.xml"/><Relationship Id="rId1448" Type="http://schemas.openxmlformats.org/officeDocument/2006/relationships/tags" Target="../tags/tag1466.xml"/><Relationship Id="rId1655" Type="http://schemas.openxmlformats.org/officeDocument/2006/relationships/tags" Target="../tags/tag1673.xml"/><Relationship Id="rId1003" Type="http://schemas.openxmlformats.org/officeDocument/2006/relationships/tags" Target="../tags/tag1021.xml"/><Relationship Id="rId1210" Type="http://schemas.openxmlformats.org/officeDocument/2006/relationships/tags" Target="../tags/tag1228.xml"/><Relationship Id="rId1308" Type="http://schemas.openxmlformats.org/officeDocument/2006/relationships/tags" Target="../tags/tag1326.xml"/><Relationship Id="rId1862" Type="http://schemas.openxmlformats.org/officeDocument/2006/relationships/tags" Target="../tags/tag1880.xml"/><Relationship Id="rId1515" Type="http://schemas.openxmlformats.org/officeDocument/2006/relationships/tags" Target="../tags/tag1533.xml"/><Relationship Id="rId1722" Type="http://schemas.openxmlformats.org/officeDocument/2006/relationships/tags" Target="../tags/tag1740.xml"/><Relationship Id="rId14" Type="http://schemas.openxmlformats.org/officeDocument/2006/relationships/tags" Target="../tags/tag32.xml"/><Relationship Id="rId163" Type="http://schemas.openxmlformats.org/officeDocument/2006/relationships/tags" Target="../tags/tag181.xml"/><Relationship Id="rId370" Type="http://schemas.openxmlformats.org/officeDocument/2006/relationships/tags" Target="../tags/tag388.xml"/><Relationship Id="rId230" Type="http://schemas.openxmlformats.org/officeDocument/2006/relationships/tags" Target="../tags/tag248.xml"/><Relationship Id="rId468" Type="http://schemas.openxmlformats.org/officeDocument/2006/relationships/tags" Target="../tags/tag486.xml"/><Relationship Id="rId675" Type="http://schemas.openxmlformats.org/officeDocument/2006/relationships/tags" Target="../tags/tag693.xml"/><Relationship Id="rId882" Type="http://schemas.openxmlformats.org/officeDocument/2006/relationships/tags" Target="../tags/tag900.xml"/><Relationship Id="rId1098" Type="http://schemas.openxmlformats.org/officeDocument/2006/relationships/tags" Target="../tags/tag1116.xml"/><Relationship Id="rId328" Type="http://schemas.openxmlformats.org/officeDocument/2006/relationships/tags" Target="../tags/tag346.xml"/><Relationship Id="rId535" Type="http://schemas.openxmlformats.org/officeDocument/2006/relationships/tags" Target="../tags/tag553.xml"/><Relationship Id="rId742" Type="http://schemas.openxmlformats.org/officeDocument/2006/relationships/tags" Target="../tags/tag760.xml"/><Relationship Id="rId1165" Type="http://schemas.openxmlformats.org/officeDocument/2006/relationships/tags" Target="../tags/tag1183.xml"/><Relationship Id="rId1372" Type="http://schemas.openxmlformats.org/officeDocument/2006/relationships/tags" Target="../tags/tag1390.xml"/><Relationship Id="rId602" Type="http://schemas.openxmlformats.org/officeDocument/2006/relationships/tags" Target="../tags/tag620.xml"/><Relationship Id="rId1025" Type="http://schemas.openxmlformats.org/officeDocument/2006/relationships/tags" Target="../tags/tag1043.xml"/><Relationship Id="rId1232" Type="http://schemas.openxmlformats.org/officeDocument/2006/relationships/tags" Target="../tags/tag1250.xml"/><Relationship Id="rId1677" Type="http://schemas.openxmlformats.org/officeDocument/2006/relationships/tags" Target="../tags/tag1695.xml"/><Relationship Id="rId1884" Type="http://schemas.openxmlformats.org/officeDocument/2006/relationships/tags" Target="../tags/tag1902.xml"/><Relationship Id="rId907" Type="http://schemas.openxmlformats.org/officeDocument/2006/relationships/tags" Target="../tags/tag925.xml"/><Relationship Id="rId1537" Type="http://schemas.openxmlformats.org/officeDocument/2006/relationships/tags" Target="../tags/tag1555.xml"/><Relationship Id="rId1744" Type="http://schemas.openxmlformats.org/officeDocument/2006/relationships/tags" Target="../tags/tag1762.xml"/><Relationship Id="rId36" Type="http://schemas.openxmlformats.org/officeDocument/2006/relationships/tags" Target="../tags/tag54.xml"/><Relationship Id="rId1604" Type="http://schemas.openxmlformats.org/officeDocument/2006/relationships/tags" Target="../tags/tag1622.xml"/><Relationship Id="rId185" Type="http://schemas.openxmlformats.org/officeDocument/2006/relationships/tags" Target="../tags/tag203.xml"/><Relationship Id="rId1811" Type="http://schemas.openxmlformats.org/officeDocument/2006/relationships/tags" Target="../tags/tag1829.xml"/><Relationship Id="rId1909" Type="http://schemas.openxmlformats.org/officeDocument/2006/relationships/tags" Target="../tags/tag1927.xml"/><Relationship Id="rId392" Type="http://schemas.openxmlformats.org/officeDocument/2006/relationships/tags" Target="../tags/tag410.xml"/><Relationship Id="rId697" Type="http://schemas.openxmlformats.org/officeDocument/2006/relationships/tags" Target="../tags/tag715.xml"/><Relationship Id="rId252" Type="http://schemas.openxmlformats.org/officeDocument/2006/relationships/tags" Target="../tags/tag270.xml"/><Relationship Id="rId1187" Type="http://schemas.openxmlformats.org/officeDocument/2006/relationships/tags" Target="../tags/tag1205.xml"/><Relationship Id="rId112" Type="http://schemas.openxmlformats.org/officeDocument/2006/relationships/tags" Target="../tags/tag130.xml"/><Relationship Id="rId557" Type="http://schemas.openxmlformats.org/officeDocument/2006/relationships/tags" Target="../tags/tag575.xml"/><Relationship Id="rId764" Type="http://schemas.openxmlformats.org/officeDocument/2006/relationships/tags" Target="../tags/tag782.xml"/><Relationship Id="rId971" Type="http://schemas.openxmlformats.org/officeDocument/2006/relationships/tags" Target="../tags/tag989.xml"/><Relationship Id="rId1394" Type="http://schemas.openxmlformats.org/officeDocument/2006/relationships/tags" Target="../tags/tag1412.xml"/><Relationship Id="rId1699" Type="http://schemas.openxmlformats.org/officeDocument/2006/relationships/tags" Target="../tags/tag1717.xml"/><Relationship Id="rId417" Type="http://schemas.openxmlformats.org/officeDocument/2006/relationships/tags" Target="../tags/tag435.xml"/><Relationship Id="rId624" Type="http://schemas.openxmlformats.org/officeDocument/2006/relationships/tags" Target="../tags/tag642.xml"/><Relationship Id="rId831" Type="http://schemas.openxmlformats.org/officeDocument/2006/relationships/tags" Target="../tags/tag849.xml"/><Relationship Id="rId1047" Type="http://schemas.openxmlformats.org/officeDocument/2006/relationships/tags" Target="../tags/tag1065.xml"/><Relationship Id="rId1254" Type="http://schemas.openxmlformats.org/officeDocument/2006/relationships/tags" Target="../tags/tag1272.xml"/><Relationship Id="rId1461" Type="http://schemas.openxmlformats.org/officeDocument/2006/relationships/tags" Target="../tags/tag1479.xml"/><Relationship Id="rId929" Type="http://schemas.openxmlformats.org/officeDocument/2006/relationships/tags" Target="../tags/tag947.xml"/><Relationship Id="rId1114" Type="http://schemas.openxmlformats.org/officeDocument/2006/relationships/tags" Target="../tags/tag1132.xml"/><Relationship Id="rId1321" Type="http://schemas.openxmlformats.org/officeDocument/2006/relationships/tags" Target="../tags/tag1339.xml"/><Relationship Id="rId1559" Type="http://schemas.openxmlformats.org/officeDocument/2006/relationships/tags" Target="../tags/tag1577.xml"/><Relationship Id="rId1766" Type="http://schemas.openxmlformats.org/officeDocument/2006/relationships/tags" Target="../tags/tag1784.xml"/><Relationship Id="rId58" Type="http://schemas.openxmlformats.org/officeDocument/2006/relationships/tags" Target="../tags/tag76.xml"/><Relationship Id="rId1419" Type="http://schemas.openxmlformats.org/officeDocument/2006/relationships/tags" Target="../tags/tag1437.xml"/><Relationship Id="rId1626" Type="http://schemas.openxmlformats.org/officeDocument/2006/relationships/tags" Target="../tags/tag1644.xml"/><Relationship Id="rId1833" Type="http://schemas.openxmlformats.org/officeDocument/2006/relationships/tags" Target="../tags/tag1851.xml"/><Relationship Id="rId1900" Type="http://schemas.openxmlformats.org/officeDocument/2006/relationships/tags" Target="../tags/tag1918.xml"/><Relationship Id="rId274" Type="http://schemas.openxmlformats.org/officeDocument/2006/relationships/tags" Target="../tags/tag292.xml"/><Relationship Id="rId481" Type="http://schemas.openxmlformats.org/officeDocument/2006/relationships/tags" Target="../tags/tag499.xml"/><Relationship Id="rId134" Type="http://schemas.openxmlformats.org/officeDocument/2006/relationships/tags" Target="../tags/tag152.xml"/><Relationship Id="rId579" Type="http://schemas.openxmlformats.org/officeDocument/2006/relationships/tags" Target="../tags/tag597.xml"/><Relationship Id="rId786" Type="http://schemas.openxmlformats.org/officeDocument/2006/relationships/tags" Target="../tags/tag804.xml"/><Relationship Id="rId993" Type="http://schemas.openxmlformats.org/officeDocument/2006/relationships/tags" Target="../tags/tag1011.xml"/><Relationship Id="rId341" Type="http://schemas.openxmlformats.org/officeDocument/2006/relationships/tags" Target="../tags/tag359.xml"/><Relationship Id="rId439" Type="http://schemas.openxmlformats.org/officeDocument/2006/relationships/tags" Target="../tags/tag457.xml"/><Relationship Id="rId646" Type="http://schemas.openxmlformats.org/officeDocument/2006/relationships/tags" Target="../tags/tag664.xml"/><Relationship Id="rId1069" Type="http://schemas.openxmlformats.org/officeDocument/2006/relationships/tags" Target="../tags/tag1087.xml"/><Relationship Id="rId1276" Type="http://schemas.openxmlformats.org/officeDocument/2006/relationships/tags" Target="../tags/tag1294.xml"/><Relationship Id="rId1483" Type="http://schemas.openxmlformats.org/officeDocument/2006/relationships/tags" Target="../tags/tag1501.xml"/><Relationship Id="rId201" Type="http://schemas.openxmlformats.org/officeDocument/2006/relationships/tags" Target="../tags/tag219.xml"/><Relationship Id="rId506" Type="http://schemas.openxmlformats.org/officeDocument/2006/relationships/tags" Target="../tags/tag524.xml"/><Relationship Id="rId853" Type="http://schemas.openxmlformats.org/officeDocument/2006/relationships/tags" Target="../tags/tag871.xml"/><Relationship Id="rId1136" Type="http://schemas.openxmlformats.org/officeDocument/2006/relationships/tags" Target="../tags/tag1154.xml"/><Relationship Id="rId1690" Type="http://schemas.openxmlformats.org/officeDocument/2006/relationships/tags" Target="../tags/tag1708.xml"/><Relationship Id="rId1788" Type="http://schemas.openxmlformats.org/officeDocument/2006/relationships/tags" Target="../tags/tag1806.xml"/><Relationship Id="rId713" Type="http://schemas.openxmlformats.org/officeDocument/2006/relationships/tags" Target="../tags/tag731.xml"/><Relationship Id="rId920" Type="http://schemas.openxmlformats.org/officeDocument/2006/relationships/tags" Target="../tags/tag938.xml"/><Relationship Id="rId1343" Type="http://schemas.openxmlformats.org/officeDocument/2006/relationships/tags" Target="../tags/tag1361.xml"/><Relationship Id="rId1550" Type="http://schemas.openxmlformats.org/officeDocument/2006/relationships/tags" Target="../tags/tag1568.xml"/><Relationship Id="rId1648" Type="http://schemas.openxmlformats.org/officeDocument/2006/relationships/tags" Target="../tags/tag1666.xml"/><Relationship Id="rId1203" Type="http://schemas.openxmlformats.org/officeDocument/2006/relationships/tags" Target="../tags/tag1221.xml"/><Relationship Id="rId1410" Type="http://schemas.openxmlformats.org/officeDocument/2006/relationships/tags" Target="../tags/tag1428.xml"/><Relationship Id="rId1508" Type="http://schemas.openxmlformats.org/officeDocument/2006/relationships/tags" Target="../tags/tag1526.xml"/><Relationship Id="rId1855" Type="http://schemas.openxmlformats.org/officeDocument/2006/relationships/tags" Target="../tags/tag1873.xml"/><Relationship Id="rId1715" Type="http://schemas.openxmlformats.org/officeDocument/2006/relationships/tags" Target="../tags/tag1733.xml"/><Relationship Id="rId1922" Type="http://schemas.openxmlformats.org/officeDocument/2006/relationships/tags" Target="../tags/tag1940.xml"/><Relationship Id="rId296" Type="http://schemas.openxmlformats.org/officeDocument/2006/relationships/tags" Target="../tags/tag314.xml"/><Relationship Id="rId156" Type="http://schemas.openxmlformats.org/officeDocument/2006/relationships/tags" Target="../tags/tag174.xml"/><Relationship Id="rId363" Type="http://schemas.openxmlformats.org/officeDocument/2006/relationships/tags" Target="../tags/tag381.xml"/><Relationship Id="rId570" Type="http://schemas.openxmlformats.org/officeDocument/2006/relationships/tags" Target="../tags/tag588.xml"/><Relationship Id="rId223" Type="http://schemas.openxmlformats.org/officeDocument/2006/relationships/tags" Target="../tags/tag241.xml"/><Relationship Id="rId430" Type="http://schemas.openxmlformats.org/officeDocument/2006/relationships/tags" Target="../tags/tag448.xml"/><Relationship Id="rId668" Type="http://schemas.openxmlformats.org/officeDocument/2006/relationships/tags" Target="../tags/tag686.xml"/><Relationship Id="rId875" Type="http://schemas.openxmlformats.org/officeDocument/2006/relationships/tags" Target="../tags/tag893.xml"/><Relationship Id="rId1060" Type="http://schemas.openxmlformats.org/officeDocument/2006/relationships/tags" Target="../tags/tag1078.xml"/><Relationship Id="rId1298" Type="http://schemas.openxmlformats.org/officeDocument/2006/relationships/tags" Target="../tags/tag1316.xml"/><Relationship Id="rId528" Type="http://schemas.openxmlformats.org/officeDocument/2006/relationships/tags" Target="../tags/tag546.xml"/><Relationship Id="rId735" Type="http://schemas.openxmlformats.org/officeDocument/2006/relationships/tags" Target="../tags/tag753.xml"/><Relationship Id="rId942" Type="http://schemas.openxmlformats.org/officeDocument/2006/relationships/tags" Target="../tags/tag960.xml"/><Relationship Id="rId1158" Type="http://schemas.openxmlformats.org/officeDocument/2006/relationships/tags" Target="../tags/tag1176.xml"/><Relationship Id="rId1365" Type="http://schemas.openxmlformats.org/officeDocument/2006/relationships/tags" Target="../tags/tag1383.xml"/><Relationship Id="rId1572" Type="http://schemas.openxmlformats.org/officeDocument/2006/relationships/tags" Target="../tags/tag1590.xml"/><Relationship Id="rId1018" Type="http://schemas.openxmlformats.org/officeDocument/2006/relationships/tags" Target="../tags/tag1036.xml"/><Relationship Id="rId1225" Type="http://schemas.openxmlformats.org/officeDocument/2006/relationships/tags" Target="../tags/tag1243.xml"/><Relationship Id="rId1432" Type="http://schemas.openxmlformats.org/officeDocument/2006/relationships/tags" Target="../tags/tag1450.xml"/><Relationship Id="rId1877" Type="http://schemas.openxmlformats.org/officeDocument/2006/relationships/tags" Target="../tags/tag1895.xml"/><Relationship Id="rId71" Type="http://schemas.openxmlformats.org/officeDocument/2006/relationships/tags" Target="../tags/tag89.xml"/><Relationship Id="rId802" Type="http://schemas.openxmlformats.org/officeDocument/2006/relationships/tags" Target="../tags/tag820.xml"/><Relationship Id="rId1737" Type="http://schemas.openxmlformats.org/officeDocument/2006/relationships/tags" Target="../tags/tag1755.xml"/><Relationship Id="rId29" Type="http://schemas.openxmlformats.org/officeDocument/2006/relationships/tags" Target="../tags/tag47.xml"/><Relationship Id="rId178" Type="http://schemas.openxmlformats.org/officeDocument/2006/relationships/tags" Target="../tags/tag196.xml"/><Relationship Id="rId1804" Type="http://schemas.openxmlformats.org/officeDocument/2006/relationships/tags" Target="../tags/tag1822.xml"/><Relationship Id="rId385" Type="http://schemas.openxmlformats.org/officeDocument/2006/relationships/tags" Target="../tags/tag403.xml"/><Relationship Id="rId592" Type="http://schemas.openxmlformats.org/officeDocument/2006/relationships/tags" Target="../tags/tag610.xml"/><Relationship Id="rId245" Type="http://schemas.openxmlformats.org/officeDocument/2006/relationships/tags" Target="../tags/tag263.xml"/><Relationship Id="rId452" Type="http://schemas.openxmlformats.org/officeDocument/2006/relationships/tags" Target="../tags/tag470.xml"/><Relationship Id="rId897" Type="http://schemas.openxmlformats.org/officeDocument/2006/relationships/tags" Target="../tags/tag915.xml"/><Relationship Id="rId1082" Type="http://schemas.openxmlformats.org/officeDocument/2006/relationships/tags" Target="../tags/tag1100.xml"/><Relationship Id="rId105" Type="http://schemas.openxmlformats.org/officeDocument/2006/relationships/tags" Target="../tags/tag123.xml"/><Relationship Id="rId312" Type="http://schemas.openxmlformats.org/officeDocument/2006/relationships/tags" Target="../tags/tag330.xml"/><Relationship Id="rId757" Type="http://schemas.openxmlformats.org/officeDocument/2006/relationships/tags" Target="../tags/tag775.xml"/><Relationship Id="rId964" Type="http://schemas.openxmlformats.org/officeDocument/2006/relationships/tags" Target="../tags/tag982.xml"/><Relationship Id="rId1387" Type="http://schemas.openxmlformats.org/officeDocument/2006/relationships/tags" Target="../tags/tag1405.xml"/><Relationship Id="rId1594" Type="http://schemas.openxmlformats.org/officeDocument/2006/relationships/tags" Target="../tags/tag1612.xml"/><Relationship Id="rId93" Type="http://schemas.openxmlformats.org/officeDocument/2006/relationships/tags" Target="../tags/tag111.xml"/><Relationship Id="rId617" Type="http://schemas.openxmlformats.org/officeDocument/2006/relationships/tags" Target="../tags/tag635.xml"/><Relationship Id="rId824" Type="http://schemas.openxmlformats.org/officeDocument/2006/relationships/tags" Target="../tags/tag842.xml"/><Relationship Id="rId1247" Type="http://schemas.openxmlformats.org/officeDocument/2006/relationships/tags" Target="../tags/tag1265.xml"/><Relationship Id="rId1454" Type="http://schemas.openxmlformats.org/officeDocument/2006/relationships/tags" Target="../tags/tag1472.xml"/><Relationship Id="rId1661" Type="http://schemas.openxmlformats.org/officeDocument/2006/relationships/tags" Target="../tags/tag1679.xml"/><Relationship Id="rId1899" Type="http://schemas.openxmlformats.org/officeDocument/2006/relationships/tags" Target="../tags/tag1917.xml"/><Relationship Id="rId1107" Type="http://schemas.openxmlformats.org/officeDocument/2006/relationships/tags" Target="../tags/tag1125.xml"/><Relationship Id="rId1314" Type="http://schemas.openxmlformats.org/officeDocument/2006/relationships/tags" Target="../tags/tag1332.xml"/><Relationship Id="rId1521" Type="http://schemas.openxmlformats.org/officeDocument/2006/relationships/tags" Target="../tags/tag1539.xml"/><Relationship Id="rId1759" Type="http://schemas.openxmlformats.org/officeDocument/2006/relationships/tags" Target="../tags/tag1777.xml"/><Relationship Id="rId1619" Type="http://schemas.openxmlformats.org/officeDocument/2006/relationships/tags" Target="../tags/tag1637.xml"/><Relationship Id="rId1826" Type="http://schemas.openxmlformats.org/officeDocument/2006/relationships/tags" Target="../tags/tag1844.xml"/><Relationship Id="rId20" Type="http://schemas.openxmlformats.org/officeDocument/2006/relationships/tags" Target="../tags/tag38.xml"/><Relationship Id="rId267" Type="http://schemas.openxmlformats.org/officeDocument/2006/relationships/tags" Target="../tags/tag285.xml"/><Relationship Id="rId474" Type="http://schemas.openxmlformats.org/officeDocument/2006/relationships/tags" Target="../tags/tag492.xml"/><Relationship Id="rId127" Type="http://schemas.openxmlformats.org/officeDocument/2006/relationships/tags" Target="../tags/tag145.xml"/><Relationship Id="rId681" Type="http://schemas.openxmlformats.org/officeDocument/2006/relationships/tags" Target="../tags/tag699.xml"/><Relationship Id="rId779" Type="http://schemas.openxmlformats.org/officeDocument/2006/relationships/tags" Target="../tags/tag797.xml"/><Relationship Id="rId986" Type="http://schemas.openxmlformats.org/officeDocument/2006/relationships/tags" Target="../tags/tag1004.xml"/><Relationship Id="rId334" Type="http://schemas.openxmlformats.org/officeDocument/2006/relationships/tags" Target="../tags/tag352.xml"/><Relationship Id="rId541" Type="http://schemas.openxmlformats.org/officeDocument/2006/relationships/tags" Target="../tags/tag559.xml"/><Relationship Id="rId639" Type="http://schemas.openxmlformats.org/officeDocument/2006/relationships/tags" Target="../tags/tag657.xml"/><Relationship Id="rId1171" Type="http://schemas.openxmlformats.org/officeDocument/2006/relationships/tags" Target="../tags/tag1189.xml"/><Relationship Id="rId1269" Type="http://schemas.openxmlformats.org/officeDocument/2006/relationships/tags" Target="../tags/tag1287.xml"/><Relationship Id="rId1476" Type="http://schemas.openxmlformats.org/officeDocument/2006/relationships/tags" Target="../tags/tag1494.xml"/><Relationship Id="rId401" Type="http://schemas.openxmlformats.org/officeDocument/2006/relationships/tags" Target="../tags/tag419.xml"/><Relationship Id="rId846" Type="http://schemas.openxmlformats.org/officeDocument/2006/relationships/tags" Target="../tags/tag864.xml"/><Relationship Id="rId1031" Type="http://schemas.openxmlformats.org/officeDocument/2006/relationships/tags" Target="../tags/tag1049.xml"/><Relationship Id="rId1129" Type="http://schemas.openxmlformats.org/officeDocument/2006/relationships/tags" Target="../tags/tag1147.xml"/><Relationship Id="rId1683" Type="http://schemas.openxmlformats.org/officeDocument/2006/relationships/tags" Target="../tags/tag1701.xml"/><Relationship Id="rId1890" Type="http://schemas.openxmlformats.org/officeDocument/2006/relationships/tags" Target="../tags/tag1908.xml"/><Relationship Id="rId706" Type="http://schemas.openxmlformats.org/officeDocument/2006/relationships/tags" Target="../tags/tag724.xml"/><Relationship Id="rId913" Type="http://schemas.openxmlformats.org/officeDocument/2006/relationships/tags" Target="../tags/tag931.xml"/><Relationship Id="rId1336" Type="http://schemas.openxmlformats.org/officeDocument/2006/relationships/tags" Target="../tags/tag1354.xml"/><Relationship Id="rId1543" Type="http://schemas.openxmlformats.org/officeDocument/2006/relationships/tags" Target="../tags/tag1561.xml"/><Relationship Id="rId1750" Type="http://schemas.openxmlformats.org/officeDocument/2006/relationships/tags" Target="../tags/tag1768.xml"/><Relationship Id="rId42" Type="http://schemas.openxmlformats.org/officeDocument/2006/relationships/tags" Target="../tags/tag60.xml"/><Relationship Id="rId1403" Type="http://schemas.openxmlformats.org/officeDocument/2006/relationships/tags" Target="../tags/tag1421.xml"/><Relationship Id="rId1610" Type="http://schemas.openxmlformats.org/officeDocument/2006/relationships/tags" Target="../tags/tag1628.xml"/><Relationship Id="rId1848" Type="http://schemas.openxmlformats.org/officeDocument/2006/relationships/tags" Target="../tags/tag1866.xml"/><Relationship Id="rId191" Type="http://schemas.openxmlformats.org/officeDocument/2006/relationships/tags" Target="../tags/tag209.xml"/><Relationship Id="rId1708" Type="http://schemas.openxmlformats.org/officeDocument/2006/relationships/tags" Target="../tags/tag1726.xml"/><Relationship Id="rId1915" Type="http://schemas.openxmlformats.org/officeDocument/2006/relationships/tags" Target="../tags/tag1933.xml"/><Relationship Id="rId289" Type="http://schemas.openxmlformats.org/officeDocument/2006/relationships/tags" Target="../tags/tag307.xml"/><Relationship Id="rId496" Type="http://schemas.openxmlformats.org/officeDocument/2006/relationships/tags" Target="../tags/tag514.xml"/><Relationship Id="rId149" Type="http://schemas.openxmlformats.org/officeDocument/2006/relationships/tags" Target="../tags/tag167.xml"/><Relationship Id="rId356" Type="http://schemas.openxmlformats.org/officeDocument/2006/relationships/tags" Target="../tags/tag374.xml"/><Relationship Id="rId563" Type="http://schemas.openxmlformats.org/officeDocument/2006/relationships/tags" Target="../tags/tag581.xml"/><Relationship Id="rId770" Type="http://schemas.openxmlformats.org/officeDocument/2006/relationships/tags" Target="../tags/tag788.xml"/><Relationship Id="rId1193" Type="http://schemas.openxmlformats.org/officeDocument/2006/relationships/tags" Target="../tags/tag1211.xml"/><Relationship Id="rId216" Type="http://schemas.openxmlformats.org/officeDocument/2006/relationships/tags" Target="../tags/tag234.xml"/><Relationship Id="rId423" Type="http://schemas.openxmlformats.org/officeDocument/2006/relationships/tags" Target="../tags/tag441.xml"/><Relationship Id="rId868" Type="http://schemas.openxmlformats.org/officeDocument/2006/relationships/tags" Target="../tags/tag886.xml"/><Relationship Id="rId1053" Type="http://schemas.openxmlformats.org/officeDocument/2006/relationships/tags" Target="../tags/tag1071.xml"/><Relationship Id="rId1260" Type="http://schemas.openxmlformats.org/officeDocument/2006/relationships/tags" Target="../tags/tag1278.xml"/><Relationship Id="rId1498" Type="http://schemas.openxmlformats.org/officeDocument/2006/relationships/tags" Target="../tags/tag1516.xml"/><Relationship Id="rId630" Type="http://schemas.openxmlformats.org/officeDocument/2006/relationships/tags" Target="../tags/tag648.xml"/><Relationship Id="rId728" Type="http://schemas.openxmlformats.org/officeDocument/2006/relationships/tags" Target="../tags/tag746.xml"/><Relationship Id="rId935" Type="http://schemas.openxmlformats.org/officeDocument/2006/relationships/tags" Target="../tags/tag953.xml"/><Relationship Id="rId1358" Type="http://schemas.openxmlformats.org/officeDocument/2006/relationships/tags" Target="../tags/tag1376.xml"/><Relationship Id="rId1565" Type="http://schemas.openxmlformats.org/officeDocument/2006/relationships/tags" Target="../tags/tag1583.xml"/><Relationship Id="rId1772" Type="http://schemas.openxmlformats.org/officeDocument/2006/relationships/tags" Target="../tags/tag1790.xml"/><Relationship Id="rId64" Type="http://schemas.openxmlformats.org/officeDocument/2006/relationships/tags" Target="../tags/tag82.xml"/><Relationship Id="rId1120" Type="http://schemas.openxmlformats.org/officeDocument/2006/relationships/tags" Target="../tags/tag1138.xml"/><Relationship Id="rId1218" Type="http://schemas.openxmlformats.org/officeDocument/2006/relationships/tags" Target="../tags/tag1236.xml"/><Relationship Id="rId1425" Type="http://schemas.openxmlformats.org/officeDocument/2006/relationships/tags" Target="../tags/tag1443.xml"/><Relationship Id="rId1632" Type="http://schemas.openxmlformats.org/officeDocument/2006/relationships/tags" Target="../tags/tag1650.xml"/><Relationship Id="rId280" Type="http://schemas.openxmlformats.org/officeDocument/2006/relationships/tags" Target="../tags/tag298.xml"/><Relationship Id="rId140" Type="http://schemas.openxmlformats.org/officeDocument/2006/relationships/tags" Target="../tags/tag158.xml"/><Relationship Id="rId378" Type="http://schemas.openxmlformats.org/officeDocument/2006/relationships/tags" Target="../tags/tag396.xml"/><Relationship Id="rId585" Type="http://schemas.openxmlformats.org/officeDocument/2006/relationships/tags" Target="../tags/tag603.xml"/><Relationship Id="rId792" Type="http://schemas.openxmlformats.org/officeDocument/2006/relationships/tags" Target="../tags/tag810.xml"/><Relationship Id="rId6" Type="http://schemas.openxmlformats.org/officeDocument/2006/relationships/tags" Target="../tags/tag24.xml"/><Relationship Id="rId238" Type="http://schemas.openxmlformats.org/officeDocument/2006/relationships/tags" Target="../tags/tag256.xml"/><Relationship Id="rId445" Type="http://schemas.openxmlformats.org/officeDocument/2006/relationships/tags" Target="../tags/tag463.xml"/><Relationship Id="rId652" Type="http://schemas.openxmlformats.org/officeDocument/2006/relationships/tags" Target="../tags/tag670.xml"/><Relationship Id="rId1075" Type="http://schemas.openxmlformats.org/officeDocument/2006/relationships/tags" Target="../tags/tag1093.xml"/><Relationship Id="rId1282" Type="http://schemas.openxmlformats.org/officeDocument/2006/relationships/tags" Target="../tags/tag1300.xml"/><Relationship Id="rId305" Type="http://schemas.openxmlformats.org/officeDocument/2006/relationships/tags" Target="../tags/tag323.xml"/><Relationship Id="rId512" Type="http://schemas.openxmlformats.org/officeDocument/2006/relationships/tags" Target="../tags/tag530.xml"/><Relationship Id="rId957" Type="http://schemas.openxmlformats.org/officeDocument/2006/relationships/tags" Target="../tags/tag975.xml"/><Relationship Id="rId1142" Type="http://schemas.openxmlformats.org/officeDocument/2006/relationships/tags" Target="../tags/tag1160.xml"/><Relationship Id="rId1587" Type="http://schemas.openxmlformats.org/officeDocument/2006/relationships/tags" Target="../tags/tag1605.xml"/><Relationship Id="rId1794" Type="http://schemas.openxmlformats.org/officeDocument/2006/relationships/tags" Target="../tags/tag1812.xml"/><Relationship Id="rId86" Type="http://schemas.openxmlformats.org/officeDocument/2006/relationships/tags" Target="../tags/tag104.xml"/><Relationship Id="rId817" Type="http://schemas.openxmlformats.org/officeDocument/2006/relationships/tags" Target="../tags/tag835.xml"/><Relationship Id="rId1002" Type="http://schemas.openxmlformats.org/officeDocument/2006/relationships/tags" Target="../tags/tag1020.xml"/><Relationship Id="rId1447" Type="http://schemas.openxmlformats.org/officeDocument/2006/relationships/tags" Target="../tags/tag1465.xml"/><Relationship Id="rId1654" Type="http://schemas.openxmlformats.org/officeDocument/2006/relationships/tags" Target="../tags/tag1672.xml"/><Relationship Id="rId1861" Type="http://schemas.openxmlformats.org/officeDocument/2006/relationships/tags" Target="../tags/tag1879.xml"/><Relationship Id="rId1307" Type="http://schemas.openxmlformats.org/officeDocument/2006/relationships/tags" Target="../tags/tag1325.xml"/><Relationship Id="rId1514" Type="http://schemas.openxmlformats.org/officeDocument/2006/relationships/tags" Target="../tags/tag1532.xml"/><Relationship Id="rId1721" Type="http://schemas.openxmlformats.org/officeDocument/2006/relationships/tags" Target="../tags/tag1739.xml"/><Relationship Id="rId13" Type="http://schemas.openxmlformats.org/officeDocument/2006/relationships/tags" Target="../tags/tag31.xml"/><Relationship Id="rId1819" Type="http://schemas.openxmlformats.org/officeDocument/2006/relationships/tags" Target="../tags/tag1837.xml"/><Relationship Id="rId162" Type="http://schemas.openxmlformats.org/officeDocument/2006/relationships/tags" Target="../tags/tag180.xml"/><Relationship Id="rId467" Type="http://schemas.openxmlformats.org/officeDocument/2006/relationships/tags" Target="../tags/tag485.xml"/><Relationship Id="rId1097" Type="http://schemas.openxmlformats.org/officeDocument/2006/relationships/tags" Target="../tags/tag1115.xml"/><Relationship Id="rId674" Type="http://schemas.openxmlformats.org/officeDocument/2006/relationships/tags" Target="../tags/tag692.xml"/><Relationship Id="rId881" Type="http://schemas.openxmlformats.org/officeDocument/2006/relationships/tags" Target="../tags/tag899.xml"/><Relationship Id="rId979" Type="http://schemas.openxmlformats.org/officeDocument/2006/relationships/tags" Target="../tags/tag997.xml"/><Relationship Id="rId327" Type="http://schemas.openxmlformats.org/officeDocument/2006/relationships/tags" Target="../tags/tag345.xml"/><Relationship Id="rId534" Type="http://schemas.openxmlformats.org/officeDocument/2006/relationships/tags" Target="../tags/tag552.xml"/><Relationship Id="rId741" Type="http://schemas.openxmlformats.org/officeDocument/2006/relationships/tags" Target="../tags/tag759.xml"/><Relationship Id="rId839" Type="http://schemas.openxmlformats.org/officeDocument/2006/relationships/tags" Target="../tags/tag857.xml"/><Relationship Id="rId1164" Type="http://schemas.openxmlformats.org/officeDocument/2006/relationships/tags" Target="../tags/tag1182.xml"/><Relationship Id="rId1371" Type="http://schemas.openxmlformats.org/officeDocument/2006/relationships/tags" Target="../tags/tag1389.xml"/><Relationship Id="rId1469" Type="http://schemas.openxmlformats.org/officeDocument/2006/relationships/tags" Target="../tags/tag1487.xml"/><Relationship Id="rId601" Type="http://schemas.openxmlformats.org/officeDocument/2006/relationships/tags" Target="../tags/tag619.xml"/><Relationship Id="rId1024" Type="http://schemas.openxmlformats.org/officeDocument/2006/relationships/tags" Target="../tags/tag1042.xml"/><Relationship Id="rId1231" Type="http://schemas.openxmlformats.org/officeDocument/2006/relationships/tags" Target="../tags/tag1249.xml"/><Relationship Id="rId1676" Type="http://schemas.openxmlformats.org/officeDocument/2006/relationships/tags" Target="../tags/tag1694.xml"/><Relationship Id="rId1883" Type="http://schemas.openxmlformats.org/officeDocument/2006/relationships/tags" Target="../tags/tag1901.xml"/><Relationship Id="rId906" Type="http://schemas.openxmlformats.org/officeDocument/2006/relationships/tags" Target="../tags/tag924.xml"/><Relationship Id="rId1329" Type="http://schemas.openxmlformats.org/officeDocument/2006/relationships/tags" Target="../tags/tag1347.xml"/><Relationship Id="rId1536" Type="http://schemas.openxmlformats.org/officeDocument/2006/relationships/tags" Target="../tags/tag1554.xml"/><Relationship Id="rId1743" Type="http://schemas.openxmlformats.org/officeDocument/2006/relationships/tags" Target="../tags/tag1761.xml"/><Relationship Id="rId35" Type="http://schemas.openxmlformats.org/officeDocument/2006/relationships/tags" Target="../tags/tag53.xml"/><Relationship Id="rId1603" Type="http://schemas.openxmlformats.org/officeDocument/2006/relationships/tags" Target="../tags/tag1621.xml"/><Relationship Id="rId1810" Type="http://schemas.openxmlformats.org/officeDocument/2006/relationships/tags" Target="../tags/tag1828.xml"/><Relationship Id="rId184" Type="http://schemas.openxmlformats.org/officeDocument/2006/relationships/tags" Target="../tags/tag202.xml"/><Relationship Id="rId391" Type="http://schemas.openxmlformats.org/officeDocument/2006/relationships/tags" Target="../tags/tag409.xml"/><Relationship Id="rId1908" Type="http://schemas.openxmlformats.org/officeDocument/2006/relationships/tags" Target="../tags/tag1926.xml"/><Relationship Id="rId251" Type="http://schemas.openxmlformats.org/officeDocument/2006/relationships/tags" Target="../tags/tag269.xml"/><Relationship Id="rId489" Type="http://schemas.openxmlformats.org/officeDocument/2006/relationships/tags" Target="../tags/tag507.xml"/><Relationship Id="rId696" Type="http://schemas.openxmlformats.org/officeDocument/2006/relationships/tags" Target="../tags/tag714.xml"/><Relationship Id="rId349" Type="http://schemas.openxmlformats.org/officeDocument/2006/relationships/tags" Target="../tags/tag367.xml"/><Relationship Id="rId556" Type="http://schemas.openxmlformats.org/officeDocument/2006/relationships/tags" Target="../tags/tag574.xml"/><Relationship Id="rId763" Type="http://schemas.openxmlformats.org/officeDocument/2006/relationships/tags" Target="../tags/tag781.xml"/><Relationship Id="rId1186" Type="http://schemas.openxmlformats.org/officeDocument/2006/relationships/tags" Target="../tags/tag1204.xml"/><Relationship Id="rId1393" Type="http://schemas.openxmlformats.org/officeDocument/2006/relationships/tags" Target="../tags/tag1411.xml"/><Relationship Id="rId111" Type="http://schemas.openxmlformats.org/officeDocument/2006/relationships/tags" Target="../tags/tag129.xml"/><Relationship Id="rId209" Type="http://schemas.openxmlformats.org/officeDocument/2006/relationships/tags" Target="../tags/tag227.xml"/><Relationship Id="rId416" Type="http://schemas.openxmlformats.org/officeDocument/2006/relationships/tags" Target="../tags/tag434.xml"/><Relationship Id="rId970" Type="http://schemas.openxmlformats.org/officeDocument/2006/relationships/tags" Target="../tags/tag988.xml"/><Relationship Id="rId1046" Type="http://schemas.openxmlformats.org/officeDocument/2006/relationships/tags" Target="../tags/tag1064.xml"/><Relationship Id="rId1253" Type="http://schemas.openxmlformats.org/officeDocument/2006/relationships/tags" Target="../tags/tag1271.xml"/><Relationship Id="rId1698" Type="http://schemas.openxmlformats.org/officeDocument/2006/relationships/tags" Target="../tags/tag1716.xml"/><Relationship Id="rId623" Type="http://schemas.openxmlformats.org/officeDocument/2006/relationships/tags" Target="../tags/tag641.xml"/><Relationship Id="rId830" Type="http://schemas.openxmlformats.org/officeDocument/2006/relationships/tags" Target="../tags/tag848.xml"/><Relationship Id="rId928" Type="http://schemas.openxmlformats.org/officeDocument/2006/relationships/tags" Target="../tags/tag946.xml"/><Relationship Id="rId1460" Type="http://schemas.openxmlformats.org/officeDocument/2006/relationships/tags" Target="../tags/tag1478.xml"/><Relationship Id="rId1558" Type="http://schemas.openxmlformats.org/officeDocument/2006/relationships/tags" Target="../tags/tag1576.xml"/><Relationship Id="rId1765" Type="http://schemas.openxmlformats.org/officeDocument/2006/relationships/tags" Target="../tags/tag1783.xml"/><Relationship Id="rId57" Type="http://schemas.openxmlformats.org/officeDocument/2006/relationships/tags" Target="../tags/tag75.xml"/><Relationship Id="rId1113" Type="http://schemas.openxmlformats.org/officeDocument/2006/relationships/tags" Target="../tags/tag1131.xml"/><Relationship Id="rId1320" Type="http://schemas.openxmlformats.org/officeDocument/2006/relationships/tags" Target="../tags/tag1338.xml"/><Relationship Id="rId1418" Type="http://schemas.openxmlformats.org/officeDocument/2006/relationships/tags" Target="../tags/tag1436.xml"/><Relationship Id="rId1625" Type="http://schemas.openxmlformats.org/officeDocument/2006/relationships/tags" Target="../tags/tag1643.xml"/><Relationship Id="rId1832" Type="http://schemas.openxmlformats.org/officeDocument/2006/relationships/tags" Target="../tags/tag1850.xml"/><Relationship Id="rId273" Type="http://schemas.openxmlformats.org/officeDocument/2006/relationships/tags" Target="../tags/tag291.xml"/><Relationship Id="rId480" Type="http://schemas.openxmlformats.org/officeDocument/2006/relationships/tags" Target="../tags/tag498.xml"/><Relationship Id="rId133" Type="http://schemas.openxmlformats.org/officeDocument/2006/relationships/tags" Target="../tags/tag151.xml"/><Relationship Id="rId340" Type="http://schemas.openxmlformats.org/officeDocument/2006/relationships/tags" Target="../tags/tag358.xml"/><Relationship Id="rId578" Type="http://schemas.openxmlformats.org/officeDocument/2006/relationships/tags" Target="../tags/tag596.xml"/><Relationship Id="rId785" Type="http://schemas.openxmlformats.org/officeDocument/2006/relationships/tags" Target="../tags/tag803.xml"/><Relationship Id="rId992" Type="http://schemas.openxmlformats.org/officeDocument/2006/relationships/tags" Target="../tags/tag1010.xml"/><Relationship Id="rId200" Type="http://schemas.openxmlformats.org/officeDocument/2006/relationships/tags" Target="../tags/tag218.xml"/><Relationship Id="rId438" Type="http://schemas.openxmlformats.org/officeDocument/2006/relationships/tags" Target="../tags/tag456.xml"/><Relationship Id="rId645" Type="http://schemas.openxmlformats.org/officeDocument/2006/relationships/tags" Target="../tags/tag663.xml"/><Relationship Id="rId852" Type="http://schemas.openxmlformats.org/officeDocument/2006/relationships/tags" Target="../tags/tag870.xml"/><Relationship Id="rId1068" Type="http://schemas.openxmlformats.org/officeDocument/2006/relationships/tags" Target="../tags/tag1086.xml"/><Relationship Id="rId1275" Type="http://schemas.openxmlformats.org/officeDocument/2006/relationships/tags" Target="../tags/tag1293.xml"/><Relationship Id="rId1482" Type="http://schemas.openxmlformats.org/officeDocument/2006/relationships/tags" Target="../tags/tag1500.xml"/><Relationship Id="rId505" Type="http://schemas.openxmlformats.org/officeDocument/2006/relationships/tags" Target="../tags/tag523.xml"/><Relationship Id="rId712" Type="http://schemas.openxmlformats.org/officeDocument/2006/relationships/tags" Target="../tags/tag730.xml"/><Relationship Id="rId1135" Type="http://schemas.openxmlformats.org/officeDocument/2006/relationships/tags" Target="../tags/tag1153.xml"/><Relationship Id="rId1342" Type="http://schemas.openxmlformats.org/officeDocument/2006/relationships/tags" Target="../tags/tag1360.xml"/><Relationship Id="rId1787" Type="http://schemas.openxmlformats.org/officeDocument/2006/relationships/tags" Target="../tags/tag1805.xml"/><Relationship Id="rId79" Type="http://schemas.openxmlformats.org/officeDocument/2006/relationships/tags" Target="../tags/tag97.xml"/><Relationship Id="rId1202" Type="http://schemas.openxmlformats.org/officeDocument/2006/relationships/tags" Target="../tags/tag1220.xml"/><Relationship Id="rId1647" Type="http://schemas.openxmlformats.org/officeDocument/2006/relationships/tags" Target="../tags/tag1665.xml"/><Relationship Id="rId1854" Type="http://schemas.openxmlformats.org/officeDocument/2006/relationships/tags" Target="../tags/tag1872.xml"/><Relationship Id="rId1507" Type="http://schemas.openxmlformats.org/officeDocument/2006/relationships/tags" Target="../tags/tag1525.xml"/><Relationship Id="rId1714" Type="http://schemas.openxmlformats.org/officeDocument/2006/relationships/tags" Target="../tags/tag1732.xml"/><Relationship Id="rId295" Type="http://schemas.openxmlformats.org/officeDocument/2006/relationships/tags" Target="../tags/tag313.xml"/><Relationship Id="rId1921" Type="http://schemas.openxmlformats.org/officeDocument/2006/relationships/tags" Target="../tags/tag1939.xml"/><Relationship Id="rId155" Type="http://schemas.openxmlformats.org/officeDocument/2006/relationships/tags" Target="../tags/tag173.xml"/><Relationship Id="rId362" Type="http://schemas.openxmlformats.org/officeDocument/2006/relationships/tags" Target="../tags/tag380.xml"/><Relationship Id="rId1297" Type="http://schemas.openxmlformats.org/officeDocument/2006/relationships/tags" Target="../tags/tag1315.xml"/><Relationship Id="rId222" Type="http://schemas.openxmlformats.org/officeDocument/2006/relationships/tags" Target="../tags/tag240.xml"/><Relationship Id="rId667" Type="http://schemas.openxmlformats.org/officeDocument/2006/relationships/tags" Target="../tags/tag685.xml"/><Relationship Id="rId874" Type="http://schemas.openxmlformats.org/officeDocument/2006/relationships/tags" Target="../tags/tag892.xml"/><Relationship Id="rId527" Type="http://schemas.openxmlformats.org/officeDocument/2006/relationships/tags" Target="../tags/tag545.xml"/><Relationship Id="rId734" Type="http://schemas.openxmlformats.org/officeDocument/2006/relationships/tags" Target="../tags/tag752.xml"/><Relationship Id="rId941" Type="http://schemas.openxmlformats.org/officeDocument/2006/relationships/tags" Target="../tags/tag959.xml"/><Relationship Id="rId1157" Type="http://schemas.openxmlformats.org/officeDocument/2006/relationships/tags" Target="../tags/tag1175.xml"/><Relationship Id="rId1364" Type="http://schemas.openxmlformats.org/officeDocument/2006/relationships/tags" Target="../tags/tag1382.xml"/><Relationship Id="rId1571" Type="http://schemas.openxmlformats.org/officeDocument/2006/relationships/tags" Target="../tags/tag1589.xml"/><Relationship Id="rId70" Type="http://schemas.openxmlformats.org/officeDocument/2006/relationships/tags" Target="../tags/tag88.xml"/><Relationship Id="rId801" Type="http://schemas.openxmlformats.org/officeDocument/2006/relationships/tags" Target="../tags/tag819.xml"/><Relationship Id="rId1017" Type="http://schemas.openxmlformats.org/officeDocument/2006/relationships/tags" Target="../tags/tag1035.xml"/><Relationship Id="rId1224" Type="http://schemas.openxmlformats.org/officeDocument/2006/relationships/tags" Target="../tags/tag1242.xml"/><Relationship Id="rId1431" Type="http://schemas.openxmlformats.org/officeDocument/2006/relationships/tags" Target="../tags/tag1449.xml"/><Relationship Id="rId1669" Type="http://schemas.openxmlformats.org/officeDocument/2006/relationships/tags" Target="../tags/tag1687.xml"/><Relationship Id="rId1876" Type="http://schemas.openxmlformats.org/officeDocument/2006/relationships/tags" Target="../tags/tag1894.xml"/><Relationship Id="rId1529" Type="http://schemas.openxmlformats.org/officeDocument/2006/relationships/tags" Target="../tags/tag1547.xml"/><Relationship Id="rId1736" Type="http://schemas.openxmlformats.org/officeDocument/2006/relationships/tags" Target="../tags/tag1754.xml"/><Relationship Id="rId28" Type="http://schemas.openxmlformats.org/officeDocument/2006/relationships/tags" Target="../tags/tag46.xml"/><Relationship Id="rId1803" Type="http://schemas.openxmlformats.org/officeDocument/2006/relationships/tags" Target="../tags/tag1821.xml"/><Relationship Id="rId177" Type="http://schemas.openxmlformats.org/officeDocument/2006/relationships/tags" Target="../tags/tag195.xml"/><Relationship Id="rId384" Type="http://schemas.openxmlformats.org/officeDocument/2006/relationships/tags" Target="../tags/tag402.xml"/><Relationship Id="rId591" Type="http://schemas.openxmlformats.org/officeDocument/2006/relationships/tags" Target="../tags/tag609.xml"/><Relationship Id="rId244" Type="http://schemas.openxmlformats.org/officeDocument/2006/relationships/tags" Target="../tags/tag262.xml"/><Relationship Id="rId689" Type="http://schemas.openxmlformats.org/officeDocument/2006/relationships/tags" Target="../tags/tag707.xml"/><Relationship Id="rId896" Type="http://schemas.openxmlformats.org/officeDocument/2006/relationships/tags" Target="../tags/tag914.xml"/><Relationship Id="rId1081" Type="http://schemas.openxmlformats.org/officeDocument/2006/relationships/tags" Target="../tags/tag1099.xml"/><Relationship Id="rId451" Type="http://schemas.openxmlformats.org/officeDocument/2006/relationships/tags" Target="../tags/tag469.xml"/><Relationship Id="rId549" Type="http://schemas.openxmlformats.org/officeDocument/2006/relationships/tags" Target="../tags/tag567.xml"/><Relationship Id="rId756" Type="http://schemas.openxmlformats.org/officeDocument/2006/relationships/tags" Target="../tags/tag774.xml"/><Relationship Id="rId1179" Type="http://schemas.openxmlformats.org/officeDocument/2006/relationships/tags" Target="../tags/tag1197.xml"/><Relationship Id="rId1386" Type="http://schemas.openxmlformats.org/officeDocument/2006/relationships/tags" Target="../tags/tag1404.xml"/><Relationship Id="rId1593" Type="http://schemas.openxmlformats.org/officeDocument/2006/relationships/tags" Target="../tags/tag1611.xml"/><Relationship Id="rId104" Type="http://schemas.openxmlformats.org/officeDocument/2006/relationships/tags" Target="../tags/tag122.xml"/><Relationship Id="rId311" Type="http://schemas.openxmlformats.org/officeDocument/2006/relationships/tags" Target="../tags/tag329.xml"/><Relationship Id="rId409" Type="http://schemas.openxmlformats.org/officeDocument/2006/relationships/tags" Target="../tags/tag427.xml"/><Relationship Id="rId963" Type="http://schemas.openxmlformats.org/officeDocument/2006/relationships/tags" Target="../tags/tag981.xml"/><Relationship Id="rId1039" Type="http://schemas.openxmlformats.org/officeDocument/2006/relationships/tags" Target="../tags/tag1057.xml"/><Relationship Id="rId1246" Type="http://schemas.openxmlformats.org/officeDocument/2006/relationships/tags" Target="../tags/tag1264.xml"/><Relationship Id="rId1898" Type="http://schemas.openxmlformats.org/officeDocument/2006/relationships/tags" Target="../tags/tag1916.xml"/><Relationship Id="rId92" Type="http://schemas.openxmlformats.org/officeDocument/2006/relationships/tags" Target="../tags/tag110.xml"/><Relationship Id="rId616" Type="http://schemas.openxmlformats.org/officeDocument/2006/relationships/tags" Target="../tags/tag634.xml"/><Relationship Id="rId823" Type="http://schemas.openxmlformats.org/officeDocument/2006/relationships/tags" Target="../tags/tag841.xml"/><Relationship Id="rId1453" Type="http://schemas.openxmlformats.org/officeDocument/2006/relationships/tags" Target="../tags/tag1471.xml"/><Relationship Id="rId1660" Type="http://schemas.openxmlformats.org/officeDocument/2006/relationships/tags" Target="../tags/tag1678.xml"/><Relationship Id="rId1758" Type="http://schemas.openxmlformats.org/officeDocument/2006/relationships/tags" Target="../tags/tag1776.xml"/><Relationship Id="rId1106" Type="http://schemas.openxmlformats.org/officeDocument/2006/relationships/tags" Target="../tags/tag1124.xml"/><Relationship Id="rId1313" Type="http://schemas.openxmlformats.org/officeDocument/2006/relationships/tags" Target="../tags/tag1331.xml"/><Relationship Id="rId1520" Type="http://schemas.openxmlformats.org/officeDocument/2006/relationships/tags" Target="../tags/tag1538.xml"/><Relationship Id="rId1618" Type="http://schemas.openxmlformats.org/officeDocument/2006/relationships/tags" Target="../tags/tag1636.xml"/><Relationship Id="rId1825" Type="http://schemas.openxmlformats.org/officeDocument/2006/relationships/tags" Target="../tags/tag1843.xml"/><Relationship Id="rId199" Type="http://schemas.openxmlformats.org/officeDocument/2006/relationships/tags" Target="../tags/tag217.xml"/><Relationship Id="rId266" Type="http://schemas.openxmlformats.org/officeDocument/2006/relationships/tags" Target="../tags/tag284.xml"/><Relationship Id="rId473" Type="http://schemas.openxmlformats.org/officeDocument/2006/relationships/tags" Target="../tags/tag491.xml"/><Relationship Id="rId680" Type="http://schemas.openxmlformats.org/officeDocument/2006/relationships/tags" Target="../tags/tag698.xml"/><Relationship Id="rId126" Type="http://schemas.openxmlformats.org/officeDocument/2006/relationships/tags" Target="../tags/tag144.xml"/><Relationship Id="rId333" Type="http://schemas.openxmlformats.org/officeDocument/2006/relationships/tags" Target="../tags/tag351.xml"/><Relationship Id="rId540" Type="http://schemas.openxmlformats.org/officeDocument/2006/relationships/tags" Target="../tags/tag558.xml"/><Relationship Id="rId778" Type="http://schemas.openxmlformats.org/officeDocument/2006/relationships/tags" Target="../tags/tag796.xml"/><Relationship Id="rId985" Type="http://schemas.openxmlformats.org/officeDocument/2006/relationships/tags" Target="../tags/tag1003.xml"/><Relationship Id="rId1170" Type="http://schemas.openxmlformats.org/officeDocument/2006/relationships/tags" Target="../tags/tag1188.xml"/><Relationship Id="rId638" Type="http://schemas.openxmlformats.org/officeDocument/2006/relationships/tags" Target="../tags/tag656.xml"/><Relationship Id="rId845" Type="http://schemas.openxmlformats.org/officeDocument/2006/relationships/tags" Target="../tags/tag863.xml"/><Relationship Id="rId1030" Type="http://schemas.openxmlformats.org/officeDocument/2006/relationships/tags" Target="../tags/tag1048.xml"/><Relationship Id="rId1268" Type="http://schemas.openxmlformats.org/officeDocument/2006/relationships/tags" Target="../tags/tag1286.xml"/><Relationship Id="rId1475" Type="http://schemas.openxmlformats.org/officeDocument/2006/relationships/tags" Target="../tags/tag1493.xml"/><Relationship Id="rId1682" Type="http://schemas.openxmlformats.org/officeDocument/2006/relationships/tags" Target="../tags/tag1700.xml"/><Relationship Id="rId400" Type="http://schemas.openxmlformats.org/officeDocument/2006/relationships/tags" Target="../tags/tag418.xml"/><Relationship Id="rId705" Type="http://schemas.openxmlformats.org/officeDocument/2006/relationships/tags" Target="../tags/tag723.xml"/><Relationship Id="rId1128" Type="http://schemas.openxmlformats.org/officeDocument/2006/relationships/tags" Target="../tags/tag1146.xml"/><Relationship Id="rId1335" Type="http://schemas.openxmlformats.org/officeDocument/2006/relationships/tags" Target="../tags/tag1353.xml"/><Relationship Id="rId1542" Type="http://schemas.openxmlformats.org/officeDocument/2006/relationships/tags" Target="../tags/tag1560.xml"/><Relationship Id="rId912" Type="http://schemas.openxmlformats.org/officeDocument/2006/relationships/tags" Target="../tags/tag930.xml"/><Relationship Id="rId1847" Type="http://schemas.openxmlformats.org/officeDocument/2006/relationships/tags" Target="../tags/tag1865.xml"/><Relationship Id="rId41" Type="http://schemas.openxmlformats.org/officeDocument/2006/relationships/tags" Target="../tags/tag59.xml"/><Relationship Id="rId1402" Type="http://schemas.openxmlformats.org/officeDocument/2006/relationships/tags" Target="../tags/tag1420.xml"/><Relationship Id="rId1707" Type="http://schemas.openxmlformats.org/officeDocument/2006/relationships/tags" Target="../tags/tag1725.xml"/><Relationship Id="rId190" Type="http://schemas.openxmlformats.org/officeDocument/2006/relationships/tags" Target="../tags/tag208.xml"/><Relationship Id="rId288" Type="http://schemas.openxmlformats.org/officeDocument/2006/relationships/tags" Target="../tags/tag306.xml"/><Relationship Id="rId1914" Type="http://schemas.openxmlformats.org/officeDocument/2006/relationships/tags" Target="../tags/tag1932.xml"/><Relationship Id="rId495" Type="http://schemas.openxmlformats.org/officeDocument/2006/relationships/tags" Target="../tags/tag513.xml"/><Relationship Id="rId148" Type="http://schemas.openxmlformats.org/officeDocument/2006/relationships/tags" Target="../tags/tag166.xml"/><Relationship Id="rId355" Type="http://schemas.openxmlformats.org/officeDocument/2006/relationships/tags" Target="../tags/tag373.xml"/><Relationship Id="rId562" Type="http://schemas.openxmlformats.org/officeDocument/2006/relationships/tags" Target="../tags/tag580.xml"/><Relationship Id="rId1192" Type="http://schemas.openxmlformats.org/officeDocument/2006/relationships/tags" Target="../tags/tag1210.xml"/><Relationship Id="rId215" Type="http://schemas.openxmlformats.org/officeDocument/2006/relationships/tags" Target="../tags/tag233.xml"/><Relationship Id="rId422" Type="http://schemas.openxmlformats.org/officeDocument/2006/relationships/tags" Target="../tags/tag440.xml"/><Relationship Id="rId867" Type="http://schemas.openxmlformats.org/officeDocument/2006/relationships/tags" Target="../tags/tag885.xml"/><Relationship Id="rId1052" Type="http://schemas.openxmlformats.org/officeDocument/2006/relationships/tags" Target="../tags/tag1070.xml"/><Relationship Id="rId1497" Type="http://schemas.openxmlformats.org/officeDocument/2006/relationships/tags" Target="../tags/tag1515.xml"/><Relationship Id="rId727" Type="http://schemas.openxmlformats.org/officeDocument/2006/relationships/tags" Target="../tags/tag745.xml"/><Relationship Id="rId934" Type="http://schemas.openxmlformats.org/officeDocument/2006/relationships/tags" Target="../tags/tag952.xml"/><Relationship Id="rId1357" Type="http://schemas.openxmlformats.org/officeDocument/2006/relationships/tags" Target="../tags/tag1375.xml"/><Relationship Id="rId1564" Type="http://schemas.openxmlformats.org/officeDocument/2006/relationships/tags" Target="../tags/tag1582.xml"/><Relationship Id="rId1771" Type="http://schemas.openxmlformats.org/officeDocument/2006/relationships/tags" Target="../tags/tag1789.xml"/><Relationship Id="rId63" Type="http://schemas.openxmlformats.org/officeDocument/2006/relationships/tags" Target="../tags/tag81.xml"/><Relationship Id="rId1217" Type="http://schemas.openxmlformats.org/officeDocument/2006/relationships/tags" Target="../tags/tag1235.xml"/><Relationship Id="rId1424" Type="http://schemas.openxmlformats.org/officeDocument/2006/relationships/tags" Target="../tags/tag1442.xml"/><Relationship Id="rId1631" Type="http://schemas.openxmlformats.org/officeDocument/2006/relationships/tags" Target="../tags/tag1649.xml"/><Relationship Id="rId1869" Type="http://schemas.openxmlformats.org/officeDocument/2006/relationships/tags" Target="../tags/tag1887.xml"/><Relationship Id="rId1729" Type="http://schemas.openxmlformats.org/officeDocument/2006/relationships/tags" Target="../tags/tag1747.xml"/><Relationship Id="rId377" Type="http://schemas.openxmlformats.org/officeDocument/2006/relationships/tags" Target="../tags/tag395.xml"/><Relationship Id="rId584" Type="http://schemas.openxmlformats.org/officeDocument/2006/relationships/tags" Target="../tags/tag602.xml"/><Relationship Id="rId5" Type="http://schemas.openxmlformats.org/officeDocument/2006/relationships/tags" Target="../tags/tag23.xml"/><Relationship Id="rId237" Type="http://schemas.openxmlformats.org/officeDocument/2006/relationships/tags" Target="../tags/tag255.xml"/><Relationship Id="rId791" Type="http://schemas.openxmlformats.org/officeDocument/2006/relationships/tags" Target="../tags/tag809.xml"/><Relationship Id="rId889" Type="http://schemas.openxmlformats.org/officeDocument/2006/relationships/tags" Target="../tags/tag907.xml"/><Relationship Id="rId1074" Type="http://schemas.openxmlformats.org/officeDocument/2006/relationships/tags" Target="../tags/tag1092.xml"/><Relationship Id="rId444" Type="http://schemas.openxmlformats.org/officeDocument/2006/relationships/tags" Target="../tags/tag462.xml"/><Relationship Id="rId651" Type="http://schemas.openxmlformats.org/officeDocument/2006/relationships/tags" Target="../tags/tag669.xml"/><Relationship Id="rId749" Type="http://schemas.openxmlformats.org/officeDocument/2006/relationships/tags" Target="../tags/tag767.xml"/><Relationship Id="rId1281" Type="http://schemas.openxmlformats.org/officeDocument/2006/relationships/tags" Target="../tags/tag1299.xml"/><Relationship Id="rId1379" Type="http://schemas.openxmlformats.org/officeDocument/2006/relationships/tags" Target="../tags/tag1397.xml"/><Relationship Id="rId1586" Type="http://schemas.openxmlformats.org/officeDocument/2006/relationships/tags" Target="../tags/tag1604.xml"/><Relationship Id="rId304" Type="http://schemas.openxmlformats.org/officeDocument/2006/relationships/tags" Target="../tags/tag322.xml"/><Relationship Id="rId511" Type="http://schemas.openxmlformats.org/officeDocument/2006/relationships/tags" Target="../tags/tag529.xml"/><Relationship Id="rId609" Type="http://schemas.openxmlformats.org/officeDocument/2006/relationships/tags" Target="../tags/tag627.xml"/><Relationship Id="rId956" Type="http://schemas.openxmlformats.org/officeDocument/2006/relationships/tags" Target="../tags/tag974.xml"/><Relationship Id="rId1141" Type="http://schemas.openxmlformats.org/officeDocument/2006/relationships/tags" Target="../tags/tag1159.xml"/><Relationship Id="rId1239" Type="http://schemas.openxmlformats.org/officeDocument/2006/relationships/tags" Target="../tags/tag1257.xml"/><Relationship Id="rId1793" Type="http://schemas.openxmlformats.org/officeDocument/2006/relationships/tags" Target="../tags/tag1811.xml"/><Relationship Id="rId85" Type="http://schemas.openxmlformats.org/officeDocument/2006/relationships/tags" Target="../tags/tag103.xml"/><Relationship Id="rId816" Type="http://schemas.openxmlformats.org/officeDocument/2006/relationships/tags" Target="../tags/tag834.xml"/><Relationship Id="rId1001" Type="http://schemas.openxmlformats.org/officeDocument/2006/relationships/tags" Target="../tags/tag1019.xml"/><Relationship Id="rId1446" Type="http://schemas.openxmlformats.org/officeDocument/2006/relationships/tags" Target="../tags/tag1464.xml"/><Relationship Id="rId1653" Type="http://schemas.openxmlformats.org/officeDocument/2006/relationships/tags" Target="../tags/tag1671.xml"/><Relationship Id="rId1860" Type="http://schemas.openxmlformats.org/officeDocument/2006/relationships/tags" Target="../tags/tag1878.xml"/><Relationship Id="rId1306" Type="http://schemas.openxmlformats.org/officeDocument/2006/relationships/tags" Target="../tags/tag1324.xml"/><Relationship Id="rId1513" Type="http://schemas.openxmlformats.org/officeDocument/2006/relationships/tags" Target="../tags/tag1531.xml"/><Relationship Id="rId1720" Type="http://schemas.openxmlformats.org/officeDocument/2006/relationships/tags" Target="../tags/tag1738.xml"/><Relationship Id="rId12" Type="http://schemas.openxmlformats.org/officeDocument/2006/relationships/tags" Target="../tags/tag30.xml"/><Relationship Id="rId1818" Type="http://schemas.openxmlformats.org/officeDocument/2006/relationships/tags" Target="../tags/tag1836.xml"/><Relationship Id="rId161" Type="http://schemas.openxmlformats.org/officeDocument/2006/relationships/tags" Target="../tags/tag179.xml"/><Relationship Id="rId399" Type="http://schemas.openxmlformats.org/officeDocument/2006/relationships/tags" Target="../tags/tag417.xml"/><Relationship Id="rId259" Type="http://schemas.openxmlformats.org/officeDocument/2006/relationships/tags" Target="../tags/tag277.xml"/><Relationship Id="rId466" Type="http://schemas.openxmlformats.org/officeDocument/2006/relationships/tags" Target="../tags/tag484.xml"/><Relationship Id="rId673" Type="http://schemas.openxmlformats.org/officeDocument/2006/relationships/tags" Target="../tags/tag691.xml"/><Relationship Id="rId880" Type="http://schemas.openxmlformats.org/officeDocument/2006/relationships/tags" Target="../tags/tag898.xml"/><Relationship Id="rId1096" Type="http://schemas.openxmlformats.org/officeDocument/2006/relationships/tags" Target="../tags/tag1114.xml"/><Relationship Id="rId119" Type="http://schemas.openxmlformats.org/officeDocument/2006/relationships/tags" Target="../tags/tag137.xml"/><Relationship Id="rId326" Type="http://schemas.openxmlformats.org/officeDocument/2006/relationships/tags" Target="../tags/tag344.xml"/><Relationship Id="rId533" Type="http://schemas.openxmlformats.org/officeDocument/2006/relationships/tags" Target="../tags/tag551.xml"/><Relationship Id="rId978" Type="http://schemas.openxmlformats.org/officeDocument/2006/relationships/tags" Target="../tags/tag996.xml"/><Relationship Id="rId1163" Type="http://schemas.openxmlformats.org/officeDocument/2006/relationships/tags" Target="../tags/tag1181.xml"/><Relationship Id="rId1370" Type="http://schemas.openxmlformats.org/officeDocument/2006/relationships/tags" Target="../tags/tag1388.xml"/><Relationship Id="rId740" Type="http://schemas.openxmlformats.org/officeDocument/2006/relationships/tags" Target="../tags/tag758.xml"/><Relationship Id="rId838" Type="http://schemas.openxmlformats.org/officeDocument/2006/relationships/tags" Target="../tags/tag856.xml"/><Relationship Id="rId1023" Type="http://schemas.openxmlformats.org/officeDocument/2006/relationships/tags" Target="../tags/tag1041.xml"/><Relationship Id="rId1468" Type="http://schemas.openxmlformats.org/officeDocument/2006/relationships/tags" Target="../tags/tag1486.xml"/><Relationship Id="rId1675" Type="http://schemas.openxmlformats.org/officeDocument/2006/relationships/tags" Target="../tags/tag1693.xml"/><Relationship Id="rId1882" Type="http://schemas.openxmlformats.org/officeDocument/2006/relationships/tags" Target="../tags/tag1900.xml"/><Relationship Id="rId600" Type="http://schemas.openxmlformats.org/officeDocument/2006/relationships/tags" Target="../tags/tag618.xml"/><Relationship Id="rId1230" Type="http://schemas.openxmlformats.org/officeDocument/2006/relationships/tags" Target="../tags/tag1248.xml"/><Relationship Id="rId1328" Type="http://schemas.openxmlformats.org/officeDocument/2006/relationships/tags" Target="../tags/tag1346.xml"/><Relationship Id="rId1535" Type="http://schemas.openxmlformats.org/officeDocument/2006/relationships/tags" Target="../tags/tag1553.xml"/><Relationship Id="rId905" Type="http://schemas.openxmlformats.org/officeDocument/2006/relationships/tags" Target="../tags/tag923.xml"/><Relationship Id="rId1742" Type="http://schemas.openxmlformats.org/officeDocument/2006/relationships/tags" Target="../tags/tag1760.xml"/><Relationship Id="rId34" Type="http://schemas.openxmlformats.org/officeDocument/2006/relationships/tags" Target="../tags/tag52.xml"/><Relationship Id="rId1602" Type="http://schemas.openxmlformats.org/officeDocument/2006/relationships/tags" Target="../tags/tag1620.xml"/><Relationship Id="rId183" Type="http://schemas.openxmlformats.org/officeDocument/2006/relationships/tags" Target="../tags/tag201.xml"/><Relationship Id="rId390" Type="http://schemas.openxmlformats.org/officeDocument/2006/relationships/tags" Target="../tags/tag408.xml"/><Relationship Id="rId1907" Type="http://schemas.openxmlformats.org/officeDocument/2006/relationships/tags" Target="../tags/tag1925.xml"/><Relationship Id="rId250" Type="http://schemas.openxmlformats.org/officeDocument/2006/relationships/tags" Target="../tags/tag268.xml"/><Relationship Id="rId488" Type="http://schemas.openxmlformats.org/officeDocument/2006/relationships/tags" Target="../tags/tag506.xml"/><Relationship Id="rId695" Type="http://schemas.openxmlformats.org/officeDocument/2006/relationships/tags" Target="../tags/tag713.xml"/><Relationship Id="rId110" Type="http://schemas.openxmlformats.org/officeDocument/2006/relationships/tags" Target="../tags/tag128.xml"/><Relationship Id="rId348" Type="http://schemas.openxmlformats.org/officeDocument/2006/relationships/tags" Target="../tags/tag366.xml"/><Relationship Id="rId555" Type="http://schemas.openxmlformats.org/officeDocument/2006/relationships/tags" Target="../tags/tag573.xml"/><Relationship Id="rId762" Type="http://schemas.openxmlformats.org/officeDocument/2006/relationships/tags" Target="../tags/tag780.xml"/><Relationship Id="rId1185" Type="http://schemas.openxmlformats.org/officeDocument/2006/relationships/tags" Target="../tags/tag1203.xml"/><Relationship Id="rId1392" Type="http://schemas.openxmlformats.org/officeDocument/2006/relationships/tags" Target="../tags/tag1410.xml"/><Relationship Id="rId208" Type="http://schemas.openxmlformats.org/officeDocument/2006/relationships/tags" Target="../tags/tag226.xml"/><Relationship Id="rId415" Type="http://schemas.openxmlformats.org/officeDocument/2006/relationships/tags" Target="../tags/tag433.xml"/><Relationship Id="rId622" Type="http://schemas.openxmlformats.org/officeDocument/2006/relationships/tags" Target="../tags/tag640.xml"/><Relationship Id="rId1045" Type="http://schemas.openxmlformats.org/officeDocument/2006/relationships/tags" Target="../tags/tag1063.xml"/><Relationship Id="rId1252" Type="http://schemas.openxmlformats.org/officeDocument/2006/relationships/tags" Target="../tags/tag1270.xml"/><Relationship Id="rId1697" Type="http://schemas.openxmlformats.org/officeDocument/2006/relationships/tags" Target="../tags/tag1715.xml"/><Relationship Id="rId927" Type="http://schemas.openxmlformats.org/officeDocument/2006/relationships/tags" Target="../tags/tag945.xml"/><Relationship Id="rId1112" Type="http://schemas.openxmlformats.org/officeDocument/2006/relationships/tags" Target="../tags/tag1130.xml"/><Relationship Id="rId1557" Type="http://schemas.openxmlformats.org/officeDocument/2006/relationships/tags" Target="../tags/tag1575.xml"/><Relationship Id="rId1764" Type="http://schemas.openxmlformats.org/officeDocument/2006/relationships/tags" Target="../tags/tag1782.xml"/><Relationship Id="rId56" Type="http://schemas.openxmlformats.org/officeDocument/2006/relationships/tags" Target="../tags/tag74.xml"/><Relationship Id="rId1417" Type="http://schemas.openxmlformats.org/officeDocument/2006/relationships/tags" Target="../tags/tag1435.xml"/><Relationship Id="rId1624" Type="http://schemas.openxmlformats.org/officeDocument/2006/relationships/tags" Target="../tags/tag1642.xml"/><Relationship Id="rId1831" Type="http://schemas.openxmlformats.org/officeDocument/2006/relationships/tags" Target="../tags/tag1849.xml"/><Relationship Id="rId1929" Type="http://schemas.openxmlformats.org/officeDocument/2006/relationships/tags" Target="../tags/tag1947.xml"/><Relationship Id="rId272" Type="http://schemas.openxmlformats.org/officeDocument/2006/relationships/tags" Target="../tags/tag290.xml"/><Relationship Id="rId577" Type="http://schemas.openxmlformats.org/officeDocument/2006/relationships/tags" Target="../tags/tag595.xml"/><Relationship Id="rId132" Type="http://schemas.openxmlformats.org/officeDocument/2006/relationships/tags" Target="../tags/tag150.xml"/><Relationship Id="rId784" Type="http://schemas.openxmlformats.org/officeDocument/2006/relationships/tags" Target="../tags/tag802.xml"/><Relationship Id="rId991" Type="http://schemas.openxmlformats.org/officeDocument/2006/relationships/tags" Target="../tags/tag1009.xml"/><Relationship Id="rId1067" Type="http://schemas.openxmlformats.org/officeDocument/2006/relationships/tags" Target="../tags/tag1085.xml"/><Relationship Id="rId437" Type="http://schemas.openxmlformats.org/officeDocument/2006/relationships/tags" Target="../tags/tag455.xml"/><Relationship Id="rId644" Type="http://schemas.openxmlformats.org/officeDocument/2006/relationships/tags" Target="../tags/tag662.xml"/><Relationship Id="rId851" Type="http://schemas.openxmlformats.org/officeDocument/2006/relationships/tags" Target="../tags/tag869.xml"/><Relationship Id="rId1274" Type="http://schemas.openxmlformats.org/officeDocument/2006/relationships/tags" Target="../tags/tag1292.xml"/><Relationship Id="rId1481" Type="http://schemas.openxmlformats.org/officeDocument/2006/relationships/tags" Target="../tags/tag1499.xml"/><Relationship Id="rId1579" Type="http://schemas.openxmlformats.org/officeDocument/2006/relationships/tags" Target="../tags/tag1597.xml"/><Relationship Id="rId504" Type="http://schemas.openxmlformats.org/officeDocument/2006/relationships/tags" Target="../tags/tag522.xml"/><Relationship Id="rId711" Type="http://schemas.openxmlformats.org/officeDocument/2006/relationships/tags" Target="../tags/tag729.xml"/><Relationship Id="rId949" Type="http://schemas.openxmlformats.org/officeDocument/2006/relationships/tags" Target="../tags/tag967.xml"/><Relationship Id="rId1134" Type="http://schemas.openxmlformats.org/officeDocument/2006/relationships/tags" Target="../tags/tag1152.xml"/><Relationship Id="rId1341" Type="http://schemas.openxmlformats.org/officeDocument/2006/relationships/tags" Target="../tags/tag1359.xml"/><Relationship Id="rId1786" Type="http://schemas.openxmlformats.org/officeDocument/2006/relationships/tags" Target="../tags/tag1804.xml"/><Relationship Id="rId78" Type="http://schemas.openxmlformats.org/officeDocument/2006/relationships/tags" Target="../tags/tag96.xml"/><Relationship Id="rId809" Type="http://schemas.openxmlformats.org/officeDocument/2006/relationships/tags" Target="../tags/tag827.xml"/><Relationship Id="rId1201" Type="http://schemas.openxmlformats.org/officeDocument/2006/relationships/tags" Target="../tags/tag1219.xml"/><Relationship Id="rId1439" Type="http://schemas.openxmlformats.org/officeDocument/2006/relationships/tags" Target="../tags/tag1457.xml"/><Relationship Id="rId1646" Type="http://schemas.openxmlformats.org/officeDocument/2006/relationships/tags" Target="../tags/tag1664.xml"/><Relationship Id="rId1853" Type="http://schemas.openxmlformats.org/officeDocument/2006/relationships/tags" Target="../tags/tag1871.xml"/><Relationship Id="rId1506" Type="http://schemas.openxmlformats.org/officeDocument/2006/relationships/tags" Target="../tags/tag1524.xml"/><Relationship Id="rId1713" Type="http://schemas.openxmlformats.org/officeDocument/2006/relationships/tags" Target="../tags/tag1731.xml"/><Relationship Id="rId1920" Type="http://schemas.openxmlformats.org/officeDocument/2006/relationships/tags" Target="../tags/tag1938.xml"/><Relationship Id="rId294" Type="http://schemas.openxmlformats.org/officeDocument/2006/relationships/tags" Target="../tags/tag312.xml"/><Relationship Id="rId154" Type="http://schemas.openxmlformats.org/officeDocument/2006/relationships/tags" Target="../tags/tag172.xml"/><Relationship Id="rId361" Type="http://schemas.openxmlformats.org/officeDocument/2006/relationships/tags" Target="../tags/tag379.xml"/><Relationship Id="rId599" Type="http://schemas.openxmlformats.org/officeDocument/2006/relationships/tags" Target="../tags/tag617.xml"/><Relationship Id="rId459" Type="http://schemas.openxmlformats.org/officeDocument/2006/relationships/tags" Target="../tags/tag477.xml"/><Relationship Id="rId666" Type="http://schemas.openxmlformats.org/officeDocument/2006/relationships/tags" Target="../tags/tag684.xml"/><Relationship Id="rId873" Type="http://schemas.openxmlformats.org/officeDocument/2006/relationships/tags" Target="../tags/tag891.xml"/><Relationship Id="rId1089" Type="http://schemas.openxmlformats.org/officeDocument/2006/relationships/tags" Target="../tags/tag1107.xml"/><Relationship Id="rId1296" Type="http://schemas.openxmlformats.org/officeDocument/2006/relationships/tags" Target="../tags/tag1314.xml"/><Relationship Id="rId221" Type="http://schemas.openxmlformats.org/officeDocument/2006/relationships/tags" Target="../tags/tag239.xml"/><Relationship Id="rId319" Type="http://schemas.openxmlformats.org/officeDocument/2006/relationships/tags" Target="../tags/tag337.xml"/><Relationship Id="rId526" Type="http://schemas.openxmlformats.org/officeDocument/2006/relationships/tags" Target="../tags/tag544.xml"/><Relationship Id="rId1156" Type="http://schemas.openxmlformats.org/officeDocument/2006/relationships/tags" Target="../tags/tag1174.xml"/><Relationship Id="rId1363" Type="http://schemas.openxmlformats.org/officeDocument/2006/relationships/tags" Target="../tags/tag1381.xml"/><Relationship Id="rId733" Type="http://schemas.openxmlformats.org/officeDocument/2006/relationships/tags" Target="../tags/tag751.xml"/><Relationship Id="rId940" Type="http://schemas.openxmlformats.org/officeDocument/2006/relationships/tags" Target="../tags/tag958.xml"/><Relationship Id="rId1016" Type="http://schemas.openxmlformats.org/officeDocument/2006/relationships/tags" Target="../tags/tag1034.xml"/><Relationship Id="rId1570" Type="http://schemas.openxmlformats.org/officeDocument/2006/relationships/tags" Target="../tags/tag1588.xml"/><Relationship Id="rId1668" Type="http://schemas.openxmlformats.org/officeDocument/2006/relationships/tags" Target="../tags/tag1686.xml"/><Relationship Id="rId1875" Type="http://schemas.openxmlformats.org/officeDocument/2006/relationships/tags" Target="../tags/tag1893.xml"/><Relationship Id="rId800" Type="http://schemas.openxmlformats.org/officeDocument/2006/relationships/tags" Target="../tags/tag818.xml"/><Relationship Id="rId1223" Type="http://schemas.openxmlformats.org/officeDocument/2006/relationships/tags" Target="../tags/tag1241.xml"/><Relationship Id="rId1430" Type="http://schemas.openxmlformats.org/officeDocument/2006/relationships/tags" Target="../tags/tag1448.xml"/><Relationship Id="rId1528" Type="http://schemas.openxmlformats.org/officeDocument/2006/relationships/tags" Target="../tags/tag1546.xml"/><Relationship Id="rId1735" Type="http://schemas.openxmlformats.org/officeDocument/2006/relationships/tags" Target="../tags/tag1753.xml"/><Relationship Id="rId27" Type="http://schemas.openxmlformats.org/officeDocument/2006/relationships/tags" Target="../tags/tag45.xml"/><Relationship Id="rId1802" Type="http://schemas.openxmlformats.org/officeDocument/2006/relationships/tags" Target="../tags/tag1820.xml"/><Relationship Id="rId176" Type="http://schemas.openxmlformats.org/officeDocument/2006/relationships/tags" Target="../tags/tag194.xml"/><Relationship Id="rId383" Type="http://schemas.openxmlformats.org/officeDocument/2006/relationships/tags" Target="../tags/tag401.xml"/><Relationship Id="rId590" Type="http://schemas.openxmlformats.org/officeDocument/2006/relationships/tags" Target="../tags/tag608.xml"/><Relationship Id="rId243" Type="http://schemas.openxmlformats.org/officeDocument/2006/relationships/tags" Target="../tags/tag261.xml"/><Relationship Id="rId450" Type="http://schemas.openxmlformats.org/officeDocument/2006/relationships/tags" Target="../tags/tag468.xml"/><Relationship Id="rId688" Type="http://schemas.openxmlformats.org/officeDocument/2006/relationships/tags" Target="../tags/tag706.xml"/><Relationship Id="rId895" Type="http://schemas.openxmlformats.org/officeDocument/2006/relationships/tags" Target="../tags/tag913.xml"/><Relationship Id="rId1080" Type="http://schemas.openxmlformats.org/officeDocument/2006/relationships/tags" Target="../tags/tag1098.xml"/><Relationship Id="rId103" Type="http://schemas.openxmlformats.org/officeDocument/2006/relationships/tags" Target="../tags/tag121.xml"/><Relationship Id="rId310" Type="http://schemas.openxmlformats.org/officeDocument/2006/relationships/tags" Target="../tags/tag328.xml"/><Relationship Id="rId548" Type="http://schemas.openxmlformats.org/officeDocument/2006/relationships/tags" Target="../tags/tag566.xml"/><Relationship Id="rId755" Type="http://schemas.openxmlformats.org/officeDocument/2006/relationships/tags" Target="../tags/tag773.xml"/><Relationship Id="rId962" Type="http://schemas.openxmlformats.org/officeDocument/2006/relationships/tags" Target="../tags/tag980.xml"/><Relationship Id="rId1178" Type="http://schemas.openxmlformats.org/officeDocument/2006/relationships/tags" Target="../tags/tag1196.xml"/><Relationship Id="rId1385" Type="http://schemas.openxmlformats.org/officeDocument/2006/relationships/tags" Target="../tags/tag1403.xml"/><Relationship Id="rId1592" Type="http://schemas.openxmlformats.org/officeDocument/2006/relationships/tags" Target="../tags/tag1610.xml"/><Relationship Id="rId91" Type="http://schemas.openxmlformats.org/officeDocument/2006/relationships/tags" Target="../tags/tag109.xml"/><Relationship Id="rId408" Type="http://schemas.openxmlformats.org/officeDocument/2006/relationships/tags" Target="../tags/tag426.xml"/><Relationship Id="rId615" Type="http://schemas.openxmlformats.org/officeDocument/2006/relationships/tags" Target="../tags/tag633.xml"/><Relationship Id="rId822" Type="http://schemas.openxmlformats.org/officeDocument/2006/relationships/tags" Target="../tags/tag840.xml"/><Relationship Id="rId1038" Type="http://schemas.openxmlformats.org/officeDocument/2006/relationships/tags" Target="../tags/tag1056.xml"/><Relationship Id="rId1245" Type="http://schemas.openxmlformats.org/officeDocument/2006/relationships/tags" Target="../tags/tag1263.xml"/><Relationship Id="rId1452" Type="http://schemas.openxmlformats.org/officeDocument/2006/relationships/tags" Target="../tags/tag1470.xml"/><Relationship Id="rId1897" Type="http://schemas.openxmlformats.org/officeDocument/2006/relationships/tags" Target="../tags/tag1915.xml"/><Relationship Id="rId1105" Type="http://schemas.openxmlformats.org/officeDocument/2006/relationships/tags" Target="../tags/tag1123.xml"/><Relationship Id="rId1312" Type="http://schemas.openxmlformats.org/officeDocument/2006/relationships/tags" Target="../tags/tag1330.xml"/><Relationship Id="rId1757" Type="http://schemas.openxmlformats.org/officeDocument/2006/relationships/tags" Target="../tags/tag1775.xml"/><Relationship Id="rId49" Type="http://schemas.openxmlformats.org/officeDocument/2006/relationships/tags" Target="../tags/tag67.xml"/><Relationship Id="rId1617" Type="http://schemas.openxmlformats.org/officeDocument/2006/relationships/tags" Target="../tags/tag1635.xml"/><Relationship Id="rId1824" Type="http://schemas.openxmlformats.org/officeDocument/2006/relationships/tags" Target="../tags/tag1842.xml"/><Relationship Id="rId198" Type="http://schemas.openxmlformats.org/officeDocument/2006/relationships/tags" Target="../tags/tag216.xml"/><Relationship Id="rId265" Type="http://schemas.openxmlformats.org/officeDocument/2006/relationships/tags" Target="../tags/tag283.xml"/><Relationship Id="rId472" Type="http://schemas.openxmlformats.org/officeDocument/2006/relationships/tags" Target="../tags/tag490.xml"/><Relationship Id="rId125" Type="http://schemas.openxmlformats.org/officeDocument/2006/relationships/tags" Target="../tags/tag143.xml"/><Relationship Id="rId332" Type="http://schemas.openxmlformats.org/officeDocument/2006/relationships/tags" Target="../tags/tag350.xml"/><Relationship Id="rId777" Type="http://schemas.openxmlformats.org/officeDocument/2006/relationships/tags" Target="../tags/tag795.xml"/><Relationship Id="rId984" Type="http://schemas.openxmlformats.org/officeDocument/2006/relationships/tags" Target="../tags/tag1002.xml"/><Relationship Id="rId637" Type="http://schemas.openxmlformats.org/officeDocument/2006/relationships/tags" Target="../tags/tag655.xml"/><Relationship Id="rId844" Type="http://schemas.openxmlformats.org/officeDocument/2006/relationships/tags" Target="../tags/tag862.xml"/><Relationship Id="rId1267" Type="http://schemas.openxmlformats.org/officeDocument/2006/relationships/tags" Target="../tags/tag1285.xml"/><Relationship Id="rId1474" Type="http://schemas.openxmlformats.org/officeDocument/2006/relationships/tags" Target="../tags/tag1492.xml"/><Relationship Id="rId1681" Type="http://schemas.openxmlformats.org/officeDocument/2006/relationships/tags" Target="../tags/tag1699.xml"/><Relationship Id="rId704" Type="http://schemas.openxmlformats.org/officeDocument/2006/relationships/tags" Target="../tags/tag722.xml"/><Relationship Id="rId911" Type="http://schemas.openxmlformats.org/officeDocument/2006/relationships/tags" Target="../tags/tag929.xml"/><Relationship Id="rId1127" Type="http://schemas.openxmlformats.org/officeDocument/2006/relationships/tags" Target="../tags/tag1145.xml"/><Relationship Id="rId1334" Type="http://schemas.openxmlformats.org/officeDocument/2006/relationships/tags" Target="../tags/tag1352.xml"/><Relationship Id="rId1541" Type="http://schemas.openxmlformats.org/officeDocument/2006/relationships/tags" Target="../tags/tag1559.xml"/><Relationship Id="rId1779" Type="http://schemas.openxmlformats.org/officeDocument/2006/relationships/tags" Target="../tags/tag1797.xml"/><Relationship Id="rId40" Type="http://schemas.openxmlformats.org/officeDocument/2006/relationships/tags" Target="../tags/tag58.xml"/><Relationship Id="rId1401" Type="http://schemas.openxmlformats.org/officeDocument/2006/relationships/tags" Target="../tags/tag1419.xml"/><Relationship Id="rId1639" Type="http://schemas.openxmlformats.org/officeDocument/2006/relationships/tags" Target="../tags/tag1657.xml"/><Relationship Id="rId1846" Type="http://schemas.openxmlformats.org/officeDocument/2006/relationships/tags" Target="../tags/tag1864.xml"/><Relationship Id="rId1706" Type="http://schemas.openxmlformats.org/officeDocument/2006/relationships/tags" Target="../tags/tag1724.xml"/><Relationship Id="rId1913" Type="http://schemas.openxmlformats.org/officeDocument/2006/relationships/tags" Target="../tags/tag1931.xml"/><Relationship Id="rId287" Type="http://schemas.openxmlformats.org/officeDocument/2006/relationships/tags" Target="../tags/tag305.xml"/><Relationship Id="rId494" Type="http://schemas.openxmlformats.org/officeDocument/2006/relationships/tags" Target="../tags/tag512.xml"/><Relationship Id="rId147" Type="http://schemas.openxmlformats.org/officeDocument/2006/relationships/tags" Target="../tags/tag165.xml"/><Relationship Id="rId354" Type="http://schemas.openxmlformats.org/officeDocument/2006/relationships/tags" Target="../tags/tag372.xml"/><Relationship Id="rId799" Type="http://schemas.openxmlformats.org/officeDocument/2006/relationships/tags" Target="../tags/tag817.xml"/><Relationship Id="rId1191" Type="http://schemas.openxmlformats.org/officeDocument/2006/relationships/tags" Target="../tags/tag1209.xml"/><Relationship Id="rId561" Type="http://schemas.openxmlformats.org/officeDocument/2006/relationships/tags" Target="../tags/tag579.xml"/><Relationship Id="rId659" Type="http://schemas.openxmlformats.org/officeDocument/2006/relationships/tags" Target="../tags/tag677.xml"/><Relationship Id="rId866" Type="http://schemas.openxmlformats.org/officeDocument/2006/relationships/tags" Target="../tags/tag884.xml"/><Relationship Id="rId1289" Type="http://schemas.openxmlformats.org/officeDocument/2006/relationships/tags" Target="../tags/tag1307.xml"/><Relationship Id="rId1496" Type="http://schemas.openxmlformats.org/officeDocument/2006/relationships/tags" Target="../tags/tag1514.xml"/><Relationship Id="rId214" Type="http://schemas.openxmlformats.org/officeDocument/2006/relationships/tags" Target="../tags/tag232.xml"/><Relationship Id="rId421" Type="http://schemas.openxmlformats.org/officeDocument/2006/relationships/tags" Target="../tags/tag439.xml"/><Relationship Id="rId519" Type="http://schemas.openxmlformats.org/officeDocument/2006/relationships/tags" Target="../tags/tag537.xml"/><Relationship Id="rId1051" Type="http://schemas.openxmlformats.org/officeDocument/2006/relationships/tags" Target="../tags/tag1069.xml"/><Relationship Id="rId1149" Type="http://schemas.openxmlformats.org/officeDocument/2006/relationships/tags" Target="../tags/tag1167.xml"/><Relationship Id="rId1356" Type="http://schemas.openxmlformats.org/officeDocument/2006/relationships/tags" Target="../tags/tag1374.xml"/><Relationship Id="rId726" Type="http://schemas.openxmlformats.org/officeDocument/2006/relationships/tags" Target="../tags/tag744.xml"/><Relationship Id="rId933" Type="http://schemas.openxmlformats.org/officeDocument/2006/relationships/tags" Target="../tags/tag951.xml"/><Relationship Id="rId1009" Type="http://schemas.openxmlformats.org/officeDocument/2006/relationships/tags" Target="../tags/tag1027.xml"/><Relationship Id="rId1563" Type="http://schemas.openxmlformats.org/officeDocument/2006/relationships/tags" Target="../tags/tag1581.xml"/><Relationship Id="rId1770" Type="http://schemas.openxmlformats.org/officeDocument/2006/relationships/tags" Target="../tags/tag1788.xml"/><Relationship Id="rId1868" Type="http://schemas.openxmlformats.org/officeDocument/2006/relationships/tags" Target="../tags/tag1886.xml"/><Relationship Id="rId62" Type="http://schemas.openxmlformats.org/officeDocument/2006/relationships/tags" Target="../tags/tag80.xml"/><Relationship Id="rId1216" Type="http://schemas.openxmlformats.org/officeDocument/2006/relationships/tags" Target="../tags/tag1234.xml"/><Relationship Id="rId1423" Type="http://schemas.openxmlformats.org/officeDocument/2006/relationships/tags" Target="../tags/tag1441.xml"/><Relationship Id="rId1630" Type="http://schemas.openxmlformats.org/officeDocument/2006/relationships/tags" Target="../tags/tag1648.xml"/><Relationship Id="rId1728" Type="http://schemas.openxmlformats.org/officeDocument/2006/relationships/tags" Target="../tags/tag1746.xml"/><Relationship Id="rId1935" Type="http://schemas.openxmlformats.org/officeDocument/2006/relationships/notesSlide" Target="../notesSlides/notesSlide16.xml"/><Relationship Id="rId169" Type="http://schemas.openxmlformats.org/officeDocument/2006/relationships/tags" Target="../tags/tag187.xml"/><Relationship Id="rId376" Type="http://schemas.openxmlformats.org/officeDocument/2006/relationships/tags" Target="../tags/tag394.xml"/><Relationship Id="rId583" Type="http://schemas.openxmlformats.org/officeDocument/2006/relationships/tags" Target="../tags/tag601.xml"/><Relationship Id="rId790" Type="http://schemas.openxmlformats.org/officeDocument/2006/relationships/tags" Target="../tags/tag808.xml"/><Relationship Id="rId4" Type="http://schemas.openxmlformats.org/officeDocument/2006/relationships/tags" Target="../tags/tag22.xml"/><Relationship Id="rId236" Type="http://schemas.openxmlformats.org/officeDocument/2006/relationships/tags" Target="../tags/tag254.xml"/><Relationship Id="rId443" Type="http://schemas.openxmlformats.org/officeDocument/2006/relationships/tags" Target="../tags/tag461.xml"/><Relationship Id="rId650" Type="http://schemas.openxmlformats.org/officeDocument/2006/relationships/tags" Target="../tags/tag668.xml"/><Relationship Id="rId888" Type="http://schemas.openxmlformats.org/officeDocument/2006/relationships/tags" Target="../tags/tag906.xml"/><Relationship Id="rId1073" Type="http://schemas.openxmlformats.org/officeDocument/2006/relationships/tags" Target="../tags/tag1091.xml"/><Relationship Id="rId1280" Type="http://schemas.openxmlformats.org/officeDocument/2006/relationships/tags" Target="../tags/tag1298.xml"/><Relationship Id="rId303" Type="http://schemas.openxmlformats.org/officeDocument/2006/relationships/tags" Target="../tags/tag321.xml"/><Relationship Id="rId748" Type="http://schemas.openxmlformats.org/officeDocument/2006/relationships/tags" Target="../tags/tag766.xml"/><Relationship Id="rId955" Type="http://schemas.openxmlformats.org/officeDocument/2006/relationships/tags" Target="../tags/tag973.xml"/><Relationship Id="rId1140" Type="http://schemas.openxmlformats.org/officeDocument/2006/relationships/tags" Target="../tags/tag1158.xml"/><Relationship Id="rId1378" Type="http://schemas.openxmlformats.org/officeDocument/2006/relationships/tags" Target="../tags/tag1396.xml"/><Relationship Id="rId1585" Type="http://schemas.openxmlformats.org/officeDocument/2006/relationships/tags" Target="../tags/tag1603.xml"/><Relationship Id="rId1792" Type="http://schemas.openxmlformats.org/officeDocument/2006/relationships/tags" Target="../tags/tag1810.xml"/><Relationship Id="rId84" Type="http://schemas.openxmlformats.org/officeDocument/2006/relationships/tags" Target="../tags/tag102.xml"/><Relationship Id="rId510" Type="http://schemas.openxmlformats.org/officeDocument/2006/relationships/tags" Target="../tags/tag528.xml"/><Relationship Id="rId608" Type="http://schemas.openxmlformats.org/officeDocument/2006/relationships/tags" Target="../tags/tag626.xml"/><Relationship Id="rId815" Type="http://schemas.openxmlformats.org/officeDocument/2006/relationships/tags" Target="../tags/tag833.xml"/><Relationship Id="rId1238" Type="http://schemas.openxmlformats.org/officeDocument/2006/relationships/tags" Target="../tags/tag1256.xml"/><Relationship Id="rId1445" Type="http://schemas.openxmlformats.org/officeDocument/2006/relationships/tags" Target="../tags/tag1463.xml"/><Relationship Id="rId1652" Type="http://schemas.openxmlformats.org/officeDocument/2006/relationships/tags" Target="../tags/tag1670.xml"/><Relationship Id="rId1000" Type="http://schemas.openxmlformats.org/officeDocument/2006/relationships/tags" Target="../tags/tag1018.xml"/><Relationship Id="rId1305" Type="http://schemas.openxmlformats.org/officeDocument/2006/relationships/tags" Target="../tags/tag1323.xml"/><Relationship Id="rId1512" Type="http://schemas.openxmlformats.org/officeDocument/2006/relationships/tags" Target="../tags/tag1530.xml"/><Relationship Id="rId1817" Type="http://schemas.openxmlformats.org/officeDocument/2006/relationships/tags" Target="../tags/tag1835.xml"/><Relationship Id="rId11" Type="http://schemas.openxmlformats.org/officeDocument/2006/relationships/tags" Target="../tags/tag29.xml"/><Relationship Id="rId398" Type="http://schemas.openxmlformats.org/officeDocument/2006/relationships/tags" Target="../tags/tag416.xml"/><Relationship Id="rId160" Type="http://schemas.openxmlformats.org/officeDocument/2006/relationships/tags" Target="../tags/tag178.xml"/><Relationship Id="rId258" Type="http://schemas.openxmlformats.org/officeDocument/2006/relationships/tags" Target="../tags/tag276.xml"/><Relationship Id="rId465" Type="http://schemas.openxmlformats.org/officeDocument/2006/relationships/tags" Target="../tags/tag483.xml"/><Relationship Id="rId672" Type="http://schemas.openxmlformats.org/officeDocument/2006/relationships/tags" Target="../tags/tag690.xml"/><Relationship Id="rId1095" Type="http://schemas.openxmlformats.org/officeDocument/2006/relationships/tags" Target="../tags/tag1113.xml"/><Relationship Id="rId118" Type="http://schemas.openxmlformats.org/officeDocument/2006/relationships/tags" Target="../tags/tag136.xml"/><Relationship Id="rId325" Type="http://schemas.openxmlformats.org/officeDocument/2006/relationships/tags" Target="../tags/tag343.xml"/><Relationship Id="rId532" Type="http://schemas.openxmlformats.org/officeDocument/2006/relationships/tags" Target="../tags/tag550.xml"/><Relationship Id="rId977" Type="http://schemas.openxmlformats.org/officeDocument/2006/relationships/tags" Target="../tags/tag995.xml"/><Relationship Id="rId1162" Type="http://schemas.openxmlformats.org/officeDocument/2006/relationships/tags" Target="../tags/tag1180.xml"/><Relationship Id="rId837" Type="http://schemas.openxmlformats.org/officeDocument/2006/relationships/tags" Target="../tags/tag855.xml"/><Relationship Id="rId1022" Type="http://schemas.openxmlformats.org/officeDocument/2006/relationships/tags" Target="../tags/tag1040.xml"/><Relationship Id="rId1467" Type="http://schemas.openxmlformats.org/officeDocument/2006/relationships/tags" Target="../tags/tag1485.xml"/><Relationship Id="rId1674" Type="http://schemas.openxmlformats.org/officeDocument/2006/relationships/tags" Target="../tags/tag1692.xml"/><Relationship Id="rId1881" Type="http://schemas.openxmlformats.org/officeDocument/2006/relationships/tags" Target="../tags/tag1899.xml"/><Relationship Id="rId904" Type="http://schemas.openxmlformats.org/officeDocument/2006/relationships/tags" Target="../tags/tag922.xml"/><Relationship Id="rId1327" Type="http://schemas.openxmlformats.org/officeDocument/2006/relationships/tags" Target="../tags/tag1345.xml"/><Relationship Id="rId1534" Type="http://schemas.openxmlformats.org/officeDocument/2006/relationships/tags" Target="../tags/tag1552.xml"/><Relationship Id="rId1741" Type="http://schemas.openxmlformats.org/officeDocument/2006/relationships/tags" Target="../tags/tag1759.xml"/><Relationship Id="rId33" Type="http://schemas.openxmlformats.org/officeDocument/2006/relationships/tags" Target="../tags/tag51.xml"/><Relationship Id="rId1601" Type="http://schemas.openxmlformats.org/officeDocument/2006/relationships/tags" Target="../tags/tag1619.xml"/><Relationship Id="rId1839" Type="http://schemas.openxmlformats.org/officeDocument/2006/relationships/tags" Target="../tags/tag1857.xml"/><Relationship Id="rId182" Type="http://schemas.openxmlformats.org/officeDocument/2006/relationships/tags" Target="../tags/tag200.xml"/><Relationship Id="rId1906" Type="http://schemas.openxmlformats.org/officeDocument/2006/relationships/tags" Target="../tags/tag1924.xml"/><Relationship Id="rId487" Type="http://schemas.openxmlformats.org/officeDocument/2006/relationships/tags" Target="../tags/tag505.xml"/><Relationship Id="rId694" Type="http://schemas.openxmlformats.org/officeDocument/2006/relationships/tags" Target="../tags/tag712.xml"/><Relationship Id="rId347" Type="http://schemas.openxmlformats.org/officeDocument/2006/relationships/tags" Target="../tags/tag365.xml"/><Relationship Id="rId999" Type="http://schemas.openxmlformats.org/officeDocument/2006/relationships/tags" Target="../tags/tag1017.xml"/><Relationship Id="rId1184" Type="http://schemas.openxmlformats.org/officeDocument/2006/relationships/tags" Target="../tags/tag1202.xml"/><Relationship Id="rId554" Type="http://schemas.openxmlformats.org/officeDocument/2006/relationships/tags" Target="../tags/tag572.xml"/><Relationship Id="rId761" Type="http://schemas.openxmlformats.org/officeDocument/2006/relationships/tags" Target="../tags/tag779.xml"/><Relationship Id="rId859" Type="http://schemas.openxmlformats.org/officeDocument/2006/relationships/tags" Target="../tags/tag877.xml"/><Relationship Id="rId1391" Type="http://schemas.openxmlformats.org/officeDocument/2006/relationships/tags" Target="../tags/tag1409.xml"/><Relationship Id="rId1489" Type="http://schemas.openxmlformats.org/officeDocument/2006/relationships/tags" Target="../tags/tag1507.xml"/><Relationship Id="rId1696" Type="http://schemas.openxmlformats.org/officeDocument/2006/relationships/tags" Target="../tags/tag1714.xml"/><Relationship Id="rId207" Type="http://schemas.openxmlformats.org/officeDocument/2006/relationships/tags" Target="../tags/tag225.xml"/><Relationship Id="rId414" Type="http://schemas.openxmlformats.org/officeDocument/2006/relationships/tags" Target="../tags/tag432.xml"/><Relationship Id="rId621" Type="http://schemas.openxmlformats.org/officeDocument/2006/relationships/tags" Target="../tags/tag639.xml"/><Relationship Id="rId1044" Type="http://schemas.openxmlformats.org/officeDocument/2006/relationships/tags" Target="../tags/tag1062.xml"/><Relationship Id="rId1251" Type="http://schemas.openxmlformats.org/officeDocument/2006/relationships/tags" Target="../tags/tag1269.xml"/><Relationship Id="rId1349" Type="http://schemas.openxmlformats.org/officeDocument/2006/relationships/tags" Target="../tags/tag1367.xml"/><Relationship Id="rId719" Type="http://schemas.openxmlformats.org/officeDocument/2006/relationships/tags" Target="../tags/tag737.xml"/><Relationship Id="rId926" Type="http://schemas.openxmlformats.org/officeDocument/2006/relationships/tags" Target="../tags/tag944.xml"/><Relationship Id="rId1111" Type="http://schemas.openxmlformats.org/officeDocument/2006/relationships/tags" Target="../tags/tag1129.xml"/><Relationship Id="rId1556" Type="http://schemas.openxmlformats.org/officeDocument/2006/relationships/tags" Target="../tags/tag1574.xml"/><Relationship Id="rId1763" Type="http://schemas.openxmlformats.org/officeDocument/2006/relationships/tags" Target="../tags/tag1781.xml"/><Relationship Id="rId55" Type="http://schemas.openxmlformats.org/officeDocument/2006/relationships/tags" Target="../tags/tag73.xml"/><Relationship Id="rId1209" Type="http://schemas.openxmlformats.org/officeDocument/2006/relationships/tags" Target="../tags/tag1227.xml"/><Relationship Id="rId1416" Type="http://schemas.openxmlformats.org/officeDocument/2006/relationships/tags" Target="../tags/tag1434.xml"/><Relationship Id="rId1623" Type="http://schemas.openxmlformats.org/officeDocument/2006/relationships/tags" Target="../tags/tag1641.xml"/><Relationship Id="rId1830" Type="http://schemas.openxmlformats.org/officeDocument/2006/relationships/tags" Target="../tags/tag1848.xml"/><Relationship Id="rId1928" Type="http://schemas.openxmlformats.org/officeDocument/2006/relationships/tags" Target="../tags/tag1946.xml"/><Relationship Id="rId271" Type="http://schemas.openxmlformats.org/officeDocument/2006/relationships/tags" Target="../tags/tag289.xml"/><Relationship Id="rId131" Type="http://schemas.openxmlformats.org/officeDocument/2006/relationships/tags" Target="../tags/tag149.xml"/><Relationship Id="rId369" Type="http://schemas.openxmlformats.org/officeDocument/2006/relationships/tags" Target="../tags/tag387.xml"/><Relationship Id="rId576" Type="http://schemas.openxmlformats.org/officeDocument/2006/relationships/tags" Target="../tags/tag594.xml"/><Relationship Id="rId783" Type="http://schemas.openxmlformats.org/officeDocument/2006/relationships/tags" Target="../tags/tag801.xml"/><Relationship Id="rId990" Type="http://schemas.openxmlformats.org/officeDocument/2006/relationships/tags" Target="../tags/tag1008.xml"/><Relationship Id="rId229" Type="http://schemas.openxmlformats.org/officeDocument/2006/relationships/tags" Target="../tags/tag247.xml"/><Relationship Id="rId436" Type="http://schemas.openxmlformats.org/officeDocument/2006/relationships/tags" Target="../tags/tag454.xml"/><Relationship Id="rId643" Type="http://schemas.openxmlformats.org/officeDocument/2006/relationships/tags" Target="../tags/tag661.xml"/><Relationship Id="rId1066" Type="http://schemas.openxmlformats.org/officeDocument/2006/relationships/tags" Target="../tags/tag1084.xml"/><Relationship Id="rId1273" Type="http://schemas.openxmlformats.org/officeDocument/2006/relationships/tags" Target="../tags/tag1291.xml"/><Relationship Id="rId1480" Type="http://schemas.openxmlformats.org/officeDocument/2006/relationships/tags" Target="../tags/tag1498.xml"/><Relationship Id="rId850" Type="http://schemas.openxmlformats.org/officeDocument/2006/relationships/tags" Target="../tags/tag868.xml"/><Relationship Id="rId948" Type="http://schemas.openxmlformats.org/officeDocument/2006/relationships/tags" Target="../tags/tag966.xml"/><Relationship Id="rId1133" Type="http://schemas.openxmlformats.org/officeDocument/2006/relationships/tags" Target="../tags/tag1151.xml"/><Relationship Id="rId1578" Type="http://schemas.openxmlformats.org/officeDocument/2006/relationships/tags" Target="../tags/tag1596.xml"/><Relationship Id="rId1785" Type="http://schemas.openxmlformats.org/officeDocument/2006/relationships/tags" Target="../tags/tag1803.xml"/><Relationship Id="rId77" Type="http://schemas.openxmlformats.org/officeDocument/2006/relationships/tags" Target="../tags/tag95.xml"/><Relationship Id="rId503" Type="http://schemas.openxmlformats.org/officeDocument/2006/relationships/tags" Target="../tags/tag521.xml"/><Relationship Id="rId710" Type="http://schemas.openxmlformats.org/officeDocument/2006/relationships/tags" Target="../tags/tag728.xml"/><Relationship Id="rId808" Type="http://schemas.openxmlformats.org/officeDocument/2006/relationships/tags" Target="../tags/tag826.xml"/><Relationship Id="rId1340" Type="http://schemas.openxmlformats.org/officeDocument/2006/relationships/tags" Target="../tags/tag1358.xml"/><Relationship Id="rId1438" Type="http://schemas.openxmlformats.org/officeDocument/2006/relationships/tags" Target="../tags/tag1456.xml"/><Relationship Id="rId1645" Type="http://schemas.openxmlformats.org/officeDocument/2006/relationships/tags" Target="../tags/tag1663.xml"/><Relationship Id="rId1200" Type="http://schemas.openxmlformats.org/officeDocument/2006/relationships/tags" Target="../tags/tag1218.xml"/><Relationship Id="rId1852" Type="http://schemas.openxmlformats.org/officeDocument/2006/relationships/tags" Target="../tags/tag1870.xml"/><Relationship Id="rId1505" Type="http://schemas.openxmlformats.org/officeDocument/2006/relationships/tags" Target="../tags/tag1523.xml"/><Relationship Id="rId1712" Type="http://schemas.openxmlformats.org/officeDocument/2006/relationships/tags" Target="../tags/tag1730.xml"/><Relationship Id="rId293" Type="http://schemas.openxmlformats.org/officeDocument/2006/relationships/tags" Target="../tags/tag311.xml"/><Relationship Id="rId153" Type="http://schemas.openxmlformats.org/officeDocument/2006/relationships/tags" Target="../tags/tag171.xml"/><Relationship Id="rId360" Type="http://schemas.openxmlformats.org/officeDocument/2006/relationships/tags" Target="../tags/tag378.xml"/><Relationship Id="rId598" Type="http://schemas.openxmlformats.org/officeDocument/2006/relationships/tags" Target="../tags/tag616.xml"/><Relationship Id="rId220" Type="http://schemas.openxmlformats.org/officeDocument/2006/relationships/tags" Target="../tags/tag238.xml"/><Relationship Id="rId458" Type="http://schemas.openxmlformats.org/officeDocument/2006/relationships/tags" Target="../tags/tag476.xml"/><Relationship Id="rId665" Type="http://schemas.openxmlformats.org/officeDocument/2006/relationships/tags" Target="../tags/tag683.xml"/><Relationship Id="rId872" Type="http://schemas.openxmlformats.org/officeDocument/2006/relationships/tags" Target="../tags/tag890.xml"/><Relationship Id="rId1088" Type="http://schemas.openxmlformats.org/officeDocument/2006/relationships/tags" Target="../tags/tag1106.xml"/><Relationship Id="rId1295" Type="http://schemas.openxmlformats.org/officeDocument/2006/relationships/tags" Target="../tags/tag1313.xml"/><Relationship Id="rId318" Type="http://schemas.openxmlformats.org/officeDocument/2006/relationships/tags" Target="../tags/tag336.xml"/><Relationship Id="rId525" Type="http://schemas.openxmlformats.org/officeDocument/2006/relationships/tags" Target="../tags/tag543.xml"/><Relationship Id="rId732" Type="http://schemas.openxmlformats.org/officeDocument/2006/relationships/tags" Target="../tags/tag750.xml"/><Relationship Id="rId1155" Type="http://schemas.openxmlformats.org/officeDocument/2006/relationships/tags" Target="../tags/tag1173.xml"/><Relationship Id="rId1362" Type="http://schemas.openxmlformats.org/officeDocument/2006/relationships/tags" Target="../tags/tag1380.xml"/><Relationship Id="rId99" Type="http://schemas.openxmlformats.org/officeDocument/2006/relationships/tags" Target="../tags/tag117.xml"/><Relationship Id="rId1015" Type="http://schemas.openxmlformats.org/officeDocument/2006/relationships/tags" Target="../tags/tag1033.xml"/><Relationship Id="rId1222" Type="http://schemas.openxmlformats.org/officeDocument/2006/relationships/tags" Target="../tags/tag1240.xml"/><Relationship Id="rId1667" Type="http://schemas.openxmlformats.org/officeDocument/2006/relationships/tags" Target="../tags/tag1685.xml"/><Relationship Id="rId1874" Type="http://schemas.openxmlformats.org/officeDocument/2006/relationships/tags" Target="../tags/tag1892.xml"/><Relationship Id="rId1527" Type="http://schemas.openxmlformats.org/officeDocument/2006/relationships/tags" Target="../tags/tag1545.xml"/><Relationship Id="rId1734" Type="http://schemas.openxmlformats.org/officeDocument/2006/relationships/tags" Target="../tags/tag1752.xml"/><Relationship Id="rId26" Type="http://schemas.openxmlformats.org/officeDocument/2006/relationships/tags" Target="../tags/tag44.xml"/><Relationship Id="rId175" Type="http://schemas.openxmlformats.org/officeDocument/2006/relationships/tags" Target="../tags/tag193.xml"/><Relationship Id="rId1801" Type="http://schemas.openxmlformats.org/officeDocument/2006/relationships/tags" Target="../tags/tag1819.xml"/><Relationship Id="rId382" Type="http://schemas.openxmlformats.org/officeDocument/2006/relationships/tags" Target="../tags/tag400.xml"/><Relationship Id="rId687" Type="http://schemas.openxmlformats.org/officeDocument/2006/relationships/tags" Target="../tags/tag705.xml"/><Relationship Id="rId242" Type="http://schemas.openxmlformats.org/officeDocument/2006/relationships/tags" Target="../tags/tag260.xml"/><Relationship Id="rId894" Type="http://schemas.openxmlformats.org/officeDocument/2006/relationships/tags" Target="../tags/tag912.xml"/><Relationship Id="rId1177" Type="http://schemas.openxmlformats.org/officeDocument/2006/relationships/tags" Target="../tags/tag1195.xml"/><Relationship Id="rId37" Type="http://schemas.openxmlformats.org/officeDocument/2006/relationships/tags" Target="../tags/tag55.xml"/><Relationship Id="rId102" Type="http://schemas.openxmlformats.org/officeDocument/2006/relationships/tags" Target="../tags/tag120.xml"/><Relationship Id="rId547" Type="http://schemas.openxmlformats.org/officeDocument/2006/relationships/tags" Target="../tags/tag565.xml"/><Relationship Id="rId754" Type="http://schemas.openxmlformats.org/officeDocument/2006/relationships/tags" Target="../tags/tag772.xml"/><Relationship Id="rId961" Type="http://schemas.openxmlformats.org/officeDocument/2006/relationships/tags" Target="../tags/tag979.xml"/><Relationship Id="rId1384" Type="http://schemas.openxmlformats.org/officeDocument/2006/relationships/tags" Target="../tags/tag1402.xml"/><Relationship Id="rId1591" Type="http://schemas.openxmlformats.org/officeDocument/2006/relationships/tags" Target="../tags/tag1609.xml"/><Relationship Id="rId1605" Type="http://schemas.openxmlformats.org/officeDocument/2006/relationships/tags" Target="../tags/tag1623.xml"/><Relationship Id="rId1689" Type="http://schemas.openxmlformats.org/officeDocument/2006/relationships/tags" Target="../tags/tag1707.xml"/><Relationship Id="rId1812" Type="http://schemas.openxmlformats.org/officeDocument/2006/relationships/tags" Target="../tags/tag1830.xml"/><Relationship Id="rId90" Type="http://schemas.openxmlformats.org/officeDocument/2006/relationships/tags" Target="../tags/tag108.xml"/><Relationship Id="rId186" Type="http://schemas.openxmlformats.org/officeDocument/2006/relationships/tags" Target="../tags/tag204.xml"/><Relationship Id="rId393" Type="http://schemas.openxmlformats.org/officeDocument/2006/relationships/tags" Target="../tags/tag411.xml"/><Relationship Id="rId407" Type="http://schemas.openxmlformats.org/officeDocument/2006/relationships/tags" Target="../tags/tag425.xml"/><Relationship Id="rId614" Type="http://schemas.openxmlformats.org/officeDocument/2006/relationships/tags" Target="../tags/tag632.xml"/><Relationship Id="rId821" Type="http://schemas.openxmlformats.org/officeDocument/2006/relationships/tags" Target="../tags/tag839.xml"/><Relationship Id="rId1037" Type="http://schemas.openxmlformats.org/officeDocument/2006/relationships/tags" Target="../tags/tag1055.xml"/><Relationship Id="rId1244" Type="http://schemas.openxmlformats.org/officeDocument/2006/relationships/tags" Target="../tags/tag1262.xml"/><Relationship Id="rId1451" Type="http://schemas.openxmlformats.org/officeDocument/2006/relationships/tags" Target="../tags/tag1469.xml"/><Relationship Id="rId1896" Type="http://schemas.openxmlformats.org/officeDocument/2006/relationships/tags" Target="../tags/tag1914.xml"/><Relationship Id="rId253" Type="http://schemas.openxmlformats.org/officeDocument/2006/relationships/tags" Target="../tags/tag271.xml"/><Relationship Id="rId460" Type="http://schemas.openxmlformats.org/officeDocument/2006/relationships/tags" Target="../tags/tag478.xml"/><Relationship Id="rId698" Type="http://schemas.openxmlformats.org/officeDocument/2006/relationships/tags" Target="../tags/tag716.xml"/><Relationship Id="rId919" Type="http://schemas.openxmlformats.org/officeDocument/2006/relationships/tags" Target="../tags/tag937.xml"/><Relationship Id="rId1090" Type="http://schemas.openxmlformats.org/officeDocument/2006/relationships/tags" Target="../tags/tag1108.xml"/><Relationship Id="rId1104" Type="http://schemas.openxmlformats.org/officeDocument/2006/relationships/tags" Target="../tags/tag1122.xml"/><Relationship Id="rId1311" Type="http://schemas.openxmlformats.org/officeDocument/2006/relationships/tags" Target="../tags/tag1329.xml"/><Relationship Id="rId1549" Type="http://schemas.openxmlformats.org/officeDocument/2006/relationships/tags" Target="../tags/tag1567.xml"/><Relationship Id="rId1756" Type="http://schemas.openxmlformats.org/officeDocument/2006/relationships/tags" Target="../tags/tag1774.xml"/><Relationship Id="rId48" Type="http://schemas.openxmlformats.org/officeDocument/2006/relationships/tags" Target="../tags/tag66.xml"/><Relationship Id="rId113" Type="http://schemas.openxmlformats.org/officeDocument/2006/relationships/tags" Target="../tags/tag131.xml"/><Relationship Id="rId320" Type="http://schemas.openxmlformats.org/officeDocument/2006/relationships/tags" Target="../tags/tag338.xml"/><Relationship Id="rId558" Type="http://schemas.openxmlformats.org/officeDocument/2006/relationships/tags" Target="../tags/tag576.xml"/><Relationship Id="rId765" Type="http://schemas.openxmlformats.org/officeDocument/2006/relationships/tags" Target="../tags/tag783.xml"/><Relationship Id="rId972" Type="http://schemas.openxmlformats.org/officeDocument/2006/relationships/tags" Target="../tags/tag990.xml"/><Relationship Id="rId1188" Type="http://schemas.openxmlformats.org/officeDocument/2006/relationships/tags" Target="../tags/tag1206.xml"/><Relationship Id="rId1395" Type="http://schemas.openxmlformats.org/officeDocument/2006/relationships/tags" Target="../tags/tag1413.xml"/><Relationship Id="rId1409" Type="http://schemas.openxmlformats.org/officeDocument/2006/relationships/tags" Target="../tags/tag1427.xml"/><Relationship Id="rId1616" Type="http://schemas.openxmlformats.org/officeDocument/2006/relationships/tags" Target="../tags/tag1634.xml"/><Relationship Id="rId1823" Type="http://schemas.openxmlformats.org/officeDocument/2006/relationships/tags" Target="../tags/tag1841.xml"/><Relationship Id="rId197" Type="http://schemas.openxmlformats.org/officeDocument/2006/relationships/tags" Target="../tags/tag215.xml"/><Relationship Id="rId418" Type="http://schemas.openxmlformats.org/officeDocument/2006/relationships/tags" Target="../tags/tag436.xml"/><Relationship Id="rId625" Type="http://schemas.openxmlformats.org/officeDocument/2006/relationships/tags" Target="../tags/tag643.xml"/><Relationship Id="rId832" Type="http://schemas.openxmlformats.org/officeDocument/2006/relationships/tags" Target="../tags/tag850.xml"/><Relationship Id="rId1048" Type="http://schemas.openxmlformats.org/officeDocument/2006/relationships/tags" Target="../tags/tag1066.xml"/><Relationship Id="rId1255" Type="http://schemas.openxmlformats.org/officeDocument/2006/relationships/tags" Target="../tags/tag1273.xml"/><Relationship Id="rId1462" Type="http://schemas.openxmlformats.org/officeDocument/2006/relationships/tags" Target="../tags/tag1480.xml"/><Relationship Id="rId264" Type="http://schemas.openxmlformats.org/officeDocument/2006/relationships/tags" Target="../tags/tag282.xml"/><Relationship Id="rId471" Type="http://schemas.openxmlformats.org/officeDocument/2006/relationships/tags" Target="../tags/tag489.xml"/><Relationship Id="rId1115" Type="http://schemas.openxmlformats.org/officeDocument/2006/relationships/tags" Target="../tags/tag1133.xml"/><Relationship Id="rId1322" Type="http://schemas.openxmlformats.org/officeDocument/2006/relationships/tags" Target="../tags/tag1340.xml"/><Relationship Id="rId1767" Type="http://schemas.openxmlformats.org/officeDocument/2006/relationships/tags" Target="../tags/tag1785.xml"/><Relationship Id="rId59" Type="http://schemas.openxmlformats.org/officeDocument/2006/relationships/tags" Target="../tags/tag77.xml"/><Relationship Id="rId124" Type="http://schemas.openxmlformats.org/officeDocument/2006/relationships/tags" Target="../tags/tag142.xml"/><Relationship Id="rId569" Type="http://schemas.openxmlformats.org/officeDocument/2006/relationships/tags" Target="../tags/tag587.xml"/><Relationship Id="rId776" Type="http://schemas.openxmlformats.org/officeDocument/2006/relationships/tags" Target="../tags/tag794.xml"/><Relationship Id="rId983" Type="http://schemas.openxmlformats.org/officeDocument/2006/relationships/tags" Target="../tags/tag1001.xml"/><Relationship Id="rId1199" Type="http://schemas.openxmlformats.org/officeDocument/2006/relationships/tags" Target="../tags/tag1217.xml"/><Relationship Id="rId1627" Type="http://schemas.openxmlformats.org/officeDocument/2006/relationships/tags" Target="../tags/tag1645.xml"/><Relationship Id="rId1834" Type="http://schemas.openxmlformats.org/officeDocument/2006/relationships/tags" Target="../tags/tag1852.xml"/><Relationship Id="rId331" Type="http://schemas.openxmlformats.org/officeDocument/2006/relationships/tags" Target="../tags/tag349.xml"/><Relationship Id="rId429" Type="http://schemas.openxmlformats.org/officeDocument/2006/relationships/tags" Target="../tags/tag447.xml"/><Relationship Id="rId636" Type="http://schemas.openxmlformats.org/officeDocument/2006/relationships/tags" Target="../tags/tag654.xml"/><Relationship Id="rId1059" Type="http://schemas.openxmlformats.org/officeDocument/2006/relationships/tags" Target="../tags/tag1077.xml"/><Relationship Id="rId1266" Type="http://schemas.openxmlformats.org/officeDocument/2006/relationships/tags" Target="../tags/tag1284.xml"/><Relationship Id="rId1473" Type="http://schemas.openxmlformats.org/officeDocument/2006/relationships/tags" Target="../tags/tag1491.xml"/><Relationship Id="rId843" Type="http://schemas.openxmlformats.org/officeDocument/2006/relationships/tags" Target="../tags/tag861.xml"/><Relationship Id="rId1126" Type="http://schemas.openxmlformats.org/officeDocument/2006/relationships/tags" Target="../tags/tag1144.xml"/><Relationship Id="rId1680" Type="http://schemas.openxmlformats.org/officeDocument/2006/relationships/tags" Target="../tags/tag1698.xml"/><Relationship Id="rId1778" Type="http://schemas.openxmlformats.org/officeDocument/2006/relationships/tags" Target="../tags/tag1796.xml"/><Relationship Id="rId1901" Type="http://schemas.openxmlformats.org/officeDocument/2006/relationships/tags" Target="../tags/tag1919.xml"/><Relationship Id="rId275" Type="http://schemas.openxmlformats.org/officeDocument/2006/relationships/tags" Target="../tags/tag293.xml"/><Relationship Id="rId482" Type="http://schemas.openxmlformats.org/officeDocument/2006/relationships/tags" Target="../tags/tag500.xml"/><Relationship Id="rId703" Type="http://schemas.openxmlformats.org/officeDocument/2006/relationships/tags" Target="../tags/tag721.xml"/><Relationship Id="rId910" Type="http://schemas.openxmlformats.org/officeDocument/2006/relationships/tags" Target="../tags/tag928.xml"/><Relationship Id="rId1333" Type="http://schemas.openxmlformats.org/officeDocument/2006/relationships/tags" Target="../tags/tag1351.xml"/><Relationship Id="rId1540" Type="http://schemas.openxmlformats.org/officeDocument/2006/relationships/tags" Target="../tags/tag1558.xml"/><Relationship Id="rId1638" Type="http://schemas.openxmlformats.org/officeDocument/2006/relationships/tags" Target="../tags/tag1656.xml"/><Relationship Id="rId135" Type="http://schemas.openxmlformats.org/officeDocument/2006/relationships/tags" Target="../tags/tag153.xml"/><Relationship Id="rId342" Type="http://schemas.openxmlformats.org/officeDocument/2006/relationships/tags" Target="../tags/tag360.xml"/><Relationship Id="rId787" Type="http://schemas.openxmlformats.org/officeDocument/2006/relationships/tags" Target="../tags/tag805.xml"/><Relationship Id="rId994" Type="http://schemas.openxmlformats.org/officeDocument/2006/relationships/tags" Target="../tags/tag1012.xml"/><Relationship Id="rId1400" Type="http://schemas.openxmlformats.org/officeDocument/2006/relationships/tags" Target="../tags/tag1418.xml"/><Relationship Id="rId1845" Type="http://schemas.openxmlformats.org/officeDocument/2006/relationships/tags" Target="../tags/tag1863.xml"/><Relationship Id="rId202" Type="http://schemas.openxmlformats.org/officeDocument/2006/relationships/tags" Target="../tags/tag220.xml"/><Relationship Id="rId647" Type="http://schemas.openxmlformats.org/officeDocument/2006/relationships/tags" Target="../tags/tag665.xml"/><Relationship Id="rId854" Type="http://schemas.openxmlformats.org/officeDocument/2006/relationships/tags" Target="../tags/tag872.xml"/><Relationship Id="rId1277" Type="http://schemas.openxmlformats.org/officeDocument/2006/relationships/tags" Target="../tags/tag1295.xml"/><Relationship Id="rId1484" Type="http://schemas.openxmlformats.org/officeDocument/2006/relationships/tags" Target="../tags/tag1502.xml"/><Relationship Id="rId1691" Type="http://schemas.openxmlformats.org/officeDocument/2006/relationships/tags" Target="../tags/tag1709.xml"/><Relationship Id="rId1705" Type="http://schemas.openxmlformats.org/officeDocument/2006/relationships/tags" Target="../tags/tag1723.xml"/><Relationship Id="rId1912" Type="http://schemas.openxmlformats.org/officeDocument/2006/relationships/tags" Target="../tags/tag1930.xml"/><Relationship Id="rId286" Type="http://schemas.openxmlformats.org/officeDocument/2006/relationships/tags" Target="../tags/tag304.xml"/><Relationship Id="rId493" Type="http://schemas.openxmlformats.org/officeDocument/2006/relationships/tags" Target="../tags/tag511.xml"/><Relationship Id="rId507" Type="http://schemas.openxmlformats.org/officeDocument/2006/relationships/tags" Target="../tags/tag525.xml"/><Relationship Id="rId714" Type="http://schemas.openxmlformats.org/officeDocument/2006/relationships/tags" Target="../tags/tag732.xml"/><Relationship Id="rId921" Type="http://schemas.openxmlformats.org/officeDocument/2006/relationships/tags" Target="../tags/tag939.xml"/><Relationship Id="rId1137" Type="http://schemas.openxmlformats.org/officeDocument/2006/relationships/tags" Target="../tags/tag1155.xml"/><Relationship Id="rId1344" Type="http://schemas.openxmlformats.org/officeDocument/2006/relationships/tags" Target="../tags/tag1362.xml"/><Relationship Id="rId1551" Type="http://schemas.openxmlformats.org/officeDocument/2006/relationships/tags" Target="../tags/tag1569.xml"/><Relationship Id="rId1789" Type="http://schemas.openxmlformats.org/officeDocument/2006/relationships/tags" Target="../tags/tag1807.xml"/><Relationship Id="rId50" Type="http://schemas.openxmlformats.org/officeDocument/2006/relationships/tags" Target="../tags/tag68.xml"/><Relationship Id="rId146" Type="http://schemas.openxmlformats.org/officeDocument/2006/relationships/tags" Target="../tags/tag164.xml"/><Relationship Id="rId353" Type="http://schemas.openxmlformats.org/officeDocument/2006/relationships/tags" Target="../tags/tag371.xml"/><Relationship Id="rId560" Type="http://schemas.openxmlformats.org/officeDocument/2006/relationships/tags" Target="../tags/tag578.xml"/><Relationship Id="rId798" Type="http://schemas.openxmlformats.org/officeDocument/2006/relationships/tags" Target="../tags/tag816.xml"/><Relationship Id="rId1190" Type="http://schemas.openxmlformats.org/officeDocument/2006/relationships/tags" Target="../tags/tag1208.xml"/><Relationship Id="rId1204" Type="http://schemas.openxmlformats.org/officeDocument/2006/relationships/tags" Target="../tags/tag1222.xml"/><Relationship Id="rId1411" Type="http://schemas.openxmlformats.org/officeDocument/2006/relationships/tags" Target="../tags/tag1429.xml"/><Relationship Id="rId1649" Type="http://schemas.openxmlformats.org/officeDocument/2006/relationships/tags" Target="../tags/tag1667.xml"/><Relationship Id="rId1856" Type="http://schemas.openxmlformats.org/officeDocument/2006/relationships/tags" Target="../tags/tag1874.xml"/><Relationship Id="rId213" Type="http://schemas.openxmlformats.org/officeDocument/2006/relationships/tags" Target="../tags/tag231.xml"/><Relationship Id="rId420" Type="http://schemas.openxmlformats.org/officeDocument/2006/relationships/tags" Target="../tags/tag438.xml"/><Relationship Id="rId658" Type="http://schemas.openxmlformats.org/officeDocument/2006/relationships/tags" Target="../tags/tag676.xml"/><Relationship Id="rId865" Type="http://schemas.openxmlformats.org/officeDocument/2006/relationships/tags" Target="../tags/tag883.xml"/><Relationship Id="rId1050" Type="http://schemas.openxmlformats.org/officeDocument/2006/relationships/tags" Target="../tags/tag1068.xml"/><Relationship Id="rId1288" Type="http://schemas.openxmlformats.org/officeDocument/2006/relationships/tags" Target="../tags/tag1306.xml"/><Relationship Id="rId1495" Type="http://schemas.openxmlformats.org/officeDocument/2006/relationships/tags" Target="../tags/tag1513.xml"/><Relationship Id="rId1509" Type="http://schemas.openxmlformats.org/officeDocument/2006/relationships/tags" Target="../tags/tag1527.xml"/><Relationship Id="rId1716" Type="http://schemas.openxmlformats.org/officeDocument/2006/relationships/tags" Target="../tags/tag1734.xml"/><Relationship Id="rId1923" Type="http://schemas.openxmlformats.org/officeDocument/2006/relationships/tags" Target="../tags/tag1941.xml"/><Relationship Id="rId297" Type="http://schemas.openxmlformats.org/officeDocument/2006/relationships/tags" Target="../tags/tag315.xml"/><Relationship Id="rId518" Type="http://schemas.openxmlformats.org/officeDocument/2006/relationships/tags" Target="../tags/tag536.xml"/><Relationship Id="rId725" Type="http://schemas.openxmlformats.org/officeDocument/2006/relationships/tags" Target="../tags/tag743.xml"/><Relationship Id="rId932" Type="http://schemas.openxmlformats.org/officeDocument/2006/relationships/tags" Target="../tags/tag950.xml"/><Relationship Id="rId1148" Type="http://schemas.openxmlformats.org/officeDocument/2006/relationships/tags" Target="../tags/tag1166.xml"/><Relationship Id="rId1355" Type="http://schemas.openxmlformats.org/officeDocument/2006/relationships/tags" Target="../tags/tag1373.xml"/><Relationship Id="rId1562" Type="http://schemas.openxmlformats.org/officeDocument/2006/relationships/tags" Target="../tags/tag1580.xml"/><Relationship Id="rId157" Type="http://schemas.openxmlformats.org/officeDocument/2006/relationships/tags" Target="../tags/tag175.xml"/><Relationship Id="rId364" Type="http://schemas.openxmlformats.org/officeDocument/2006/relationships/tags" Target="../tags/tag382.xml"/><Relationship Id="rId1008" Type="http://schemas.openxmlformats.org/officeDocument/2006/relationships/tags" Target="../tags/tag1026.xml"/><Relationship Id="rId1215" Type="http://schemas.openxmlformats.org/officeDocument/2006/relationships/tags" Target="../tags/tag1233.xml"/><Relationship Id="rId1422" Type="http://schemas.openxmlformats.org/officeDocument/2006/relationships/tags" Target="../tags/tag1440.xml"/><Relationship Id="rId1867" Type="http://schemas.openxmlformats.org/officeDocument/2006/relationships/tags" Target="../tags/tag1885.xml"/><Relationship Id="rId61" Type="http://schemas.openxmlformats.org/officeDocument/2006/relationships/tags" Target="../tags/tag79.xml"/><Relationship Id="rId571" Type="http://schemas.openxmlformats.org/officeDocument/2006/relationships/tags" Target="../tags/tag589.xml"/><Relationship Id="rId669" Type="http://schemas.openxmlformats.org/officeDocument/2006/relationships/tags" Target="../tags/tag687.xml"/><Relationship Id="rId876" Type="http://schemas.openxmlformats.org/officeDocument/2006/relationships/tags" Target="../tags/tag894.xml"/><Relationship Id="rId1299" Type="http://schemas.openxmlformats.org/officeDocument/2006/relationships/tags" Target="../tags/tag1317.xml"/><Relationship Id="rId1727" Type="http://schemas.openxmlformats.org/officeDocument/2006/relationships/tags" Target="../tags/tag1745.xml"/><Relationship Id="rId1934" Type="http://schemas.openxmlformats.org/officeDocument/2006/relationships/slideLayout" Target="../slideLayouts/slideLayout2.xml"/><Relationship Id="rId19" Type="http://schemas.openxmlformats.org/officeDocument/2006/relationships/tags" Target="../tags/tag37.xml"/><Relationship Id="rId224" Type="http://schemas.openxmlformats.org/officeDocument/2006/relationships/tags" Target="../tags/tag242.xml"/><Relationship Id="rId431" Type="http://schemas.openxmlformats.org/officeDocument/2006/relationships/tags" Target="../tags/tag449.xml"/><Relationship Id="rId529" Type="http://schemas.openxmlformats.org/officeDocument/2006/relationships/tags" Target="../tags/tag547.xml"/><Relationship Id="rId736" Type="http://schemas.openxmlformats.org/officeDocument/2006/relationships/tags" Target="../tags/tag754.xml"/><Relationship Id="rId1061" Type="http://schemas.openxmlformats.org/officeDocument/2006/relationships/tags" Target="../tags/tag1079.xml"/><Relationship Id="rId1159" Type="http://schemas.openxmlformats.org/officeDocument/2006/relationships/tags" Target="../tags/tag1177.xml"/><Relationship Id="rId1366" Type="http://schemas.openxmlformats.org/officeDocument/2006/relationships/tags" Target="../tags/tag1384.xml"/><Relationship Id="rId168" Type="http://schemas.openxmlformats.org/officeDocument/2006/relationships/tags" Target="../tags/tag186.xml"/><Relationship Id="rId943" Type="http://schemas.openxmlformats.org/officeDocument/2006/relationships/tags" Target="../tags/tag961.xml"/><Relationship Id="rId1019" Type="http://schemas.openxmlformats.org/officeDocument/2006/relationships/tags" Target="../tags/tag1037.xml"/><Relationship Id="rId1573" Type="http://schemas.openxmlformats.org/officeDocument/2006/relationships/tags" Target="../tags/tag1591.xml"/><Relationship Id="rId1780" Type="http://schemas.openxmlformats.org/officeDocument/2006/relationships/tags" Target="../tags/tag1798.xml"/><Relationship Id="rId1878" Type="http://schemas.openxmlformats.org/officeDocument/2006/relationships/tags" Target="../tags/tag1896.xml"/><Relationship Id="rId72" Type="http://schemas.openxmlformats.org/officeDocument/2006/relationships/tags" Target="../tags/tag90.xml"/><Relationship Id="rId375" Type="http://schemas.openxmlformats.org/officeDocument/2006/relationships/tags" Target="../tags/tag393.xml"/><Relationship Id="rId582" Type="http://schemas.openxmlformats.org/officeDocument/2006/relationships/tags" Target="../tags/tag600.xml"/><Relationship Id="rId803" Type="http://schemas.openxmlformats.org/officeDocument/2006/relationships/tags" Target="../tags/tag821.xml"/><Relationship Id="rId1226" Type="http://schemas.openxmlformats.org/officeDocument/2006/relationships/tags" Target="../tags/tag1244.xml"/><Relationship Id="rId1433" Type="http://schemas.openxmlformats.org/officeDocument/2006/relationships/tags" Target="../tags/tag1451.xml"/><Relationship Id="rId1640" Type="http://schemas.openxmlformats.org/officeDocument/2006/relationships/tags" Target="../tags/tag1658.xml"/><Relationship Id="rId1738" Type="http://schemas.openxmlformats.org/officeDocument/2006/relationships/tags" Target="../tags/tag1756.xml"/><Relationship Id="rId3" Type="http://schemas.openxmlformats.org/officeDocument/2006/relationships/tags" Target="../tags/tag21.xml"/><Relationship Id="rId235" Type="http://schemas.openxmlformats.org/officeDocument/2006/relationships/tags" Target="../tags/tag253.xml"/><Relationship Id="rId442" Type="http://schemas.openxmlformats.org/officeDocument/2006/relationships/tags" Target="../tags/tag460.xml"/><Relationship Id="rId887" Type="http://schemas.openxmlformats.org/officeDocument/2006/relationships/tags" Target="../tags/tag905.xml"/><Relationship Id="rId1072" Type="http://schemas.openxmlformats.org/officeDocument/2006/relationships/tags" Target="../tags/tag1090.xml"/><Relationship Id="rId1500" Type="http://schemas.openxmlformats.org/officeDocument/2006/relationships/tags" Target="../tags/tag1518.xml"/><Relationship Id="rId302" Type="http://schemas.openxmlformats.org/officeDocument/2006/relationships/tags" Target="../tags/tag320.xml"/><Relationship Id="rId747" Type="http://schemas.openxmlformats.org/officeDocument/2006/relationships/tags" Target="../tags/tag765.xml"/><Relationship Id="rId954" Type="http://schemas.openxmlformats.org/officeDocument/2006/relationships/tags" Target="../tags/tag972.xml"/><Relationship Id="rId1377" Type="http://schemas.openxmlformats.org/officeDocument/2006/relationships/tags" Target="../tags/tag1395.xml"/><Relationship Id="rId1584" Type="http://schemas.openxmlformats.org/officeDocument/2006/relationships/tags" Target="../tags/tag1602.xml"/><Relationship Id="rId1791" Type="http://schemas.openxmlformats.org/officeDocument/2006/relationships/tags" Target="../tags/tag1809.xml"/><Relationship Id="rId1805" Type="http://schemas.openxmlformats.org/officeDocument/2006/relationships/tags" Target="../tags/tag1823.xml"/><Relationship Id="rId83" Type="http://schemas.openxmlformats.org/officeDocument/2006/relationships/tags" Target="../tags/tag101.xml"/><Relationship Id="rId179" Type="http://schemas.openxmlformats.org/officeDocument/2006/relationships/tags" Target="../tags/tag197.xml"/><Relationship Id="rId386" Type="http://schemas.openxmlformats.org/officeDocument/2006/relationships/tags" Target="../tags/tag404.xml"/><Relationship Id="rId593" Type="http://schemas.openxmlformats.org/officeDocument/2006/relationships/tags" Target="../tags/tag611.xml"/><Relationship Id="rId607" Type="http://schemas.openxmlformats.org/officeDocument/2006/relationships/tags" Target="../tags/tag625.xml"/><Relationship Id="rId814" Type="http://schemas.openxmlformats.org/officeDocument/2006/relationships/tags" Target="../tags/tag832.xml"/><Relationship Id="rId1237" Type="http://schemas.openxmlformats.org/officeDocument/2006/relationships/tags" Target="../tags/tag1255.xml"/><Relationship Id="rId1444" Type="http://schemas.openxmlformats.org/officeDocument/2006/relationships/tags" Target="../tags/tag1462.xml"/><Relationship Id="rId1651" Type="http://schemas.openxmlformats.org/officeDocument/2006/relationships/tags" Target="../tags/tag1669.xml"/><Relationship Id="rId1889" Type="http://schemas.openxmlformats.org/officeDocument/2006/relationships/tags" Target="../tags/tag1907.xml"/><Relationship Id="rId246" Type="http://schemas.openxmlformats.org/officeDocument/2006/relationships/tags" Target="../tags/tag264.xml"/><Relationship Id="rId453" Type="http://schemas.openxmlformats.org/officeDocument/2006/relationships/tags" Target="../tags/tag471.xml"/><Relationship Id="rId660" Type="http://schemas.openxmlformats.org/officeDocument/2006/relationships/tags" Target="../tags/tag678.xml"/><Relationship Id="rId898" Type="http://schemas.openxmlformats.org/officeDocument/2006/relationships/tags" Target="../tags/tag916.xml"/><Relationship Id="rId1083" Type="http://schemas.openxmlformats.org/officeDocument/2006/relationships/tags" Target="../tags/tag1101.xml"/><Relationship Id="rId1290" Type="http://schemas.openxmlformats.org/officeDocument/2006/relationships/tags" Target="../tags/tag1308.xml"/><Relationship Id="rId1304" Type="http://schemas.openxmlformats.org/officeDocument/2006/relationships/tags" Target="../tags/tag1322.xml"/><Relationship Id="rId1511" Type="http://schemas.openxmlformats.org/officeDocument/2006/relationships/tags" Target="../tags/tag1529.xml"/><Relationship Id="rId1749" Type="http://schemas.openxmlformats.org/officeDocument/2006/relationships/tags" Target="../tags/tag1767.xml"/><Relationship Id="rId106" Type="http://schemas.openxmlformats.org/officeDocument/2006/relationships/tags" Target="../tags/tag124.xml"/><Relationship Id="rId313" Type="http://schemas.openxmlformats.org/officeDocument/2006/relationships/tags" Target="../tags/tag331.xml"/><Relationship Id="rId758" Type="http://schemas.openxmlformats.org/officeDocument/2006/relationships/tags" Target="../tags/tag776.xml"/><Relationship Id="rId965" Type="http://schemas.openxmlformats.org/officeDocument/2006/relationships/tags" Target="../tags/tag983.xml"/><Relationship Id="rId1150" Type="http://schemas.openxmlformats.org/officeDocument/2006/relationships/tags" Target="../tags/tag1168.xml"/><Relationship Id="rId1388" Type="http://schemas.openxmlformats.org/officeDocument/2006/relationships/tags" Target="../tags/tag1406.xml"/><Relationship Id="rId1595" Type="http://schemas.openxmlformats.org/officeDocument/2006/relationships/tags" Target="../tags/tag1613.xml"/><Relationship Id="rId1609" Type="http://schemas.openxmlformats.org/officeDocument/2006/relationships/tags" Target="../tags/tag1627.xml"/><Relationship Id="rId1816" Type="http://schemas.openxmlformats.org/officeDocument/2006/relationships/tags" Target="../tags/tag1834.xml"/><Relationship Id="rId10" Type="http://schemas.openxmlformats.org/officeDocument/2006/relationships/tags" Target="../tags/tag28.xml"/><Relationship Id="rId94" Type="http://schemas.openxmlformats.org/officeDocument/2006/relationships/tags" Target="../tags/tag112.xml"/><Relationship Id="rId397" Type="http://schemas.openxmlformats.org/officeDocument/2006/relationships/tags" Target="../tags/tag415.xml"/><Relationship Id="rId520" Type="http://schemas.openxmlformats.org/officeDocument/2006/relationships/tags" Target="../tags/tag538.xml"/><Relationship Id="rId618" Type="http://schemas.openxmlformats.org/officeDocument/2006/relationships/tags" Target="../tags/tag636.xml"/><Relationship Id="rId825" Type="http://schemas.openxmlformats.org/officeDocument/2006/relationships/tags" Target="../tags/tag843.xml"/><Relationship Id="rId1248" Type="http://schemas.openxmlformats.org/officeDocument/2006/relationships/tags" Target="../tags/tag1266.xml"/><Relationship Id="rId1455" Type="http://schemas.openxmlformats.org/officeDocument/2006/relationships/tags" Target="../tags/tag1473.xml"/><Relationship Id="rId1662" Type="http://schemas.openxmlformats.org/officeDocument/2006/relationships/tags" Target="../tags/tag1680.xml"/><Relationship Id="rId257" Type="http://schemas.openxmlformats.org/officeDocument/2006/relationships/tags" Target="../tags/tag275.xml"/><Relationship Id="rId464" Type="http://schemas.openxmlformats.org/officeDocument/2006/relationships/tags" Target="../tags/tag482.xml"/><Relationship Id="rId1010" Type="http://schemas.openxmlformats.org/officeDocument/2006/relationships/tags" Target="../tags/tag1028.xml"/><Relationship Id="rId1094" Type="http://schemas.openxmlformats.org/officeDocument/2006/relationships/tags" Target="../tags/tag1112.xml"/><Relationship Id="rId1108" Type="http://schemas.openxmlformats.org/officeDocument/2006/relationships/tags" Target="../tags/tag1126.xml"/><Relationship Id="rId1315" Type="http://schemas.openxmlformats.org/officeDocument/2006/relationships/tags" Target="../tags/tag1333.xml"/><Relationship Id="rId117" Type="http://schemas.openxmlformats.org/officeDocument/2006/relationships/tags" Target="../tags/tag135.xml"/><Relationship Id="rId671" Type="http://schemas.openxmlformats.org/officeDocument/2006/relationships/tags" Target="../tags/tag689.xml"/><Relationship Id="rId769" Type="http://schemas.openxmlformats.org/officeDocument/2006/relationships/tags" Target="../tags/tag787.xml"/><Relationship Id="rId976" Type="http://schemas.openxmlformats.org/officeDocument/2006/relationships/tags" Target="../tags/tag994.xml"/><Relationship Id="rId1399" Type="http://schemas.openxmlformats.org/officeDocument/2006/relationships/tags" Target="../tags/tag1417.xml"/><Relationship Id="rId324" Type="http://schemas.openxmlformats.org/officeDocument/2006/relationships/tags" Target="../tags/tag342.xml"/><Relationship Id="rId531" Type="http://schemas.openxmlformats.org/officeDocument/2006/relationships/tags" Target="../tags/tag549.xml"/><Relationship Id="rId629" Type="http://schemas.openxmlformats.org/officeDocument/2006/relationships/tags" Target="../tags/tag647.xml"/><Relationship Id="rId1161" Type="http://schemas.openxmlformats.org/officeDocument/2006/relationships/tags" Target="../tags/tag1179.xml"/><Relationship Id="rId1259" Type="http://schemas.openxmlformats.org/officeDocument/2006/relationships/tags" Target="../tags/tag1277.xml"/><Relationship Id="rId1466" Type="http://schemas.openxmlformats.org/officeDocument/2006/relationships/tags" Target="../tags/tag1484.xml"/><Relationship Id="rId836" Type="http://schemas.openxmlformats.org/officeDocument/2006/relationships/tags" Target="../tags/tag854.xml"/><Relationship Id="rId1021" Type="http://schemas.openxmlformats.org/officeDocument/2006/relationships/tags" Target="../tags/tag1039.xml"/><Relationship Id="rId1119" Type="http://schemas.openxmlformats.org/officeDocument/2006/relationships/tags" Target="../tags/tag1137.xml"/><Relationship Id="rId1673" Type="http://schemas.openxmlformats.org/officeDocument/2006/relationships/tags" Target="../tags/tag1691.xml"/><Relationship Id="rId1880" Type="http://schemas.openxmlformats.org/officeDocument/2006/relationships/tags" Target="../tags/tag1898.xml"/><Relationship Id="rId903" Type="http://schemas.openxmlformats.org/officeDocument/2006/relationships/tags" Target="../tags/tag921.xml"/><Relationship Id="rId1326" Type="http://schemas.openxmlformats.org/officeDocument/2006/relationships/tags" Target="../tags/tag1344.xml"/><Relationship Id="rId1533" Type="http://schemas.openxmlformats.org/officeDocument/2006/relationships/tags" Target="../tags/tag1551.xml"/><Relationship Id="rId1740" Type="http://schemas.openxmlformats.org/officeDocument/2006/relationships/tags" Target="../tags/tag1758.xml"/><Relationship Id="rId32" Type="http://schemas.openxmlformats.org/officeDocument/2006/relationships/tags" Target="../tags/tag50.xml"/><Relationship Id="rId1600" Type="http://schemas.openxmlformats.org/officeDocument/2006/relationships/tags" Target="../tags/tag1618.xml"/><Relationship Id="rId1838" Type="http://schemas.openxmlformats.org/officeDocument/2006/relationships/tags" Target="../tags/tag1856.xml"/><Relationship Id="rId181" Type="http://schemas.openxmlformats.org/officeDocument/2006/relationships/tags" Target="../tags/tag199.xml"/><Relationship Id="rId1905" Type="http://schemas.openxmlformats.org/officeDocument/2006/relationships/tags" Target="../tags/tag1923.xml"/><Relationship Id="rId279" Type="http://schemas.openxmlformats.org/officeDocument/2006/relationships/tags" Target="../tags/tag297.xml"/><Relationship Id="rId486" Type="http://schemas.openxmlformats.org/officeDocument/2006/relationships/tags" Target="../tags/tag504.xml"/><Relationship Id="rId693" Type="http://schemas.openxmlformats.org/officeDocument/2006/relationships/tags" Target="../tags/tag711.xml"/><Relationship Id="rId139" Type="http://schemas.openxmlformats.org/officeDocument/2006/relationships/tags" Target="../tags/tag157.xml"/><Relationship Id="rId346" Type="http://schemas.openxmlformats.org/officeDocument/2006/relationships/tags" Target="../tags/tag364.xml"/><Relationship Id="rId553" Type="http://schemas.openxmlformats.org/officeDocument/2006/relationships/tags" Target="../tags/tag571.xml"/><Relationship Id="rId760" Type="http://schemas.openxmlformats.org/officeDocument/2006/relationships/tags" Target="../tags/tag778.xml"/><Relationship Id="rId998" Type="http://schemas.openxmlformats.org/officeDocument/2006/relationships/tags" Target="../tags/tag1016.xml"/><Relationship Id="rId1183" Type="http://schemas.openxmlformats.org/officeDocument/2006/relationships/tags" Target="../tags/tag1201.xml"/><Relationship Id="rId1390" Type="http://schemas.openxmlformats.org/officeDocument/2006/relationships/tags" Target="../tags/tag1408.xml"/><Relationship Id="rId206" Type="http://schemas.openxmlformats.org/officeDocument/2006/relationships/tags" Target="../tags/tag224.xml"/><Relationship Id="rId413" Type="http://schemas.openxmlformats.org/officeDocument/2006/relationships/tags" Target="../tags/tag431.xml"/><Relationship Id="rId858" Type="http://schemas.openxmlformats.org/officeDocument/2006/relationships/tags" Target="../tags/tag876.xml"/><Relationship Id="rId1043" Type="http://schemas.openxmlformats.org/officeDocument/2006/relationships/tags" Target="../tags/tag1061.xml"/><Relationship Id="rId1488" Type="http://schemas.openxmlformats.org/officeDocument/2006/relationships/tags" Target="../tags/tag1506.xml"/><Relationship Id="rId1695" Type="http://schemas.openxmlformats.org/officeDocument/2006/relationships/tags" Target="../tags/tag1713.xml"/><Relationship Id="rId620" Type="http://schemas.openxmlformats.org/officeDocument/2006/relationships/tags" Target="../tags/tag638.xml"/><Relationship Id="rId718" Type="http://schemas.openxmlformats.org/officeDocument/2006/relationships/tags" Target="../tags/tag736.xml"/><Relationship Id="rId925" Type="http://schemas.openxmlformats.org/officeDocument/2006/relationships/tags" Target="../tags/tag943.xml"/><Relationship Id="rId1250" Type="http://schemas.openxmlformats.org/officeDocument/2006/relationships/tags" Target="../tags/tag1268.xml"/><Relationship Id="rId1348" Type="http://schemas.openxmlformats.org/officeDocument/2006/relationships/tags" Target="../tags/tag1366.xml"/><Relationship Id="rId1555" Type="http://schemas.openxmlformats.org/officeDocument/2006/relationships/tags" Target="../tags/tag1573.xml"/><Relationship Id="rId1762" Type="http://schemas.openxmlformats.org/officeDocument/2006/relationships/tags" Target="../tags/tag1780.xml"/><Relationship Id="rId1110" Type="http://schemas.openxmlformats.org/officeDocument/2006/relationships/tags" Target="../tags/tag1128.xml"/><Relationship Id="rId1208" Type="http://schemas.openxmlformats.org/officeDocument/2006/relationships/tags" Target="../tags/tag1226.xml"/><Relationship Id="rId1415" Type="http://schemas.openxmlformats.org/officeDocument/2006/relationships/tags" Target="../tags/tag1433.xml"/><Relationship Id="rId54" Type="http://schemas.openxmlformats.org/officeDocument/2006/relationships/tags" Target="../tags/tag72.xml"/><Relationship Id="rId1622" Type="http://schemas.openxmlformats.org/officeDocument/2006/relationships/tags" Target="../tags/tag1640.xml"/><Relationship Id="rId1927" Type="http://schemas.openxmlformats.org/officeDocument/2006/relationships/tags" Target="../tags/tag1945.xml"/><Relationship Id="rId270" Type="http://schemas.openxmlformats.org/officeDocument/2006/relationships/tags" Target="../tags/tag288.xml"/><Relationship Id="rId130" Type="http://schemas.openxmlformats.org/officeDocument/2006/relationships/tags" Target="../tags/tag148.xml"/><Relationship Id="rId368" Type="http://schemas.openxmlformats.org/officeDocument/2006/relationships/tags" Target="../tags/tag386.xml"/><Relationship Id="rId575" Type="http://schemas.openxmlformats.org/officeDocument/2006/relationships/tags" Target="../tags/tag593.xml"/><Relationship Id="rId782" Type="http://schemas.openxmlformats.org/officeDocument/2006/relationships/tags" Target="../tags/tag800.xml"/><Relationship Id="rId228" Type="http://schemas.openxmlformats.org/officeDocument/2006/relationships/tags" Target="../tags/tag246.xml"/><Relationship Id="rId435" Type="http://schemas.openxmlformats.org/officeDocument/2006/relationships/tags" Target="../tags/tag453.xml"/><Relationship Id="rId642" Type="http://schemas.openxmlformats.org/officeDocument/2006/relationships/tags" Target="../tags/tag660.xml"/><Relationship Id="rId1065" Type="http://schemas.openxmlformats.org/officeDocument/2006/relationships/tags" Target="../tags/tag1083.xml"/><Relationship Id="rId1272" Type="http://schemas.openxmlformats.org/officeDocument/2006/relationships/tags" Target="../tags/tag1290.xml"/><Relationship Id="rId502" Type="http://schemas.openxmlformats.org/officeDocument/2006/relationships/tags" Target="../tags/tag520.xml"/><Relationship Id="rId947" Type="http://schemas.openxmlformats.org/officeDocument/2006/relationships/tags" Target="../tags/tag965.xml"/><Relationship Id="rId1132" Type="http://schemas.openxmlformats.org/officeDocument/2006/relationships/tags" Target="../tags/tag1150.xml"/><Relationship Id="rId1577" Type="http://schemas.openxmlformats.org/officeDocument/2006/relationships/tags" Target="../tags/tag1595.xml"/><Relationship Id="rId1784" Type="http://schemas.openxmlformats.org/officeDocument/2006/relationships/tags" Target="../tags/tag1802.xml"/><Relationship Id="rId76" Type="http://schemas.openxmlformats.org/officeDocument/2006/relationships/tags" Target="../tags/tag94.xml"/><Relationship Id="rId807" Type="http://schemas.openxmlformats.org/officeDocument/2006/relationships/tags" Target="../tags/tag825.xml"/><Relationship Id="rId1437" Type="http://schemas.openxmlformats.org/officeDocument/2006/relationships/tags" Target="../tags/tag1455.xml"/><Relationship Id="rId1644" Type="http://schemas.openxmlformats.org/officeDocument/2006/relationships/tags" Target="../tags/tag1662.xml"/><Relationship Id="rId1851" Type="http://schemas.openxmlformats.org/officeDocument/2006/relationships/tags" Target="../tags/tag1869.xml"/><Relationship Id="rId1504" Type="http://schemas.openxmlformats.org/officeDocument/2006/relationships/tags" Target="../tags/tag1522.xml"/><Relationship Id="rId1711" Type="http://schemas.openxmlformats.org/officeDocument/2006/relationships/tags" Target="../tags/tag1729.xml"/><Relationship Id="rId292" Type="http://schemas.openxmlformats.org/officeDocument/2006/relationships/tags" Target="../tags/tag310.xml"/><Relationship Id="rId1809" Type="http://schemas.openxmlformats.org/officeDocument/2006/relationships/tags" Target="../tags/tag1827.xml"/><Relationship Id="rId597" Type="http://schemas.openxmlformats.org/officeDocument/2006/relationships/tags" Target="../tags/tag615.xml"/><Relationship Id="rId152" Type="http://schemas.openxmlformats.org/officeDocument/2006/relationships/tags" Target="../tags/tag170.xml"/><Relationship Id="rId457" Type="http://schemas.openxmlformats.org/officeDocument/2006/relationships/tags" Target="../tags/tag475.xml"/><Relationship Id="rId1087" Type="http://schemas.openxmlformats.org/officeDocument/2006/relationships/tags" Target="../tags/tag1105.xml"/><Relationship Id="rId1294" Type="http://schemas.openxmlformats.org/officeDocument/2006/relationships/tags" Target="../tags/tag1312.xml"/><Relationship Id="rId664" Type="http://schemas.openxmlformats.org/officeDocument/2006/relationships/tags" Target="../tags/tag682.xml"/><Relationship Id="rId871" Type="http://schemas.openxmlformats.org/officeDocument/2006/relationships/tags" Target="../tags/tag889.xml"/><Relationship Id="rId969" Type="http://schemas.openxmlformats.org/officeDocument/2006/relationships/tags" Target="../tags/tag987.xml"/><Relationship Id="rId1599" Type="http://schemas.openxmlformats.org/officeDocument/2006/relationships/tags" Target="../tags/tag1617.xml"/><Relationship Id="rId317" Type="http://schemas.openxmlformats.org/officeDocument/2006/relationships/tags" Target="../tags/tag335.xml"/><Relationship Id="rId524" Type="http://schemas.openxmlformats.org/officeDocument/2006/relationships/tags" Target="../tags/tag542.xml"/><Relationship Id="rId731" Type="http://schemas.openxmlformats.org/officeDocument/2006/relationships/tags" Target="../tags/tag749.xml"/><Relationship Id="rId1154" Type="http://schemas.openxmlformats.org/officeDocument/2006/relationships/tags" Target="../tags/tag1172.xml"/><Relationship Id="rId1361" Type="http://schemas.openxmlformats.org/officeDocument/2006/relationships/tags" Target="../tags/tag1379.xml"/><Relationship Id="rId1459" Type="http://schemas.openxmlformats.org/officeDocument/2006/relationships/tags" Target="../tags/tag1477.xml"/><Relationship Id="rId98" Type="http://schemas.openxmlformats.org/officeDocument/2006/relationships/tags" Target="../tags/tag116.xml"/><Relationship Id="rId829" Type="http://schemas.openxmlformats.org/officeDocument/2006/relationships/tags" Target="../tags/tag847.xml"/><Relationship Id="rId1014" Type="http://schemas.openxmlformats.org/officeDocument/2006/relationships/tags" Target="../tags/tag1032.xml"/><Relationship Id="rId1221" Type="http://schemas.openxmlformats.org/officeDocument/2006/relationships/tags" Target="../tags/tag1239.xml"/><Relationship Id="rId1666" Type="http://schemas.openxmlformats.org/officeDocument/2006/relationships/tags" Target="../tags/tag1684.xml"/><Relationship Id="rId1873" Type="http://schemas.openxmlformats.org/officeDocument/2006/relationships/tags" Target="../tags/tag1891.xml"/><Relationship Id="rId1319" Type="http://schemas.openxmlformats.org/officeDocument/2006/relationships/tags" Target="../tags/tag1337.xml"/><Relationship Id="rId1526" Type="http://schemas.openxmlformats.org/officeDocument/2006/relationships/tags" Target="../tags/tag1544.xml"/><Relationship Id="rId1733" Type="http://schemas.openxmlformats.org/officeDocument/2006/relationships/tags" Target="../tags/tag1751.xml"/><Relationship Id="rId25" Type="http://schemas.openxmlformats.org/officeDocument/2006/relationships/tags" Target="../tags/tag43.xml"/><Relationship Id="rId1800" Type="http://schemas.openxmlformats.org/officeDocument/2006/relationships/tags" Target="../tags/tag1818.xml"/><Relationship Id="rId174" Type="http://schemas.openxmlformats.org/officeDocument/2006/relationships/tags" Target="../tags/tag192.xml"/><Relationship Id="rId381" Type="http://schemas.openxmlformats.org/officeDocument/2006/relationships/tags" Target="../tags/tag399.xml"/><Relationship Id="rId241" Type="http://schemas.openxmlformats.org/officeDocument/2006/relationships/tags" Target="../tags/tag259.xml"/><Relationship Id="rId479" Type="http://schemas.openxmlformats.org/officeDocument/2006/relationships/tags" Target="../tags/tag497.xml"/><Relationship Id="rId686" Type="http://schemas.openxmlformats.org/officeDocument/2006/relationships/tags" Target="../tags/tag704.xml"/><Relationship Id="rId893" Type="http://schemas.openxmlformats.org/officeDocument/2006/relationships/tags" Target="../tags/tag911.xml"/><Relationship Id="rId339" Type="http://schemas.openxmlformats.org/officeDocument/2006/relationships/tags" Target="../tags/tag357.xml"/><Relationship Id="rId546" Type="http://schemas.openxmlformats.org/officeDocument/2006/relationships/tags" Target="../tags/tag564.xml"/><Relationship Id="rId753" Type="http://schemas.openxmlformats.org/officeDocument/2006/relationships/tags" Target="../tags/tag771.xml"/><Relationship Id="rId1176" Type="http://schemas.openxmlformats.org/officeDocument/2006/relationships/tags" Target="../tags/tag1194.xml"/><Relationship Id="rId1383" Type="http://schemas.openxmlformats.org/officeDocument/2006/relationships/tags" Target="../tags/tag1401.xml"/><Relationship Id="rId101" Type="http://schemas.openxmlformats.org/officeDocument/2006/relationships/tags" Target="../tags/tag119.xml"/><Relationship Id="rId406" Type="http://schemas.openxmlformats.org/officeDocument/2006/relationships/tags" Target="../tags/tag424.xml"/><Relationship Id="rId960" Type="http://schemas.openxmlformats.org/officeDocument/2006/relationships/tags" Target="../tags/tag978.xml"/><Relationship Id="rId1036" Type="http://schemas.openxmlformats.org/officeDocument/2006/relationships/tags" Target="../tags/tag1054.xml"/><Relationship Id="rId1243" Type="http://schemas.openxmlformats.org/officeDocument/2006/relationships/tags" Target="../tags/tag1261.xml"/><Relationship Id="rId1590" Type="http://schemas.openxmlformats.org/officeDocument/2006/relationships/tags" Target="../tags/tag1608.xml"/><Relationship Id="rId1688" Type="http://schemas.openxmlformats.org/officeDocument/2006/relationships/tags" Target="../tags/tag1706.xml"/><Relationship Id="rId1895" Type="http://schemas.openxmlformats.org/officeDocument/2006/relationships/tags" Target="../tags/tag1913.xml"/><Relationship Id="rId613" Type="http://schemas.openxmlformats.org/officeDocument/2006/relationships/tags" Target="../tags/tag631.xml"/><Relationship Id="rId820" Type="http://schemas.openxmlformats.org/officeDocument/2006/relationships/tags" Target="../tags/tag838.xml"/><Relationship Id="rId918" Type="http://schemas.openxmlformats.org/officeDocument/2006/relationships/tags" Target="../tags/tag936.xml"/><Relationship Id="rId1450" Type="http://schemas.openxmlformats.org/officeDocument/2006/relationships/tags" Target="../tags/tag1468.xml"/><Relationship Id="rId1548" Type="http://schemas.openxmlformats.org/officeDocument/2006/relationships/tags" Target="../tags/tag1566.xml"/><Relationship Id="rId1755" Type="http://schemas.openxmlformats.org/officeDocument/2006/relationships/tags" Target="../tags/tag1773.xml"/><Relationship Id="rId1103" Type="http://schemas.openxmlformats.org/officeDocument/2006/relationships/tags" Target="../tags/tag1121.xml"/><Relationship Id="rId1310" Type="http://schemas.openxmlformats.org/officeDocument/2006/relationships/tags" Target="../tags/tag1328.xml"/><Relationship Id="rId1408" Type="http://schemas.openxmlformats.org/officeDocument/2006/relationships/tags" Target="../tags/tag1426.xml"/><Relationship Id="rId47" Type="http://schemas.openxmlformats.org/officeDocument/2006/relationships/tags" Target="../tags/tag65.xml"/><Relationship Id="rId1615" Type="http://schemas.openxmlformats.org/officeDocument/2006/relationships/tags" Target="../tags/tag1633.xml"/><Relationship Id="rId1822" Type="http://schemas.openxmlformats.org/officeDocument/2006/relationships/tags" Target="../tags/tag1840.xml"/><Relationship Id="rId196" Type="http://schemas.openxmlformats.org/officeDocument/2006/relationships/tags" Target="../tags/tag214.xml"/><Relationship Id="rId263" Type="http://schemas.openxmlformats.org/officeDocument/2006/relationships/tags" Target="../tags/tag281.xml"/><Relationship Id="rId470" Type="http://schemas.openxmlformats.org/officeDocument/2006/relationships/tags" Target="../tags/tag488.xml"/><Relationship Id="rId123" Type="http://schemas.openxmlformats.org/officeDocument/2006/relationships/tags" Target="../tags/tag141.xml"/><Relationship Id="rId330" Type="http://schemas.openxmlformats.org/officeDocument/2006/relationships/tags" Target="../tags/tag348.xml"/><Relationship Id="rId568" Type="http://schemas.openxmlformats.org/officeDocument/2006/relationships/tags" Target="../tags/tag586.xml"/><Relationship Id="rId775" Type="http://schemas.openxmlformats.org/officeDocument/2006/relationships/tags" Target="../tags/tag793.xml"/><Relationship Id="rId982" Type="http://schemas.openxmlformats.org/officeDocument/2006/relationships/tags" Target="../tags/tag1000.xml"/><Relationship Id="rId1198" Type="http://schemas.openxmlformats.org/officeDocument/2006/relationships/tags" Target="../tags/tag1216.xml"/><Relationship Id="rId428" Type="http://schemas.openxmlformats.org/officeDocument/2006/relationships/tags" Target="../tags/tag446.xml"/><Relationship Id="rId635" Type="http://schemas.openxmlformats.org/officeDocument/2006/relationships/tags" Target="../tags/tag653.xml"/><Relationship Id="rId842" Type="http://schemas.openxmlformats.org/officeDocument/2006/relationships/tags" Target="../tags/tag860.xml"/><Relationship Id="rId1058" Type="http://schemas.openxmlformats.org/officeDocument/2006/relationships/tags" Target="../tags/tag1076.xml"/><Relationship Id="rId1265" Type="http://schemas.openxmlformats.org/officeDocument/2006/relationships/tags" Target="../tags/tag1283.xml"/><Relationship Id="rId1472" Type="http://schemas.openxmlformats.org/officeDocument/2006/relationships/tags" Target="../tags/tag1490.xml"/><Relationship Id="rId702" Type="http://schemas.openxmlformats.org/officeDocument/2006/relationships/tags" Target="../tags/tag720.xml"/><Relationship Id="rId1125" Type="http://schemas.openxmlformats.org/officeDocument/2006/relationships/tags" Target="../tags/tag1143.xml"/><Relationship Id="rId1332" Type="http://schemas.openxmlformats.org/officeDocument/2006/relationships/tags" Target="../tags/tag1350.xml"/><Relationship Id="rId1777" Type="http://schemas.openxmlformats.org/officeDocument/2006/relationships/tags" Target="../tags/tag1795.xml"/><Relationship Id="rId69" Type="http://schemas.openxmlformats.org/officeDocument/2006/relationships/tags" Target="../tags/tag87.xml"/><Relationship Id="rId1637" Type="http://schemas.openxmlformats.org/officeDocument/2006/relationships/tags" Target="../tags/tag1655.xml"/><Relationship Id="rId1844" Type="http://schemas.openxmlformats.org/officeDocument/2006/relationships/tags" Target="../tags/tag1862.xml"/><Relationship Id="rId1704" Type="http://schemas.openxmlformats.org/officeDocument/2006/relationships/tags" Target="../tags/tag1722.xml"/><Relationship Id="rId285" Type="http://schemas.openxmlformats.org/officeDocument/2006/relationships/tags" Target="../tags/tag303.xml"/><Relationship Id="rId1911" Type="http://schemas.openxmlformats.org/officeDocument/2006/relationships/tags" Target="../tags/tag1929.xml"/><Relationship Id="rId492" Type="http://schemas.openxmlformats.org/officeDocument/2006/relationships/tags" Target="../tags/tag510.xml"/><Relationship Id="rId797" Type="http://schemas.openxmlformats.org/officeDocument/2006/relationships/tags" Target="../tags/tag815.xml"/><Relationship Id="rId145" Type="http://schemas.openxmlformats.org/officeDocument/2006/relationships/tags" Target="../tags/tag163.xml"/><Relationship Id="rId352" Type="http://schemas.openxmlformats.org/officeDocument/2006/relationships/tags" Target="../tags/tag370.xml"/><Relationship Id="rId1287" Type="http://schemas.openxmlformats.org/officeDocument/2006/relationships/tags" Target="../tags/tag1305.xml"/><Relationship Id="rId212" Type="http://schemas.openxmlformats.org/officeDocument/2006/relationships/tags" Target="../tags/tag230.xml"/><Relationship Id="rId657" Type="http://schemas.openxmlformats.org/officeDocument/2006/relationships/tags" Target="../tags/tag675.xml"/><Relationship Id="rId864" Type="http://schemas.openxmlformats.org/officeDocument/2006/relationships/tags" Target="../tags/tag882.xml"/><Relationship Id="rId1494" Type="http://schemas.openxmlformats.org/officeDocument/2006/relationships/tags" Target="../tags/tag1512.xml"/><Relationship Id="rId1799" Type="http://schemas.openxmlformats.org/officeDocument/2006/relationships/tags" Target="../tags/tag1817.xml"/><Relationship Id="rId517" Type="http://schemas.openxmlformats.org/officeDocument/2006/relationships/tags" Target="../tags/tag535.xml"/><Relationship Id="rId724" Type="http://schemas.openxmlformats.org/officeDocument/2006/relationships/tags" Target="../tags/tag742.xml"/><Relationship Id="rId931" Type="http://schemas.openxmlformats.org/officeDocument/2006/relationships/tags" Target="../tags/tag949.xml"/><Relationship Id="rId1147" Type="http://schemas.openxmlformats.org/officeDocument/2006/relationships/tags" Target="../tags/tag1165.xml"/><Relationship Id="rId1354" Type="http://schemas.openxmlformats.org/officeDocument/2006/relationships/tags" Target="../tags/tag1372.xml"/><Relationship Id="rId1561" Type="http://schemas.openxmlformats.org/officeDocument/2006/relationships/tags" Target="../tags/tag1579.xml"/><Relationship Id="rId60" Type="http://schemas.openxmlformats.org/officeDocument/2006/relationships/tags" Target="../tags/tag78.xml"/><Relationship Id="rId1007" Type="http://schemas.openxmlformats.org/officeDocument/2006/relationships/tags" Target="../tags/tag1025.xml"/><Relationship Id="rId1214" Type="http://schemas.openxmlformats.org/officeDocument/2006/relationships/tags" Target="../tags/tag1232.xml"/><Relationship Id="rId1421" Type="http://schemas.openxmlformats.org/officeDocument/2006/relationships/tags" Target="../tags/tag1439.xml"/><Relationship Id="rId1659" Type="http://schemas.openxmlformats.org/officeDocument/2006/relationships/tags" Target="../tags/tag1677.xml"/><Relationship Id="rId1866" Type="http://schemas.openxmlformats.org/officeDocument/2006/relationships/tags" Target="../tags/tag1884.xml"/><Relationship Id="rId1519" Type="http://schemas.openxmlformats.org/officeDocument/2006/relationships/tags" Target="../tags/tag1537.xml"/><Relationship Id="rId1726" Type="http://schemas.openxmlformats.org/officeDocument/2006/relationships/tags" Target="../tags/tag1744.xml"/><Relationship Id="rId1933" Type="http://schemas.openxmlformats.org/officeDocument/2006/relationships/tags" Target="../tags/tag1951.xml"/><Relationship Id="rId18" Type="http://schemas.openxmlformats.org/officeDocument/2006/relationships/tags" Target="../tags/tag36.xml"/><Relationship Id="rId167" Type="http://schemas.openxmlformats.org/officeDocument/2006/relationships/tags" Target="../tags/tag185.xml"/><Relationship Id="rId374" Type="http://schemas.openxmlformats.org/officeDocument/2006/relationships/tags" Target="../tags/tag392.xml"/><Relationship Id="rId581" Type="http://schemas.openxmlformats.org/officeDocument/2006/relationships/tags" Target="../tags/tag599.xml"/><Relationship Id="rId234" Type="http://schemas.openxmlformats.org/officeDocument/2006/relationships/tags" Target="../tags/tag252.xml"/><Relationship Id="rId679" Type="http://schemas.openxmlformats.org/officeDocument/2006/relationships/tags" Target="../tags/tag697.xml"/><Relationship Id="rId886" Type="http://schemas.openxmlformats.org/officeDocument/2006/relationships/tags" Target="../tags/tag904.xml"/><Relationship Id="rId2" Type="http://schemas.openxmlformats.org/officeDocument/2006/relationships/tags" Target="../tags/tag20.xml"/><Relationship Id="rId441" Type="http://schemas.openxmlformats.org/officeDocument/2006/relationships/tags" Target="../tags/tag459.xml"/><Relationship Id="rId539" Type="http://schemas.openxmlformats.org/officeDocument/2006/relationships/tags" Target="../tags/tag557.xml"/><Relationship Id="rId746" Type="http://schemas.openxmlformats.org/officeDocument/2006/relationships/tags" Target="../tags/tag764.xml"/><Relationship Id="rId1071" Type="http://schemas.openxmlformats.org/officeDocument/2006/relationships/tags" Target="../tags/tag1089.xml"/><Relationship Id="rId1169" Type="http://schemas.openxmlformats.org/officeDocument/2006/relationships/tags" Target="../tags/tag1187.xml"/><Relationship Id="rId1376" Type="http://schemas.openxmlformats.org/officeDocument/2006/relationships/tags" Target="../tags/tag1394.xml"/><Relationship Id="rId1583" Type="http://schemas.openxmlformats.org/officeDocument/2006/relationships/tags" Target="../tags/tag1601.xml"/><Relationship Id="rId301" Type="http://schemas.openxmlformats.org/officeDocument/2006/relationships/tags" Target="../tags/tag319.xml"/><Relationship Id="rId953" Type="http://schemas.openxmlformats.org/officeDocument/2006/relationships/tags" Target="../tags/tag971.xml"/><Relationship Id="rId1029" Type="http://schemas.openxmlformats.org/officeDocument/2006/relationships/tags" Target="../tags/tag1047.xml"/><Relationship Id="rId1236" Type="http://schemas.openxmlformats.org/officeDocument/2006/relationships/tags" Target="../tags/tag1254.xml"/><Relationship Id="rId1790" Type="http://schemas.openxmlformats.org/officeDocument/2006/relationships/tags" Target="../tags/tag1808.xml"/><Relationship Id="rId1888" Type="http://schemas.openxmlformats.org/officeDocument/2006/relationships/tags" Target="../tags/tag1906.xml"/><Relationship Id="rId82" Type="http://schemas.openxmlformats.org/officeDocument/2006/relationships/tags" Target="../tags/tag100.xml"/><Relationship Id="rId606" Type="http://schemas.openxmlformats.org/officeDocument/2006/relationships/tags" Target="../tags/tag624.xml"/><Relationship Id="rId813" Type="http://schemas.openxmlformats.org/officeDocument/2006/relationships/tags" Target="../tags/tag831.xml"/><Relationship Id="rId1443" Type="http://schemas.openxmlformats.org/officeDocument/2006/relationships/tags" Target="../tags/tag1461.xml"/><Relationship Id="rId1650" Type="http://schemas.openxmlformats.org/officeDocument/2006/relationships/tags" Target="../tags/tag1668.xml"/><Relationship Id="rId1748" Type="http://schemas.openxmlformats.org/officeDocument/2006/relationships/tags" Target="../tags/tag1766.xml"/><Relationship Id="rId1303" Type="http://schemas.openxmlformats.org/officeDocument/2006/relationships/tags" Target="../tags/tag1321.xml"/><Relationship Id="rId1510" Type="http://schemas.openxmlformats.org/officeDocument/2006/relationships/tags" Target="../tags/tag1528.xml"/><Relationship Id="rId1608" Type="http://schemas.openxmlformats.org/officeDocument/2006/relationships/tags" Target="../tags/tag1626.xml"/><Relationship Id="rId1815" Type="http://schemas.openxmlformats.org/officeDocument/2006/relationships/tags" Target="../tags/tag1833.xml"/><Relationship Id="rId189" Type="http://schemas.openxmlformats.org/officeDocument/2006/relationships/tags" Target="../tags/tag207.xml"/><Relationship Id="rId396" Type="http://schemas.openxmlformats.org/officeDocument/2006/relationships/tags" Target="../tags/tag414.xml"/><Relationship Id="rId256" Type="http://schemas.openxmlformats.org/officeDocument/2006/relationships/tags" Target="../tags/tag274.xml"/><Relationship Id="rId463" Type="http://schemas.openxmlformats.org/officeDocument/2006/relationships/tags" Target="../tags/tag481.xml"/><Relationship Id="rId670" Type="http://schemas.openxmlformats.org/officeDocument/2006/relationships/tags" Target="../tags/tag688.xml"/><Relationship Id="rId1093" Type="http://schemas.openxmlformats.org/officeDocument/2006/relationships/tags" Target="../tags/tag1111.xml"/><Relationship Id="rId116" Type="http://schemas.openxmlformats.org/officeDocument/2006/relationships/tags" Target="../tags/tag134.xml"/><Relationship Id="rId323" Type="http://schemas.openxmlformats.org/officeDocument/2006/relationships/tags" Target="../tags/tag341.xml"/><Relationship Id="rId530" Type="http://schemas.openxmlformats.org/officeDocument/2006/relationships/tags" Target="../tags/tag548.xml"/><Relationship Id="rId768" Type="http://schemas.openxmlformats.org/officeDocument/2006/relationships/tags" Target="../tags/tag786.xml"/><Relationship Id="rId975" Type="http://schemas.openxmlformats.org/officeDocument/2006/relationships/tags" Target="../tags/tag993.xml"/><Relationship Id="rId1160" Type="http://schemas.openxmlformats.org/officeDocument/2006/relationships/tags" Target="../tags/tag1178.xml"/><Relationship Id="rId1398" Type="http://schemas.openxmlformats.org/officeDocument/2006/relationships/tags" Target="../tags/tag1416.xml"/><Relationship Id="rId628" Type="http://schemas.openxmlformats.org/officeDocument/2006/relationships/tags" Target="../tags/tag646.xml"/><Relationship Id="rId835" Type="http://schemas.openxmlformats.org/officeDocument/2006/relationships/tags" Target="../tags/tag853.xml"/><Relationship Id="rId1258" Type="http://schemas.openxmlformats.org/officeDocument/2006/relationships/tags" Target="../tags/tag1276.xml"/><Relationship Id="rId1465" Type="http://schemas.openxmlformats.org/officeDocument/2006/relationships/tags" Target="../tags/tag1483.xml"/><Relationship Id="rId1672" Type="http://schemas.openxmlformats.org/officeDocument/2006/relationships/tags" Target="../tags/tag1690.xml"/><Relationship Id="rId1020" Type="http://schemas.openxmlformats.org/officeDocument/2006/relationships/tags" Target="../tags/tag1038.xml"/><Relationship Id="rId1118" Type="http://schemas.openxmlformats.org/officeDocument/2006/relationships/tags" Target="../tags/tag1136.xml"/><Relationship Id="rId1325" Type="http://schemas.openxmlformats.org/officeDocument/2006/relationships/tags" Target="../tags/tag1343.xml"/><Relationship Id="rId1532" Type="http://schemas.openxmlformats.org/officeDocument/2006/relationships/tags" Target="../tags/tag1550.xml"/><Relationship Id="rId902" Type="http://schemas.openxmlformats.org/officeDocument/2006/relationships/tags" Target="../tags/tag920.xml"/><Relationship Id="rId1837" Type="http://schemas.openxmlformats.org/officeDocument/2006/relationships/tags" Target="../tags/tag1855.xml"/><Relationship Id="rId31" Type="http://schemas.openxmlformats.org/officeDocument/2006/relationships/tags" Target="../tags/tag49.xml"/><Relationship Id="rId180" Type="http://schemas.openxmlformats.org/officeDocument/2006/relationships/tags" Target="../tags/tag198.xml"/><Relationship Id="rId278" Type="http://schemas.openxmlformats.org/officeDocument/2006/relationships/tags" Target="../tags/tag296.xml"/><Relationship Id="rId1904" Type="http://schemas.openxmlformats.org/officeDocument/2006/relationships/tags" Target="../tags/tag1922.xml"/><Relationship Id="rId485" Type="http://schemas.openxmlformats.org/officeDocument/2006/relationships/tags" Target="../tags/tag503.xml"/><Relationship Id="rId692" Type="http://schemas.openxmlformats.org/officeDocument/2006/relationships/tags" Target="../tags/tag710.xml"/><Relationship Id="rId138" Type="http://schemas.openxmlformats.org/officeDocument/2006/relationships/tags" Target="../tags/tag156.xml"/><Relationship Id="rId345" Type="http://schemas.openxmlformats.org/officeDocument/2006/relationships/tags" Target="../tags/tag363.xml"/><Relationship Id="rId552" Type="http://schemas.openxmlformats.org/officeDocument/2006/relationships/tags" Target="../tags/tag570.xml"/><Relationship Id="rId997" Type="http://schemas.openxmlformats.org/officeDocument/2006/relationships/tags" Target="../tags/tag1015.xml"/><Relationship Id="rId1182" Type="http://schemas.openxmlformats.org/officeDocument/2006/relationships/tags" Target="../tags/tag1200.xml"/><Relationship Id="rId205" Type="http://schemas.openxmlformats.org/officeDocument/2006/relationships/tags" Target="../tags/tag223.xml"/><Relationship Id="rId412" Type="http://schemas.openxmlformats.org/officeDocument/2006/relationships/tags" Target="../tags/tag430.xml"/><Relationship Id="rId857" Type="http://schemas.openxmlformats.org/officeDocument/2006/relationships/tags" Target="../tags/tag875.xml"/><Relationship Id="rId1042" Type="http://schemas.openxmlformats.org/officeDocument/2006/relationships/tags" Target="../tags/tag1060.xml"/><Relationship Id="rId1487" Type="http://schemas.openxmlformats.org/officeDocument/2006/relationships/tags" Target="../tags/tag1505.xml"/><Relationship Id="rId1694" Type="http://schemas.openxmlformats.org/officeDocument/2006/relationships/tags" Target="../tags/tag1712.xml"/><Relationship Id="rId717" Type="http://schemas.openxmlformats.org/officeDocument/2006/relationships/tags" Target="../tags/tag735.xml"/><Relationship Id="rId924" Type="http://schemas.openxmlformats.org/officeDocument/2006/relationships/tags" Target="../tags/tag942.xml"/><Relationship Id="rId1347" Type="http://schemas.openxmlformats.org/officeDocument/2006/relationships/tags" Target="../tags/tag1365.xml"/><Relationship Id="rId1554" Type="http://schemas.openxmlformats.org/officeDocument/2006/relationships/tags" Target="../tags/tag1572.xml"/><Relationship Id="rId1761" Type="http://schemas.openxmlformats.org/officeDocument/2006/relationships/tags" Target="../tags/tag1779.xml"/><Relationship Id="rId53" Type="http://schemas.openxmlformats.org/officeDocument/2006/relationships/tags" Target="../tags/tag71.xml"/><Relationship Id="rId1207" Type="http://schemas.openxmlformats.org/officeDocument/2006/relationships/tags" Target="../tags/tag1225.xml"/><Relationship Id="rId1414" Type="http://schemas.openxmlformats.org/officeDocument/2006/relationships/tags" Target="../tags/tag1432.xml"/><Relationship Id="rId1621" Type="http://schemas.openxmlformats.org/officeDocument/2006/relationships/tags" Target="../tags/tag1639.xml"/><Relationship Id="rId1859" Type="http://schemas.openxmlformats.org/officeDocument/2006/relationships/tags" Target="../tags/tag1877.xml"/><Relationship Id="rId1719" Type="http://schemas.openxmlformats.org/officeDocument/2006/relationships/tags" Target="../tags/tag1737.xml"/><Relationship Id="rId1926" Type="http://schemas.openxmlformats.org/officeDocument/2006/relationships/tags" Target="../tags/tag1944.xml"/><Relationship Id="rId367" Type="http://schemas.openxmlformats.org/officeDocument/2006/relationships/tags" Target="../tags/tag385.xml"/><Relationship Id="rId574" Type="http://schemas.openxmlformats.org/officeDocument/2006/relationships/tags" Target="../tags/tag592.xml"/><Relationship Id="rId227" Type="http://schemas.openxmlformats.org/officeDocument/2006/relationships/tags" Target="../tags/tag245.xml"/><Relationship Id="rId781" Type="http://schemas.openxmlformats.org/officeDocument/2006/relationships/tags" Target="../tags/tag799.xml"/><Relationship Id="rId879" Type="http://schemas.openxmlformats.org/officeDocument/2006/relationships/tags" Target="../tags/tag897.xml"/><Relationship Id="rId434" Type="http://schemas.openxmlformats.org/officeDocument/2006/relationships/tags" Target="../tags/tag452.xml"/><Relationship Id="rId641" Type="http://schemas.openxmlformats.org/officeDocument/2006/relationships/tags" Target="../tags/tag659.xml"/><Relationship Id="rId739" Type="http://schemas.openxmlformats.org/officeDocument/2006/relationships/tags" Target="../tags/tag757.xml"/><Relationship Id="rId1064" Type="http://schemas.openxmlformats.org/officeDocument/2006/relationships/tags" Target="../tags/tag1082.xml"/><Relationship Id="rId1271" Type="http://schemas.openxmlformats.org/officeDocument/2006/relationships/tags" Target="../tags/tag1289.xml"/><Relationship Id="rId1369" Type="http://schemas.openxmlformats.org/officeDocument/2006/relationships/tags" Target="../tags/tag1387.xml"/><Relationship Id="rId1576" Type="http://schemas.openxmlformats.org/officeDocument/2006/relationships/tags" Target="../tags/tag1594.xml"/><Relationship Id="rId501" Type="http://schemas.openxmlformats.org/officeDocument/2006/relationships/tags" Target="../tags/tag519.xml"/><Relationship Id="rId946" Type="http://schemas.openxmlformats.org/officeDocument/2006/relationships/tags" Target="../tags/tag964.xml"/><Relationship Id="rId1131" Type="http://schemas.openxmlformats.org/officeDocument/2006/relationships/tags" Target="../tags/tag1149.xml"/><Relationship Id="rId1229" Type="http://schemas.openxmlformats.org/officeDocument/2006/relationships/tags" Target="../tags/tag1247.xml"/><Relationship Id="rId1783" Type="http://schemas.openxmlformats.org/officeDocument/2006/relationships/tags" Target="../tags/tag1801.xml"/><Relationship Id="rId75" Type="http://schemas.openxmlformats.org/officeDocument/2006/relationships/tags" Target="../tags/tag93.xml"/><Relationship Id="rId806" Type="http://schemas.openxmlformats.org/officeDocument/2006/relationships/tags" Target="../tags/tag824.xml"/><Relationship Id="rId1436" Type="http://schemas.openxmlformats.org/officeDocument/2006/relationships/tags" Target="../tags/tag1454.xml"/><Relationship Id="rId1643" Type="http://schemas.openxmlformats.org/officeDocument/2006/relationships/tags" Target="../tags/tag1661.xml"/><Relationship Id="rId1850" Type="http://schemas.openxmlformats.org/officeDocument/2006/relationships/tags" Target="../tags/tag1868.xml"/><Relationship Id="rId1503" Type="http://schemas.openxmlformats.org/officeDocument/2006/relationships/tags" Target="../tags/tag1521.xml"/><Relationship Id="rId1710" Type="http://schemas.openxmlformats.org/officeDocument/2006/relationships/tags" Target="../tags/tag1728.xml"/><Relationship Id="rId291" Type="http://schemas.openxmlformats.org/officeDocument/2006/relationships/tags" Target="../tags/tag309.xml"/><Relationship Id="rId1808" Type="http://schemas.openxmlformats.org/officeDocument/2006/relationships/tags" Target="../tags/tag1826.xml"/><Relationship Id="rId151" Type="http://schemas.openxmlformats.org/officeDocument/2006/relationships/tags" Target="../tags/tag169.xml"/><Relationship Id="rId389" Type="http://schemas.openxmlformats.org/officeDocument/2006/relationships/tags" Target="../tags/tag407.xml"/><Relationship Id="rId596" Type="http://schemas.openxmlformats.org/officeDocument/2006/relationships/tags" Target="../tags/tag614.xml"/><Relationship Id="rId249" Type="http://schemas.openxmlformats.org/officeDocument/2006/relationships/tags" Target="../tags/tag267.xml"/><Relationship Id="rId456" Type="http://schemas.openxmlformats.org/officeDocument/2006/relationships/tags" Target="../tags/tag474.xml"/><Relationship Id="rId663" Type="http://schemas.openxmlformats.org/officeDocument/2006/relationships/tags" Target="../tags/tag681.xml"/><Relationship Id="rId870" Type="http://schemas.openxmlformats.org/officeDocument/2006/relationships/tags" Target="../tags/tag888.xml"/><Relationship Id="rId1086" Type="http://schemas.openxmlformats.org/officeDocument/2006/relationships/tags" Target="../tags/tag1104.xml"/><Relationship Id="rId1293" Type="http://schemas.openxmlformats.org/officeDocument/2006/relationships/tags" Target="../tags/tag1311.xml"/><Relationship Id="rId109" Type="http://schemas.openxmlformats.org/officeDocument/2006/relationships/tags" Target="../tags/tag127.xml"/><Relationship Id="rId316" Type="http://schemas.openxmlformats.org/officeDocument/2006/relationships/tags" Target="../tags/tag334.xml"/><Relationship Id="rId523" Type="http://schemas.openxmlformats.org/officeDocument/2006/relationships/tags" Target="../tags/tag541.xml"/><Relationship Id="rId968" Type="http://schemas.openxmlformats.org/officeDocument/2006/relationships/tags" Target="../tags/tag986.xml"/><Relationship Id="rId1153" Type="http://schemas.openxmlformats.org/officeDocument/2006/relationships/tags" Target="../tags/tag1171.xml"/><Relationship Id="rId1598" Type="http://schemas.openxmlformats.org/officeDocument/2006/relationships/tags" Target="../tags/tag1616.xml"/><Relationship Id="rId97" Type="http://schemas.openxmlformats.org/officeDocument/2006/relationships/tags" Target="../tags/tag115.xml"/><Relationship Id="rId730" Type="http://schemas.openxmlformats.org/officeDocument/2006/relationships/tags" Target="../tags/tag748.xml"/><Relationship Id="rId828" Type="http://schemas.openxmlformats.org/officeDocument/2006/relationships/tags" Target="../tags/tag846.xml"/><Relationship Id="rId1013" Type="http://schemas.openxmlformats.org/officeDocument/2006/relationships/tags" Target="../tags/tag1031.xml"/><Relationship Id="rId1360" Type="http://schemas.openxmlformats.org/officeDocument/2006/relationships/tags" Target="../tags/tag1378.xml"/><Relationship Id="rId1458" Type="http://schemas.openxmlformats.org/officeDocument/2006/relationships/tags" Target="../tags/tag1476.xml"/><Relationship Id="rId1665" Type="http://schemas.openxmlformats.org/officeDocument/2006/relationships/tags" Target="../tags/tag1683.xml"/><Relationship Id="rId1872" Type="http://schemas.openxmlformats.org/officeDocument/2006/relationships/tags" Target="../tags/tag1890.xml"/><Relationship Id="rId1220" Type="http://schemas.openxmlformats.org/officeDocument/2006/relationships/tags" Target="../tags/tag1238.xml"/><Relationship Id="rId1318" Type="http://schemas.openxmlformats.org/officeDocument/2006/relationships/tags" Target="../tags/tag1336.xml"/><Relationship Id="rId1525" Type="http://schemas.openxmlformats.org/officeDocument/2006/relationships/tags" Target="../tags/tag1543.xml"/><Relationship Id="rId1732" Type="http://schemas.openxmlformats.org/officeDocument/2006/relationships/tags" Target="../tags/tag1750.xml"/><Relationship Id="rId24" Type="http://schemas.openxmlformats.org/officeDocument/2006/relationships/tags" Target="../tags/tag42.xml"/><Relationship Id="rId173" Type="http://schemas.openxmlformats.org/officeDocument/2006/relationships/tags" Target="../tags/tag191.xml"/><Relationship Id="rId380" Type="http://schemas.openxmlformats.org/officeDocument/2006/relationships/tags" Target="../tags/tag398.xml"/><Relationship Id="rId240" Type="http://schemas.openxmlformats.org/officeDocument/2006/relationships/tags" Target="../tags/tag258.xml"/><Relationship Id="rId478" Type="http://schemas.openxmlformats.org/officeDocument/2006/relationships/tags" Target="../tags/tag496.xml"/><Relationship Id="rId685" Type="http://schemas.openxmlformats.org/officeDocument/2006/relationships/tags" Target="../tags/tag703.xml"/><Relationship Id="rId892" Type="http://schemas.openxmlformats.org/officeDocument/2006/relationships/tags" Target="../tags/tag910.xml"/><Relationship Id="rId100" Type="http://schemas.openxmlformats.org/officeDocument/2006/relationships/tags" Target="../tags/tag118.xml"/><Relationship Id="rId338" Type="http://schemas.openxmlformats.org/officeDocument/2006/relationships/tags" Target="../tags/tag356.xml"/><Relationship Id="rId545" Type="http://schemas.openxmlformats.org/officeDocument/2006/relationships/tags" Target="../tags/tag563.xml"/><Relationship Id="rId752" Type="http://schemas.openxmlformats.org/officeDocument/2006/relationships/tags" Target="../tags/tag770.xml"/><Relationship Id="rId1175" Type="http://schemas.openxmlformats.org/officeDocument/2006/relationships/tags" Target="../tags/tag1193.xml"/><Relationship Id="rId1382" Type="http://schemas.openxmlformats.org/officeDocument/2006/relationships/tags" Target="../tags/tag1400.xml"/><Relationship Id="rId405" Type="http://schemas.openxmlformats.org/officeDocument/2006/relationships/tags" Target="../tags/tag423.xml"/><Relationship Id="rId612" Type="http://schemas.openxmlformats.org/officeDocument/2006/relationships/tags" Target="../tags/tag630.xml"/><Relationship Id="rId1035" Type="http://schemas.openxmlformats.org/officeDocument/2006/relationships/tags" Target="../tags/tag1053.xml"/><Relationship Id="rId1242" Type="http://schemas.openxmlformats.org/officeDocument/2006/relationships/tags" Target="../tags/tag1260.xml"/><Relationship Id="rId1687" Type="http://schemas.openxmlformats.org/officeDocument/2006/relationships/tags" Target="../tags/tag1705.xml"/><Relationship Id="rId1894" Type="http://schemas.openxmlformats.org/officeDocument/2006/relationships/tags" Target="../tags/tag1912.xml"/><Relationship Id="rId917" Type="http://schemas.openxmlformats.org/officeDocument/2006/relationships/tags" Target="../tags/tag935.xml"/><Relationship Id="rId1102" Type="http://schemas.openxmlformats.org/officeDocument/2006/relationships/tags" Target="../tags/tag1120.xml"/><Relationship Id="rId1547" Type="http://schemas.openxmlformats.org/officeDocument/2006/relationships/tags" Target="../tags/tag1565.xml"/><Relationship Id="rId1754" Type="http://schemas.openxmlformats.org/officeDocument/2006/relationships/tags" Target="../tags/tag1772.xml"/><Relationship Id="rId46" Type="http://schemas.openxmlformats.org/officeDocument/2006/relationships/tags" Target="../tags/tag64.xml"/><Relationship Id="rId1407" Type="http://schemas.openxmlformats.org/officeDocument/2006/relationships/tags" Target="../tags/tag1425.xml"/><Relationship Id="rId1614" Type="http://schemas.openxmlformats.org/officeDocument/2006/relationships/tags" Target="../tags/tag1632.xml"/><Relationship Id="rId1821" Type="http://schemas.openxmlformats.org/officeDocument/2006/relationships/tags" Target="../tags/tag1839.xml"/><Relationship Id="rId195" Type="http://schemas.openxmlformats.org/officeDocument/2006/relationships/tags" Target="../tags/tag213.xml"/><Relationship Id="rId1919" Type="http://schemas.openxmlformats.org/officeDocument/2006/relationships/tags" Target="../tags/tag1937.xml"/><Relationship Id="rId262" Type="http://schemas.openxmlformats.org/officeDocument/2006/relationships/tags" Target="../tags/tag280.xml"/><Relationship Id="rId567" Type="http://schemas.openxmlformats.org/officeDocument/2006/relationships/tags" Target="../tags/tag585.xml"/><Relationship Id="rId1197" Type="http://schemas.openxmlformats.org/officeDocument/2006/relationships/tags" Target="../tags/tag1215.xml"/><Relationship Id="rId122" Type="http://schemas.openxmlformats.org/officeDocument/2006/relationships/tags" Target="../tags/tag140.xml"/><Relationship Id="rId774" Type="http://schemas.openxmlformats.org/officeDocument/2006/relationships/tags" Target="../tags/tag792.xml"/><Relationship Id="rId981" Type="http://schemas.openxmlformats.org/officeDocument/2006/relationships/tags" Target="../tags/tag999.xml"/><Relationship Id="rId1057" Type="http://schemas.openxmlformats.org/officeDocument/2006/relationships/tags" Target="../tags/tag1075.xml"/><Relationship Id="rId427" Type="http://schemas.openxmlformats.org/officeDocument/2006/relationships/tags" Target="../tags/tag445.xml"/><Relationship Id="rId634" Type="http://schemas.openxmlformats.org/officeDocument/2006/relationships/tags" Target="../tags/tag652.xml"/><Relationship Id="rId841" Type="http://schemas.openxmlformats.org/officeDocument/2006/relationships/tags" Target="../tags/tag859.xml"/><Relationship Id="rId1264" Type="http://schemas.openxmlformats.org/officeDocument/2006/relationships/tags" Target="../tags/tag1282.xml"/><Relationship Id="rId1471" Type="http://schemas.openxmlformats.org/officeDocument/2006/relationships/tags" Target="../tags/tag1489.xml"/><Relationship Id="rId1569" Type="http://schemas.openxmlformats.org/officeDocument/2006/relationships/tags" Target="../tags/tag1587.xml"/><Relationship Id="rId701" Type="http://schemas.openxmlformats.org/officeDocument/2006/relationships/tags" Target="../tags/tag719.xml"/><Relationship Id="rId939" Type="http://schemas.openxmlformats.org/officeDocument/2006/relationships/tags" Target="../tags/tag957.xml"/><Relationship Id="rId1124" Type="http://schemas.openxmlformats.org/officeDocument/2006/relationships/tags" Target="../tags/tag1142.xml"/><Relationship Id="rId1331" Type="http://schemas.openxmlformats.org/officeDocument/2006/relationships/tags" Target="../tags/tag1349.xml"/><Relationship Id="rId1776" Type="http://schemas.openxmlformats.org/officeDocument/2006/relationships/tags" Target="../tags/tag1794.xml"/><Relationship Id="rId68" Type="http://schemas.openxmlformats.org/officeDocument/2006/relationships/tags" Target="../tags/tag86.xml"/><Relationship Id="rId1429" Type="http://schemas.openxmlformats.org/officeDocument/2006/relationships/tags" Target="../tags/tag1447.xml"/><Relationship Id="rId1636" Type="http://schemas.openxmlformats.org/officeDocument/2006/relationships/tags" Target="../tags/tag1654.xml"/><Relationship Id="rId1843" Type="http://schemas.openxmlformats.org/officeDocument/2006/relationships/tags" Target="../tags/tag1861.xml"/><Relationship Id="rId1703" Type="http://schemas.openxmlformats.org/officeDocument/2006/relationships/tags" Target="../tags/tag1721.xml"/><Relationship Id="rId1910" Type="http://schemas.openxmlformats.org/officeDocument/2006/relationships/tags" Target="../tags/tag1928.xml"/><Relationship Id="rId284" Type="http://schemas.openxmlformats.org/officeDocument/2006/relationships/tags" Target="../tags/tag302.xml"/><Relationship Id="rId491" Type="http://schemas.openxmlformats.org/officeDocument/2006/relationships/tags" Target="../tags/tag509.xml"/><Relationship Id="rId144" Type="http://schemas.openxmlformats.org/officeDocument/2006/relationships/tags" Target="../tags/tag162.xml"/><Relationship Id="rId589" Type="http://schemas.openxmlformats.org/officeDocument/2006/relationships/tags" Target="../tags/tag607.xml"/><Relationship Id="rId796" Type="http://schemas.openxmlformats.org/officeDocument/2006/relationships/tags" Target="../tags/tag814.xml"/><Relationship Id="rId351" Type="http://schemas.openxmlformats.org/officeDocument/2006/relationships/tags" Target="../tags/tag369.xml"/><Relationship Id="rId449" Type="http://schemas.openxmlformats.org/officeDocument/2006/relationships/tags" Target="../tags/tag467.xml"/><Relationship Id="rId656" Type="http://schemas.openxmlformats.org/officeDocument/2006/relationships/tags" Target="../tags/tag674.xml"/><Relationship Id="rId863" Type="http://schemas.openxmlformats.org/officeDocument/2006/relationships/tags" Target="../tags/tag881.xml"/><Relationship Id="rId1079" Type="http://schemas.openxmlformats.org/officeDocument/2006/relationships/tags" Target="../tags/tag1097.xml"/><Relationship Id="rId1286" Type="http://schemas.openxmlformats.org/officeDocument/2006/relationships/tags" Target="../tags/tag1304.xml"/><Relationship Id="rId1493" Type="http://schemas.openxmlformats.org/officeDocument/2006/relationships/tags" Target="../tags/tag1511.xml"/><Relationship Id="rId211" Type="http://schemas.openxmlformats.org/officeDocument/2006/relationships/tags" Target="../tags/tag229.xml"/><Relationship Id="rId309" Type="http://schemas.openxmlformats.org/officeDocument/2006/relationships/tags" Target="../tags/tag327.xml"/><Relationship Id="rId516" Type="http://schemas.openxmlformats.org/officeDocument/2006/relationships/tags" Target="../tags/tag534.xml"/><Relationship Id="rId1146" Type="http://schemas.openxmlformats.org/officeDocument/2006/relationships/tags" Target="../tags/tag1164.xml"/><Relationship Id="rId1798" Type="http://schemas.openxmlformats.org/officeDocument/2006/relationships/tags" Target="../tags/tag1816.xml"/><Relationship Id="rId723" Type="http://schemas.openxmlformats.org/officeDocument/2006/relationships/tags" Target="../tags/tag741.xml"/><Relationship Id="rId930" Type="http://schemas.openxmlformats.org/officeDocument/2006/relationships/tags" Target="../tags/tag948.xml"/><Relationship Id="rId1006" Type="http://schemas.openxmlformats.org/officeDocument/2006/relationships/tags" Target="../tags/tag1024.xml"/><Relationship Id="rId1353" Type="http://schemas.openxmlformats.org/officeDocument/2006/relationships/tags" Target="../tags/tag1371.xml"/><Relationship Id="rId1560" Type="http://schemas.openxmlformats.org/officeDocument/2006/relationships/tags" Target="../tags/tag1578.xml"/><Relationship Id="rId1658" Type="http://schemas.openxmlformats.org/officeDocument/2006/relationships/tags" Target="../tags/tag1676.xml"/><Relationship Id="rId1865" Type="http://schemas.openxmlformats.org/officeDocument/2006/relationships/tags" Target="../tags/tag1883.xml"/><Relationship Id="rId1213" Type="http://schemas.openxmlformats.org/officeDocument/2006/relationships/tags" Target="../tags/tag1231.xml"/><Relationship Id="rId1420" Type="http://schemas.openxmlformats.org/officeDocument/2006/relationships/tags" Target="../tags/tag1438.xml"/><Relationship Id="rId1518" Type="http://schemas.openxmlformats.org/officeDocument/2006/relationships/tags" Target="../tags/tag1536.xml"/><Relationship Id="rId1725" Type="http://schemas.openxmlformats.org/officeDocument/2006/relationships/tags" Target="../tags/tag1743.xml"/><Relationship Id="rId1932" Type="http://schemas.openxmlformats.org/officeDocument/2006/relationships/tags" Target="../tags/tag1950.xml"/><Relationship Id="rId17" Type="http://schemas.openxmlformats.org/officeDocument/2006/relationships/tags" Target="../tags/tag35.xml"/><Relationship Id="rId166" Type="http://schemas.openxmlformats.org/officeDocument/2006/relationships/tags" Target="../tags/tag184.xml"/><Relationship Id="rId373" Type="http://schemas.openxmlformats.org/officeDocument/2006/relationships/tags" Target="../tags/tag391.xml"/><Relationship Id="rId580" Type="http://schemas.openxmlformats.org/officeDocument/2006/relationships/tags" Target="../tags/tag598.xml"/><Relationship Id="rId1" Type="http://schemas.openxmlformats.org/officeDocument/2006/relationships/tags" Target="../tags/tag19.xml"/><Relationship Id="rId233" Type="http://schemas.openxmlformats.org/officeDocument/2006/relationships/tags" Target="../tags/tag251.xml"/><Relationship Id="rId440" Type="http://schemas.openxmlformats.org/officeDocument/2006/relationships/tags" Target="../tags/tag458.xml"/><Relationship Id="rId678" Type="http://schemas.openxmlformats.org/officeDocument/2006/relationships/tags" Target="../tags/tag696.xml"/><Relationship Id="rId885" Type="http://schemas.openxmlformats.org/officeDocument/2006/relationships/tags" Target="../tags/tag903.xml"/><Relationship Id="rId1070" Type="http://schemas.openxmlformats.org/officeDocument/2006/relationships/tags" Target="../tags/tag1088.xml"/><Relationship Id="rId300" Type="http://schemas.openxmlformats.org/officeDocument/2006/relationships/tags" Target="../tags/tag318.xml"/><Relationship Id="rId538" Type="http://schemas.openxmlformats.org/officeDocument/2006/relationships/tags" Target="../tags/tag556.xml"/><Relationship Id="rId745" Type="http://schemas.openxmlformats.org/officeDocument/2006/relationships/tags" Target="../tags/tag763.xml"/><Relationship Id="rId952" Type="http://schemas.openxmlformats.org/officeDocument/2006/relationships/tags" Target="../tags/tag970.xml"/><Relationship Id="rId1168" Type="http://schemas.openxmlformats.org/officeDocument/2006/relationships/tags" Target="../tags/tag1186.xml"/><Relationship Id="rId1375" Type="http://schemas.openxmlformats.org/officeDocument/2006/relationships/tags" Target="../tags/tag1393.xml"/><Relationship Id="rId1582" Type="http://schemas.openxmlformats.org/officeDocument/2006/relationships/tags" Target="../tags/tag1600.xml"/><Relationship Id="rId81" Type="http://schemas.openxmlformats.org/officeDocument/2006/relationships/tags" Target="../tags/tag99.xml"/><Relationship Id="rId605" Type="http://schemas.openxmlformats.org/officeDocument/2006/relationships/tags" Target="../tags/tag623.xml"/><Relationship Id="rId812" Type="http://schemas.openxmlformats.org/officeDocument/2006/relationships/tags" Target="../tags/tag830.xml"/><Relationship Id="rId1028" Type="http://schemas.openxmlformats.org/officeDocument/2006/relationships/tags" Target="../tags/tag1046.xml"/><Relationship Id="rId1235" Type="http://schemas.openxmlformats.org/officeDocument/2006/relationships/tags" Target="../tags/tag1253.xml"/><Relationship Id="rId1442" Type="http://schemas.openxmlformats.org/officeDocument/2006/relationships/tags" Target="../tags/tag1460.xml"/><Relationship Id="rId1887" Type="http://schemas.openxmlformats.org/officeDocument/2006/relationships/tags" Target="../tags/tag1905.xml"/><Relationship Id="rId1302" Type="http://schemas.openxmlformats.org/officeDocument/2006/relationships/tags" Target="../tags/tag1320.xml"/><Relationship Id="rId1747" Type="http://schemas.openxmlformats.org/officeDocument/2006/relationships/tags" Target="../tags/tag1765.xml"/><Relationship Id="rId39" Type="http://schemas.openxmlformats.org/officeDocument/2006/relationships/tags" Target="../tags/tag57.xml"/><Relationship Id="rId1607" Type="http://schemas.openxmlformats.org/officeDocument/2006/relationships/tags" Target="../tags/tag1625.xml"/><Relationship Id="rId1814" Type="http://schemas.openxmlformats.org/officeDocument/2006/relationships/tags" Target="../tags/tag1832.xml"/><Relationship Id="rId188" Type="http://schemas.openxmlformats.org/officeDocument/2006/relationships/tags" Target="../tags/tag206.xml"/><Relationship Id="rId395" Type="http://schemas.openxmlformats.org/officeDocument/2006/relationships/tags" Target="../tags/tag413.xml"/><Relationship Id="rId255" Type="http://schemas.openxmlformats.org/officeDocument/2006/relationships/tags" Target="../tags/tag273.xml"/><Relationship Id="rId462" Type="http://schemas.openxmlformats.org/officeDocument/2006/relationships/tags" Target="../tags/tag480.xml"/><Relationship Id="rId1092" Type="http://schemas.openxmlformats.org/officeDocument/2006/relationships/tags" Target="../tags/tag1110.xml"/><Relationship Id="rId1397" Type="http://schemas.openxmlformats.org/officeDocument/2006/relationships/tags" Target="../tags/tag1415.xml"/><Relationship Id="rId115" Type="http://schemas.openxmlformats.org/officeDocument/2006/relationships/tags" Target="../tags/tag133.xml"/><Relationship Id="rId322" Type="http://schemas.openxmlformats.org/officeDocument/2006/relationships/tags" Target="../tags/tag340.xml"/><Relationship Id="rId767" Type="http://schemas.openxmlformats.org/officeDocument/2006/relationships/tags" Target="../tags/tag785.xml"/><Relationship Id="rId974" Type="http://schemas.openxmlformats.org/officeDocument/2006/relationships/tags" Target="../tags/tag992.xml"/><Relationship Id="rId627" Type="http://schemas.openxmlformats.org/officeDocument/2006/relationships/tags" Target="../tags/tag645.xml"/><Relationship Id="rId834" Type="http://schemas.openxmlformats.org/officeDocument/2006/relationships/tags" Target="../tags/tag852.xml"/><Relationship Id="rId1257" Type="http://schemas.openxmlformats.org/officeDocument/2006/relationships/tags" Target="../tags/tag1275.xml"/><Relationship Id="rId1464" Type="http://schemas.openxmlformats.org/officeDocument/2006/relationships/tags" Target="../tags/tag1482.xml"/><Relationship Id="rId1671" Type="http://schemas.openxmlformats.org/officeDocument/2006/relationships/tags" Target="../tags/tag1689.xml"/><Relationship Id="rId901" Type="http://schemas.openxmlformats.org/officeDocument/2006/relationships/tags" Target="../tags/tag919.xml"/><Relationship Id="rId1117" Type="http://schemas.openxmlformats.org/officeDocument/2006/relationships/tags" Target="../tags/tag1135.xml"/><Relationship Id="rId1324" Type="http://schemas.openxmlformats.org/officeDocument/2006/relationships/tags" Target="../tags/tag1342.xml"/><Relationship Id="rId1531" Type="http://schemas.openxmlformats.org/officeDocument/2006/relationships/tags" Target="../tags/tag1549.xml"/><Relationship Id="rId1769" Type="http://schemas.openxmlformats.org/officeDocument/2006/relationships/tags" Target="../tags/tag1787.xml"/><Relationship Id="rId30" Type="http://schemas.openxmlformats.org/officeDocument/2006/relationships/tags" Target="../tags/tag48.xml"/><Relationship Id="rId1629" Type="http://schemas.openxmlformats.org/officeDocument/2006/relationships/tags" Target="../tags/tag1647.xml"/><Relationship Id="rId1836" Type="http://schemas.openxmlformats.org/officeDocument/2006/relationships/tags" Target="../tags/tag1854.xml"/><Relationship Id="rId1903" Type="http://schemas.openxmlformats.org/officeDocument/2006/relationships/tags" Target="../tags/tag1921.xml"/><Relationship Id="rId277" Type="http://schemas.openxmlformats.org/officeDocument/2006/relationships/tags" Target="../tags/tag295.xml"/><Relationship Id="rId484" Type="http://schemas.openxmlformats.org/officeDocument/2006/relationships/tags" Target="../tags/tag502.xml"/><Relationship Id="rId137" Type="http://schemas.openxmlformats.org/officeDocument/2006/relationships/tags" Target="../tags/tag155.xml"/><Relationship Id="rId344" Type="http://schemas.openxmlformats.org/officeDocument/2006/relationships/tags" Target="../tags/tag362.xml"/><Relationship Id="rId691" Type="http://schemas.openxmlformats.org/officeDocument/2006/relationships/tags" Target="../tags/tag709.xml"/><Relationship Id="rId789" Type="http://schemas.openxmlformats.org/officeDocument/2006/relationships/tags" Target="../tags/tag807.xml"/><Relationship Id="rId996" Type="http://schemas.openxmlformats.org/officeDocument/2006/relationships/tags" Target="../tags/tag1014.xml"/><Relationship Id="rId551" Type="http://schemas.openxmlformats.org/officeDocument/2006/relationships/tags" Target="../tags/tag569.xml"/><Relationship Id="rId649" Type="http://schemas.openxmlformats.org/officeDocument/2006/relationships/tags" Target="../tags/tag667.xml"/><Relationship Id="rId856" Type="http://schemas.openxmlformats.org/officeDocument/2006/relationships/tags" Target="../tags/tag874.xml"/><Relationship Id="rId1181" Type="http://schemas.openxmlformats.org/officeDocument/2006/relationships/tags" Target="../tags/tag1199.xml"/><Relationship Id="rId1279" Type="http://schemas.openxmlformats.org/officeDocument/2006/relationships/tags" Target="../tags/tag1297.xml"/><Relationship Id="rId1486" Type="http://schemas.openxmlformats.org/officeDocument/2006/relationships/tags" Target="../tags/tag1504.xml"/><Relationship Id="rId204" Type="http://schemas.openxmlformats.org/officeDocument/2006/relationships/tags" Target="../tags/tag222.xml"/><Relationship Id="rId411" Type="http://schemas.openxmlformats.org/officeDocument/2006/relationships/tags" Target="../tags/tag429.xml"/><Relationship Id="rId509" Type="http://schemas.openxmlformats.org/officeDocument/2006/relationships/tags" Target="../tags/tag527.xml"/><Relationship Id="rId1041" Type="http://schemas.openxmlformats.org/officeDocument/2006/relationships/tags" Target="../tags/tag1059.xml"/><Relationship Id="rId1139" Type="http://schemas.openxmlformats.org/officeDocument/2006/relationships/tags" Target="../tags/tag1157.xml"/><Relationship Id="rId1346" Type="http://schemas.openxmlformats.org/officeDocument/2006/relationships/tags" Target="../tags/tag1364.xml"/><Relationship Id="rId1693" Type="http://schemas.openxmlformats.org/officeDocument/2006/relationships/tags" Target="../tags/tag1711.xml"/><Relationship Id="rId716" Type="http://schemas.openxmlformats.org/officeDocument/2006/relationships/tags" Target="../tags/tag734.xml"/><Relationship Id="rId923" Type="http://schemas.openxmlformats.org/officeDocument/2006/relationships/tags" Target="../tags/tag941.xml"/><Relationship Id="rId1553" Type="http://schemas.openxmlformats.org/officeDocument/2006/relationships/tags" Target="../tags/tag1571.xml"/><Relationship Id="rId1760" Type="http://schemas.openxmlformats.org/officeDocument/2006/relationships/tags" Target="../tags/tag1778.xml"/><Relationship Id="rId1858" Type="http://schemas.openxmlformats.org/officeDocument/2006/relationships/tags" Target="../tags/tag1876.xml"/><Relationship Id="rId52" Type="http://schemas.openxmlformats.org/officeDocument/2006/relationships/tags" Target="../tags/tag70.xml"/><Relationship Id="rId1206" Type="http://schemas.openxmlformats.org/officeDocument/2006/relationships/tags" Target="../tags/tag1224.xml"/><Relationship Id="rId1413" Type="http://schemas.openxmlformats.org/officeDocument/2006/relationships/tags" Target="../tags/tag1431.xml"/><Relationship Id="rId1620" Type="http://schemas.openxmlformats.org/officeDocument/2006/relationships/tags" Target="../tags/tag1638.xml"/><Relationship Id="rId1718" Type="http://schemas.openxmlformats.org/officeDocument/2006/relationships/tags" Target="../tags/tag1736.xml"/><Relationship Id="rId1925" Type="http://schemas.openxmlformats.org/officeDocument/2006/relationships/tags" Target="../tags/tag1943.xml"/><Relationship Id="rId299" Type="http://schemas.openxmlformats.org/officeDocument/2006/relationships/tags" Target="../tags/tag317.xml"/><Relationship Id="rId159" Type="http://schemas.openxmlformats.org/officeDocument/2006/relationships/tags" Target="../tags/tag177.xml"/><Relationship Id="rId366" Type="http://schemas.openxmlformats.org/officeDocument/2006/relationships/tags" Target="../tags/tag384.xml"/><Relationship Id="rId573" Type="http://schemas.openxmlformats.org/officeDocument/2006/relationships/tags" Target="../tags/tag591.xml"/><Relationship Id="rId780" Type="http://schemas.openxmlformats.org/officeDocument/2006/relationships/tags" Target="../tags/tag798.xml"/><Relationship Id="rId226" Type="http://schemas.openxmlformats.org/officeDocument/2006/relationships/tags" Target="../tags/tag244.xml"/><Relationship Id="rId433" Type="http://schemas.openxmlformats.org/officeDocument/2006/relationships/tags" Target="../tags/tag451.xml"/><Relationship Id="rId878" Type="http://schemas.openxmlformats.org/officeDocument/2006/relationships/tags" Target="../tags/tag896.xml"/><Relationship Id="rId1063" Type="http://schemas.openxmlformats.org/officeDocument/2006/relationships/tags" Target="../tags/tag1081.xml"/><Relationship Id="rId1270" Type="http://schemas.openxmlformats.org/officeDocument/2006/relationships/tags" Target="../tags/tag1288.xml"/><Relationship Id="rId640" Type="http://schemas.openxmlformats.org/officeDocument/2006/relationships/tags" Target="../tags/tag658.xml"/><Relationship Id="rId738" Type="http://schemas.openxmlformats.org/officeDocument/2006/relationships/tags" Target="../tags/tag756.xml"/><Relationship Id="rId945" Type="http://schemas.openxmlformats.org/officeDocument/2006/relationships/tags" Target="../tags/tag963.xml"/><Relationship Id="rId1368" Type="http://schemas.openxmlformats.org/officeDocument/2006/relationships/tags" Target="../tags/tag1386.xml"/><Relationship Id="rId1575" Type="http://schemas.openxmlformats.org/officeDocument/2006/relationships/tags" Target="../tags/tag1593.xml"/><Relationship Id="rId1782" Type="http://schemas.openxmlformats.org/officeDocument/2006/relationships/tags" Target="../tags/tag1800.xml"/><Relationship Id="rId74" Type="http://schemas.openxmlformats.org/officeDocument/2006/relationships/tags" Target="../tags/tag92.xml"/><Relationship Id="rId500" Type="http://schemas.openxmlformats.org/officeDocument/2006/relationships/tags" Target="../tags/tag518.xml"/><Relationship Id="rId805" Type="http://schemas.openxmlformats.org/officeDocument/2006/relationships/tags" Target="../tags/tag823.xml"/><Relationship Id="rId1130" Type="http://schemas.openxmlformats.org/officeDocument/2006/relationships/tags" Target="../tags/tag1148.xml"/><Relationship Id="rId1228" Type="http://schemas.openxmlformats.org/officeDocument/2006/relationships/tags" Target="../tags/tag1246.xml"/><Relationship Id="rId1435" Type="http://schemas.openxmlformats.org/officeDocument/2006/relationships/tags" Target="../tags/tag1453.xml"/><Relationship Id="rId1642" Type="http://schemas.openxmlformats.org/officeDocument/2006/relationships/tags" Target="../tags/tag1660.xml"/><Relationship Id="rId1502" Type="http://schemas.openxmlformats.org/officeDocument/2006/relationships/tags" Target="../tags/tag1520.xml"/><Relationship Id="rId1807" Type="http://schemas.openxmlformats.org/officeDocument/2006/relationships/tags" Target="../tags/tag1825.xml"/><Relationship Id="rId290" Type="http://schemas.openxmlformats.org/officeDocument/2006/relationships/tags" Target="../tags/tag308.xml"/><Relationship Id="rId388" Type="http://schemas.openxmlformats.org/officeDocument/2006/relationships/tags" Target="../tags/tag406.xml"/><Relationship Id="rId150" Type="http://schemas.openxmlformats.org/officeDocument/2006/relationships/tags" Target="../tags/tag168.xml"/><Relationship Id="rId595" Type="http://schemas.openxmlformats.org/officeDocument/2006/relationships/tags" Target="../tags/tag613.xml"/><Relationship Id="rId248" Type="http://schemas.openxmlformats.org/officeDocument/2006/relationships/tags" Target="../tags/tag266.xml"/><Relationship Id="rId455" Type="http://schemas.openxmlformats.org/officeDocument/2006/relationships/tags" Target="../tags/tag473.xml"/><Relationship Id="rId662" Type="http://schemas.openxmlformats.org/officeDocument/2006/relationships/tags" Target="../tags/tag680.xml"/><Relationship Id="rId1085" Type="http://schemas.openxmlformats.org/officeDocument/2006/relationships/tags" Target="../tags/tag1103.xml"/><Relationship Id="rId1292" Type="http://schemas.openxmlformats.org/officeDocument/2006/relationships/tags" Target="../tags/tag1310.xml"/><Relationship Id="rId108" Type="http://schemas.openxmlformats.org/officeDocument/2006/relationships/tags" Target="../tags/tag126.xml"/><Relationship Id="rId315" Type="http://schemas.openxmlformats.org/officeDocument/2006/relationships/tags" Target="../tags/tag333.xml"/><Relationship Id="rId522" Type="http://schemas.openxmlformats.org/officeDocument/2006/relationships/tags" Target="../tags/tag540.xml"/><Relationship Id="rId967" Type="http://schemas.openxmlformats.org/officeDocument/2006/relationships/tags" Target="../tags/tag985.xml"/><Relationship Id="rId1152" Type="http://schemas.openxmlformats.org/officeDocument/2006/relationships/tags" Target="../tags/tag1170.xml"/><Relationship Id="rId1597" Type="http://schemas.openxmlformats.org/officeDocument/2006/relationships/tags" Target="../tags/tag1615.xml"/><Relationship Id="rId96" Type="http://schemas.openxmlformats.org/officeDocument/2006/relationships/tags" Target="../tags/tag114.xml"/><Relationship Id="rId827" Type="http://schemas.openxmlformats.org/officeDocument/2006/relationships/tags" Target="../tags/tag845.xml"/><Relationship Id="rId1012" Type="http://schemas.openxmlformats.org/officeDocument/2006/relationships/tags" Target="../tags/tag1030.xml"/><Relationship Id="rId1457" Type="http://schemas.openxmlformats.org/officeDocument/2006/relationships/tags" Target="../tags/tag1475.xml"/><Relationship Id="rId1664" Type="http://schemas.openxmlformats.org/officeDocument/2006/relationships/tags" Target="../tags/tag1682.xml"/><Relationship Id="rId1871" Type="http://schemas.openxmlformats.org/officeDocument/2006/relationships/tags" Target="../tags/tag1889.xml"/><Relationship Id="rId1317" Type="http://schemas.openxmlformats.org/officeDocument/2006/relationships/tags" Target="../tags/tag1335.xml"/><Relationship Id="rId1524" Type="http://schemas.openxmlformats.org/officeDocument/2006/relationships/tags" Target="../tags/tag1542.xml"/><Relationship Id="rId1731" Type="http://schemas.openxmlformats.org/officeDocument/2006/relationships/tags" Target="../tags/tag1749.xml"/><Relationship Id="rId23" Type="http://schemas.openxmlformats.org/officeDocument/2006/relationships/tags" Target="../tags/tag41.xml"/><Relationship Id="rId1829" Type="http://schemas.openxmlformats.org/officeDocument/2006/relationships/tags" Target="../tags/tag1847.xml"/><Relationship Id="rId172" Type="http://schemas.openxmlformats.org/officeDocument/2006/relationships/tags" Target="../tags/tag190.xml"/><Relationship Id="rId477" Type="http://schemas.openxmlformats.org/officeDocument/2006/relationships/tags" Target="../tags/tag495.xml"/><Relationship Id="rId684" Type="http://schemas.openxmlformats.org/officeDocument/2006/relationships/tags" Target="../tags/tag702.xml"/><Relationship Id="rId337" Type="http://schemas.openxmlformats.org/officeDocument/2006/relationships/tags" Target="../tags/tag355.xml"/><Relationship Id="rId891" Type="http://schemas.openxmlformats.org/officeDocument/2006/relationships/tags" Target="../tags/tag909.xml"/><Relationship Id="rId989" Type="http://schemas.openxmlformats.org/officeDocument/2006/relationships/tags" Target="../tags/tag1007.xml"/><Relationship Id="rId544" Type="http://schemas.openxmlformats.org/officeDocument/2006/relationships/tags" Target="../tags/tag562.xml"/><Relationship Id="rId751" Type="http://schemas.openxmlformats.org/officeDocument/2006/relationships/tags" Target="../tags/tag769.xml"/><Relationship Id="rId849" Type="http://schemas.openxmlformats.org/officeDocument/2006/relationships/tags" Target="../tags/tag867.xml"/><Relationship Id="rId1174" Type="http://schemas.openxmlformats.org/officeDocument/2006/relationships/tags" Target="../tags/tag1192.xml"/><Relationship Id="rId1381" Type="http://schemas.openxmlformats.org/officeDocument/2006/relationships/tags" Target="../tags/tag1399.xml"/><Relationship Id="rId1479" Type="http://schemas.openxmlformats.org/officeDocument/2006/relationships/tags" Target="../tags/tag1497.xml"/><Relationship Id="rId1686" Type="http://schemas.openxmlformats.org/officeDocument/2006/relationships/tags" Target="../tags/tag1704.xml"/><Relationship Id="rId404" Type="http://schemas.openxmlformats.org/officeDocument/2006/relationships/tags" Target="../tags/tag422.xml"/><Relationship Id="rId611" Type="http://schemas.openxmlformats.org/officeDocument/2006/relationships/tags" Target="../tags/tag629.xml"/><Relationship Id="rId1034" Type="http://schemas.openxmlformats.org/officeDocument/2006/relationships/tags" Target="../tags/tag1052.xml"/><Relationship Id="rId1241" Type="http://schemas.openxmlformats.org/officeDocument/2006/relationships/tags" Target="../tags/tag1259.xml"/><Relationship Id="rId1339" Type="http://schemas.openxmlformats.org/officeDocument/2006/relationships/tags" Target="../tags/tag1357.xml"/><Relationship Id="rId1893" Type="http://schemas.openxmlformats.org/officeDocument/2006/relationships/tags" Target="../tags/tag1911.xml"/><Relationship Id="rId709" Type="http://schemas.openxmlformats.org/officeDocument/2006/relationships/tags" Target="../tags/tag727.xml"/><Relationship Id="rId916" Type="http://schemas.openxmlformats.org/officeDocument/2006/relationships/tags" Target="../tags/tag934.xml"/><Relationship Id="rId1101" Type="http://schemas.openxmlformats.org/officeDocument/2006/relationships/tags" Target="../tags/tag1119.xml"/><Relationship Id="rId1546" Type="http://schemas.openxmlformats.org/officeDocument/2006/relationships/tags" Target="../tags/tag1564.xml"/><Relationship Id="rId1753" Type="http://schemas.openxmlformats.org/officeDocument/2006/relationships/tags" Target="../tags/tag1771.xml"/><Relationship Id="rId45" Type="http://schemas.openxmlformats.org/officeDocument/2006/relationships/tags" Target="../tags/tag63.xml"/><Relationship Id="rId1406" Type="http://schemas.openxmlformats.org/officeDocument/2006/relationships/tags" Target="../tags/tag1424.xml"/><Relationship Id="rId1613" Type="http://schemas.openxmlformats.org/officeDocument/2006/relationships/tags" Target="../tags/tag1631.xml"/><Relationship Id="rId1820" Type="http://schemas.openxmlformats.org/officeDocument/2006/relationships/tags" Target="../tags/tag1838.xml"/><Relationship Id="rId194" Type="http://schemas.openxmlformats.org/officeDocument/2006/relationships/tags" Target="../tags/tag212.xml"/><Relationship Id="rId1918" Type="http://schemas.openxmlformats.org/officeDocument/2006/relationships/tags" Target="../tags/tag1936.xml"/><Relationship Id="rId261" Type="http://schemas.openxmlformats.org/officeDocument/2006/relationships/tags" Target="../tags/tag279.xml"/><Relationship Id="rId499" Type="http://schemas.openxmlformats.org/officeDocument/2006/relationships/tags" Target="../tags/tag517.xml"/><Relationship Id="rId359" Type="http://schemas.openxmlformats.org/officeDocument/2006/relationships/tags" Target="../tags/tag377.xml"/><Relationship Id="rId566" Type="http://schemas.openxmlformats.org/officeDocument/2006/relationships/tags" Target="../tags/tag584.xml"/><Relationship Id="rId773" Type="http://schemas.openxmlformats.org/officeDocument/2006/relationships/tags" Target="../tags/tag791.xml"/><Relationship Id="rId1196" Type="http://schemas.openxmlformats.org/officeDocument/2006/relationships/tags" Target="../tags/tag1214.xml"/><Relationship Id="rId121" Type="http://schemas.openxmlformats.org/officeDocument/2006/relationships/tags" Target="../tags/tag139.xml"/><Relationship Id="rId219" Type="http://schemas.openxmlformats.org/officeDocument/2006/relationships/tags" Target="../tags/tag237.xml"/><Relationship Id="rId426" Type="http://schemas.openxmlformats.org/officeDocument/2006/relationships/tags" Target="../tags/tag444.xml"/><Relationship Id="rId633" Type="http://schemas.openxmlformats.org/officeDocument/2006/relationships/tags" Target="../tags/tag651.xml"/><Relationship Id="rId980" Type="http://schemas.openxmlformats.org/officeDocument/2006/relationships/tags" Target="../tags/tag998.xml"/><Relationship Id="rId1056" Type="http://schemas.openxmlformats.org/officeDocument/2006/relationships/tags" Target="../tags/tag1074.xml"/><Relationship Id="rId1263" Type="http://schemas.openxmlformats.org/officeDocument/2006/relationships/tags" Target="../tags/tag1281.xml"/><Relationship Id="rId840" Type="http://schemas.openxmlformats.org/officeDocument/2006/relationships/tags" Target="../tags/tag858.xml"/><Relationship Id="rId938" Type="http://schemas.openxmlformats.org/officeDocument/2006/relationships/tags" Target="../tags/tag956.xml"/><Relationship Id="rId1470" Type="http://schemas.openxmlformats.org/officeDocument/2006/relationships/tags" Target="../tags/tag1488.xml"/><Relationship Id="rId1568" Type="http://schemas.openxmlformats.org/officeDocument/2006/relationships/tags" Target="../tags/tag1586.xml"/><Relationship Id="rId1775" Type="http://schemas.openxmlformats.org/officeDocument/2006/relationships/tags" Target="../tags/tag1793.xml"/><Relationship Id="rId67" Type="http://schemas.openxmlformats.org/officeDocument/2006/relationships/tags" Target="../tags/tag85.xml"/><Relationship Id="rId700" Type="http://schemas.openxmlformats.org/officeDocument/2006/relationships/tags" Target="../tags/tag718.xml"/><Relationship Id="rId1123" Type="http://schemas.openxmlformats.org/officeDocument/2006/relationships/tags" Target="../tags/tag1141.xml"/><Relationship Id="rId1330" Type="http://schemas.openxmlformats.org/officeDocument/2006/relationships/tags" Target="../tags/tag1348.xml"/><Relationship Id="rId1428" Type="http://schemas.openxmlformats.org/officeDocument/2006/relationships/tags" Target="../tags/tag1446.xml"/><Relationship Id="rId1635" Type="http://schemas.openxmlformats.org/officeDocument/2006/relationships/tags" Target="../tags/tag1653.xml"/><Relationship Id="rId1842" Type="http://schemas.openxmlformats.org/officeDocument/2006/relationships/tags" Target="../tags/tag1860.xml"/><Relationship Id="rId1702" Type="http://schemas.openxmlformats.org/officeDocument/2006/relationships/tags" Target="../tags/tag1720.xml"/><Relationship Id="rId283" Type="http://schemas.openxmlformats.org/officeDocument/2006/relationships/tags" Target="../tags/tag301.xml"/><Relationship Id="rId490" Type="http://schemas.openxmlformats.org/officeDocument/2006/relationships/tags" Target="../tags/tag508.xml"/><Relationship Id="rId143" Type="http://schemas.openxmlformats.org/officeDocument/2006/relationships/tags" Target="../tags/tag161.xml"/><Relationship Id="rId350" Type="http://schemas.openxmlformats.org/officeDocument/2006/relationships/tags" Target="../tags/tag368.xml"/><Relationship Id="rId588" Type="http://schemas.openxmlformats.org/officeDocument/2006/relationships/tags" Target="../tags/tag606.xml"/><Relationship Id="rId795" Type="http://schemas.openxmlformats.org/officeDocument/2006/relationships/tags" Target="../tags/tag813.xml"/><Relationship Id="rId9" Type="http://schemas.openxmlformats.org/officeDocument/2006/relationships/tags" Target="../tags/tag27.xml"/><Relationship Id="rId210" Type="http://schemas.openxmlformats.org/officeDocument/2006/relationships/tags" Target="../tags/tag228.xml"/><Relationship Id="rId448" Type="http://schemas.openxmlformats.org/officeDocument/2006/relationships/tags" Target="../tags/tag466.xml"/><Relationship Id="rId655" Type="http://schemas.openxmlformats.org/officeDocument/2006/relationships/tags" Target="../tags/tag673.xml"/><Relationship Id="rId862" Type="http://schemas.openxmlformats.org/officeDocument/2006/relationships/tags" Target="../tags/tag880.xml"/><Relationship Id="rId1078" Type="http://schemas.openxmlformats.org/officeDocument/2006/relationships/tags" Target="../tags/tag1096.xml"/><Relationship Id="rId1285" Type="http://schemas.openxmlformats.org/officeDocument/2006/relationships/tags" Target="../tags/tag1303.xml"/><Relationship Id="rId1492" Type="http://schemas.openxmlformats.org/officeDocument/2006/relationships/tags" Target="../tags/tag1510.xml"/><Relationship Id="rId308" Type="http://schemas.openxmlformats.org/officeDocument/2006/relationships/tags" Target="../tags/tag326.xml"/><Relationship Id="rId515" Type="http://schemas.openxmlformats.org/officeDocument/2006/relationships/tags" Target="../tags/tag533.xml"/><Relationship Id="rId722" Type="http://schemas.openxmlformats.org/officeDocument/2006/relationships/tags" Target="../tags/tag740.xml"/><Relationship Id="rId1145" Type="http://schemas.openxmlformats.org/officeDocument/2006/relationships/tags" Target="../tags/tag1163.xml"/><Relationship Id="rId1352" Type="http://schemas.openxmlformats.org/officeDocument/2006/relationships/tags" Target="../tags/tag1370.xml"/><Relationship Id="rId1797" Type="http://schemas.openxmlformats.org/officeDocument/2006/relationships/tags" Target="../tags/tag1815.xml"/><Relationship Id="rId89" Type="http://schemas.openxmlformats.org/officeDocument/2006/relationships/tags" Target="../tags/tag107.xml"/><Relationship Id="rId1005" Type="http://schemas.openxmlformats.org/officeDocument/2006/relationships/tags" Target="../tags/tag1023.xml"/><Relationship Id="rId1212" Type="http://schemas.openxmlformats.org/officeDocument/2006/relationships/tags" Target="../tags/tag1230.xml"/><Relationship Id="rId1657" Type="http://schemas.openxmlformats.org/officeDocument/2006/relationships/tags" Target="../tags/tag1675.xml"/><Relationship Id="rId1864" Type="http://schemas.openxmlformats.org/officeDocument/2006/relationships/tags" Target="../tags/tag1882.xml"/><Relationship Id="rId1517" Type="http://schemas.openxmlformats.org/officeDocument/2006/relationships/tags" Target="../tags/tag1535.xml"/><Relationship Id="rId1724" Type="http://schemas.openxmlformats.org/officeDocument/2006/relationships/tags" Target="../tags/tag1742.xml"/><Relationship Id="rId16" Type="http://schemas.openxmlformats.org/officeDocument/2006/relationships/tags" Target="../tags/tag34.xml"/><Relationship Id="rId1931" Type="http://schemas.openxmlformats.org/officeDocument/2006/relationships/tags" Target="../tags/tag1949.xml"/><Relationship Id="rId165" Type="http://schemas.openxmlformats.org/officeDocument/2006/relationships/tags" Target="../tags/tag183.xml"/><Relationship Id="rId372" Type="http://schemas.openxmlformats.org/officeDocument/2006/relationships/tags" Target="../tags/tag390.xml"/><Relationship Id="rId677" Type="http://schemas.openxmlformats.org/officeDocument/2006/relationships/tags" Target="../tags/tag695.xml"/><Relationship Id="rId232" Type="http://schemas.openxmlformats.org/officeDocument/2006/relationships/tags" Target="../tags/tag250.xml"/><Relationship Id="rId884" Type="http://schemas.openxmlformats.org/officeDocument/2006/relationships/tags" Target="../tags/tag902.xml"/><Relationship Id="rId537" Type="http://schemas.openxmlformats.org/officeDocument/2006/relationships/tags" Target="../tags/tag555.xml"/><Relationship Id="rId744" Type="http://schemas.openxmlformats.org/officeDocument/2006/relationships/tags" Target="../tags/tag762.xml"/><Relationship Id="rId951" Type="http://schemas.openxmlformats.org/officeDocument/2006/relationships/tags" Target="../tags/tag969.xml"/><Relationship Id="rId1167" Type="http://schemas.openxmlformats.org/officeDocument/2006/relationships/tags" Target="../tags/tag1185.xml"/><Relationship Id="rId1374" Type="http://schemas.openxmlformats.org/officeDocument/2006/relationships/tags" Target="../tags/tag1392.xml"/><Relationship Id="rId1581" Type="http://schemas.openxmlformats.org/officeDocument/2006/relationships/tags" Target="../tags/tag1599.xml"/><Relationship Id="rId1679" Type="http://schemas.openxmlformats.org/officeDocument/2006/relationships/tags" Target="../tags/tag1697.xml"/><Relationship Id="rId80" Type="http://schemas.openxmlformats.org/officeDocument/2006/relationships/tags" Target="../tags/tag98.xml"/><Relationship Id="rId604" Type="http://schemas.openxmlformats.org/officeDocument/2006/relationships/tags" Target="../tags/tag622.xml"/><Relationship Id="rId811" Type="http://schemas.openxmlformats.org/officeDocument/2006/relationships/tags" Target="../tags/tag829.xml"/><Relationship Id="rId1027" Type="http://schemas.openxmlformats.org/officeDocument/2006/relationships/tags" Target="../tags/tag1045.xml"/><Relationship Id="rId1234" Type="http://schemas.openxmlformats.org/officeDocument/2006/relationships/tags" Target="../tags/tag1252.xml"/><Relationship Id="rId1441" Type="http://schemas.openxmlformats.org/officeDocument/2006/relationships/tags" Target="../tags/tag1459.xml"/><Relationship Id="rId1886" Type="http://schemas.openxmlformats.org/officeDocument/2006/relationships/tags" Target="../tags/tag1904.xml"/><Relationship Id="rId909" Type="http://schemas.openxmlformats.org/officeDocument/2006/relationships/tags" Target="../tags/tag927.xml"/><Relationship Id="rId1301" Type="http://schemas.openxmlformats.org/officeDocument/2006/relationships/tags" Target="../tags/tag1319.xml"/><Relationship Id="rId1539" Type="http://schemas.openxmlformats.org/officeDocument/2006/relationships/tags" Target="../tags/tag1557.xml"/><Relationship Id="rId1746" Type="http://schemas.openxmlformats.org/officeDocument/2006/relationships/tags" Target="../tags/tag1764.xml"/><Relationship Id="rId38" Type="http://schemas.openxmlformats.org/officeDocument/2006/relationships/tags" Target="../tags/tag56.xml"/><Relationship Id="rId1606" Type="http://schemas.openxmlformats.org/officeDocument/2006/relationships/tags" Target="../tags/tag1624.xml"/><Relationship Id="rId1813" Type="http://schemas.openxmlformats.org/officeDocument/2006/relationships/tags" Target="../tags/tag1831.xml"/><Relationship Id="rId187" Type="http://schemas.openxmlformats.org/officeDocument/2006/relationships/tags" Target="../tags/tag205.xml"/><Relationship Id="rId394" Type="http://schemas.openxmlformats.org/officeDocument/2006/relationships/tags" Target="../tags/tag412.xml"/><Relationship Id="rId254" Type="http://schemas.openxmlformats.org/officeDocument/2006/relationships/tags" Target="../tags/tag272.xml"/><Relationship Id="rId699" Type="http://schemas.openxmlformats.org/officeDocument/2006/relationships/tags" Target="../tags/tag717.xml"/><Relationship Id="rId1091" Type="http://schemas.openxmlformats.org/officeDocument/2006/relationships/tags" Target="../tags/tag1109.xml"/><Relationship Id="rId114" Type="http://schemas.openxmlformats.org/officeDocument/2006/relationships/tags" Target="../tags/tag132.xml"/><Relationship Id="rId461" Type="http://schemas.openxmlformats.org/officeDocument/2006/relationships/tags" Target="../tags/tag479.xml"/><Relationship Id="rId559" Type="http://schemas.openxmlformats.org/officeDocument/2006/relationships/tags" Target="../tags/tag577.xml"/><Relationship Id="rId766" Type="http://schemas.openxmlformats.org/officeDocument/2006/relationships/tags" Target="../tags/tag784.xml"/><Relationship Id="rId1189" Type="http://schemas.openxmlformats.org/officeDocument/2006/relationships/tags" Target="../tags/tag1207.xml"/><Relationship Id="rId1396" Type="http://schemas.openxmlformats.org/officeDocument/2006/relationships/tags" Target="../tags/tag1414.xml"/><Relationship Id="rId321" Type="http://schemas.openxmlformats.org/officeDocument/2006/relationships/tags" Target="../tags/tag339.xml"/><Relationship Id="rId419" Type="http://schemas.openxmlformats.org/officeDocument/2006/relationships/tags" Target="../tags/tag437.xml"/><Relationship Id="rId626" Type="http://schemas.openxmlformats.org/officeDocument/2006/relationships/tags" Target="../tags/tag644.xml"/><Relationship Id="rId973" Type="http://schemas.openxmlformats.org/officeDocument/2006/relationships/tags" Target="../tags/tag991.xml"/><Relationship Id="rId1049" Type="http://schemas.openxmlformats.org/officeDocument/2006/relationships/tags" Target="../tags/tag1067.xml"/><Relationship Id="rId1256" Type="http://schemas.openxmlformats.org/officeDocument/2006/relationships/tags" Target="../tags/tag1274.xml"/><Relationship Id="rId833" Type="http://schemas.openxmlformats.org/officeDocument/2006/relationships/tags" Target="../tags/tag851.xml"/><Relationship Id="rId1116" Type="http://schemas.openxmlformats.org/officeDocument/2006/relationships/tags" Target="../tags/tag1134.xml"/><Relationship Id="rId1463" Type="http://schemas.openxmlformats.org/officeDocument/2006/relationships/tags" Target="../tags/tag1481.xml"/><Relationship Id="rId1670" Type="http://schemas.openxmlformats.org/officeDocument/2006/relationships/tags" Target="../tags/tag1688.xml"/><Relationship Id="rId1768" Type="http://schemas.openxmlformats.org/officeDocument/2006/relationships/tags" Target="../tags/tag1786.xml"/><Relationship Id="rId900" Type="http://schemas.openxmlformats.org/officeDocument/2006/relationships/tags" Target="../tags/tag918.xml"/><Relationship Id="rId1323" Type="http://schemas.openxmlformats.org/officeDocument/2006/relationships/tags" Target="../tags/tag1341.xml"/><Relationship Id="rId1530" Type="http://schemas.openxmlformats.org/officeDocument/2006/relationships/tags" Target="../tags/tag1548.xml"/><Relationship Id="rId1628" Type="http://schemas.openxmlformats.org/officeDocument/2006/relationships/tags" Target="../tags/tag1646.xml"/><Relationship Id="rId1835" Type="http://schemas.openxmlformats.org/officeDocument/2006/relationships/tags" Target="../tags/tag1853.xml"/><Relationship Id="rId1902" Type="http://schemas.openxmlformats.org/officeDocument/2006/relationships/tags" Target="../tags/tag1920.xml"/><Relationship Id="rId276" Type="http://schemas.openxmlformats.org/officeDocument/2006/relationships/tags" Target="../tags/tag294.xml"/><Relationship Id="rId483" Type="http://schemas.openxmlformats.org/officeDocument/2006/relationships/tags" Target="../tags/tag501.xml"/><Relationship Id="rId690" Type="http://schemas.openxmlformats.org/officeDocument/2006/relationships/tags" Target="../tags/tag708.xml"/><Relationship Id="rId136" Type="http://schemas.openxmlformats.org/officeDocument/2006/relationships/tags" Target="../tags/tag154.xml"/><Relationship Id="rId343" Type="http://schemas.openxmlformats.org/officeDocument/2006/relationships/tags" Target="../tags/tag361.xml"/><Relationship Id="rId550" Type="http://schemas.openxmlformats.org/officeDocument/2006/relationships/tags" Target="../tags/tag568.xml"/><Relationship Id="rId788" Type="http://schemas.openxmlformats.org/officeDocument/2006/relationships/tags" Target="../tags/tag806.xml"/><Relationship Id="rId995" Type="http://schemas.openxmlformats.org/officeDocument/2006/relationships/tags" Target="../tags/tag1013.xml"/><Relationship Id="rId1180" Type="http://schemas.openxmlformats.org/officeDocument/2006/relationships/tags" Target="../tags/tag1198.xml"/><Relationship Id="rId203" Type="http://schemas.openxmlformats.org/officeDocument/2006/relationships/tags" Target="../tags/tag221.xml"/><Relationship Id="rId648" Type="http://schemas.openxmlformats.org/officeDocument/2006/relationships/tags" Target="../tags/tag666.xml"/><Relationship Id="rId855" Type="http://schemas.openxmlformats.org/officeDocument/2006/relationships/tags" Target="../tags/tag873.xml"/><Relationship Id="rId1040" Type="http://schemas.openxmlformats.org/officeDocument/2006/relationships/tags" Target="../tags/tag1058.xml"/><Relationship Id="rId1278" Type="http://schemas.openxmlformats.org/officeDocument/2006/relationships/tags" Target="../tags/tag1296.xml"/><Relationship Id="rId1485" Type="http://schemas.openxmlformats.org/officeDocument/2006/relationships/tags" Target="../tags/tag1503.xml"/><Relationship Id="rId1692" Type="http://schemas.openxmlformats.org/officeDocument/2006/relationships/tags" Target="../tags/tag1710.xml"/><Relationship Id="rId410" Type="http://schemas.openxmlformats.org/officeDocument/2006/relationships/tags" Target="../tags/tag428.xml"/><Relationship Id="rId508" Type="http://schemas.openxmlformats.org/officeDocument/2006/relationships/tags" Target="../tags/tag526.xml"/><Relationship Id="rId715" Type="http://schemas.openxmlformats.org/officeDocument/2006/relationships/tags" Target="../tags/tag733.xml"/><Relationship Id="rId922" Type="http://schemas.openxmlformats.org/officeDocument/2006/relationships/tags" Target="../tags/tag940.xml"/><Relationship Id="rId1138" Type="http://schemas.openxmlformats.org/officeDocument/2006/relationships/tags" Target="../tags/tag1156.xml"/><Relationship Id="rId1345" Type="http://schemas.openxmlformats.org/officeDocument/2006/relationships/tags" Target="../tags/tag1363.xml"/><Relationship Id="rId1552" Type="http://schemas.openxmlformats.org/officeDocument/2006/relationships/tags" Target="../tags/tag1570.xml"/><Relationship Id="rId1205" Type="http://schemas.openxmlformats.org/officeDocument/2006/relationships/tags" Target="../tags/tag1223.xml"/><Relationship Id="rId1857" Type="http://schemas.openxmlformats.org/officeDocument/2006/relationships/tags" Target="../tags/tag1875.xml"/><Relationship Id="rId51" Type="http://schemas.openxmlformats.org/officeDocument/2006/relationships/tags" Target="../tags/tag69.xml"/><Relationship Id="rId1412" Type="http://schemas.openxmlformats.org/officeDocument/2006/relationships/tags" Target="../tags/tag1430.xml"/><Relationship Id="rId1717" Type="http://schemas.openxmlformats.org/officeDocument/2006/relationships/tags" Target="../tags/tag1735.xml"/><Relationship Id="rId1924" Type="http://schemas.openxmlformats.org/officeDocument/2006/relationships/tags" Target="../tags/tag1942.xml"/><Relationship Id="rId298" Type="http://schemas.openxmlformats.org/officeDocument/2006/relationships/tags" Target="../tags/tag316.xml"/><Relationship Id="rId158" Type="http://schemas.openxmlformats.org/officeDocument/2006/relationships/tags" Target="../tags/tag176.xml"/><Relationship Id="rId365" Type="http://schemas.openxmlformats.org/officeDocument/2006/relationships/tags" Target="../tags/tag383.xml"/><Relationship Id="rId572" Type="http://schemas.openxmlformats.org/officeDocument/2006/relationships/tags" Target="../tags/tag590.xml"/><Relationship Id="rId225" Type="http://schemas.openxmlformats.org/officeDocument/2006/relationships/tags" Target="../tags/tag243.xml"/><Relationship Id="rId432" Type="http://schemas.openxmlformats.org/officeDocument/2006/relationships/tags" Target="../tags/tag450.xml"/><Relationship Id="rId877" Type="http://schemas.openxmlformats.org/officeDocument/2006/relationships/tags" Target="../tags/tag895.xml"/><Relationship Id="rId1062" Type="http://schemas.openxmlformats.org/officeDocument/2006/relationships/tags" Target="../tags/tag1080.xml"/><Relationship Id="rId737" Type="http://schemas.openxmlformats.org/officeDocument/2006/relationships/tags" Target="../tags/tag755.xml"/><Relationship Id="rId944" Type="http://schemas.openxmlformats.org/officeDocument/2006/relationships/tags" Target="../tags/tag962.xml"/><Relationship Id="rId1367" Type="http://schemas.openxmlformats.org/officeDocument/2006/relationships/tags" Target="../tags/tag1385.xml"/><Relationship Id="rId1574" Type="http://schemas.openxmlformats.org/officeDocument/2006/relationships/tags" Target="../tags/tag1592.xml"/><Relationship Id="rId1781" Type="http://schemas.openxmlformats.org/officeDocument/2006/relationships/tags" Target="../tags/tag1799.xml"/><Relationship Id="rId73" Type="http://schemas.openxmlformats.org/officeDocument/2006/relationships/tags" Target="../tags/tag91.xml"/><Relationship Id="rId804" Type="http://schemas.openxmlformats.org/officeDocument/2006/relationships/tags" Target="../tags/tag822.xml"/><Relationship Id="rId1227" Type="http://schemas.openxmlformats.org/officeDocument/2006/relationships/tags" Target="../tags/tag1245.xml"/><Relationship Id="rId1434" Type="http://schemas.openxmlformats.org/officeDocument/2006/relationships/tags" Target="../tags/tag1452.xml"/><Relationship Id="rId1641" Type="http://schemas.openxmlformats.org/officeDocument/2006/relationships/tags" Target="../tags/tag1659.xml"/><Relationship Id="rId1879" Type="http://schemas.openxmlformats.org/officeDocument/2006/relationships/tags" Target="../tags/tag1897.xml"/><Relationship Id="rId1501" Type="http://schemas.openxmlformats.org/officeDocument/2006/relationships/tags" Target="../tags/tag1519.xml"/><Relationship Id="rId1739" Type="http://schemas.openxmlformats.org/officeDocument/2006/relationships/tags" Target="../tags/tag1757.xml"/><Relationship Id="rId1806" Type="http://schemas.openxmlformats.org/officeDocument/2006/relationships/tags" Target="../tags/tag1824.xml"/><Relationship Id="rId387" Type="http://schemas.openxmlformats.org/officeDocument/2006/relationships/tags" Target="../tags/tag405.xml"/><Relationship Id="rId594" Type="http://schemas.openxmlformats.org/officeDocument/2006/relationships/tags" Target="../tags/tag612.xml"/><Relationship Id="rId247" Type="http://schemas.openxmlformats.org/officeDocument/2006/relationships/tags" Target="../tags/tag265.xml"/><Relationship Id="rId899" Type="http://schemas.openxmlformats.org/officeDocument/2006/relationships/tags" Target="../tags/tag917.xml"/><Relationship Id="rId1084" Type="http://schemas.openxmlformats.org/officeDocument/2006/relationships/tags" Target="../tags/tag1102.xml"/><Relationship Id="rId107" Type="http://schemas.openxmlformats.org/officeDocument/2006/relationships/tags" Target="../tags/tag125.xml"/><Relationship Id="rId454" Type="http://schemas.openxmlformats.org/officeDocument/2006/relationships/tags" Target="../tags/tag472.xml"/><Relationship Id="rId661" Type="http://schemas.openxmlformats.org/officeDocument/2006/relationships/tags" Target="../tags/tag679.xml"/><Relationship Id="rId759" Type="http://schemas.openxmlformats.org/officeDocument/2006/relationships/tags" Target="../tags/tag777.xml"/><Relationship Id="rId966" Type="http://schemas.openxmlformats.org/officeDocument/2006/relationships/tags" Target="../tags/tag984.xml"/><Relationship Id="rId1291" Type="http://schemas.openxmlformats.org/officeDocument/2006/relationships/tags" Target="../tags/tag1309.xml"/><Relationship Id="rId1389" Type="http://schemas.openxmlformats.org/officeDocument/2006/relationships/tags" Target="../tags/tag1407.xml"/><Relationship Id="rId1596" Type="http://schemas.openxmlformats.org/officeDocument/2006/relationships/tags" Target="../tags/tag1614.xml"/><Relationship Id="rId314" Type="http://schemas.openxmlformats.org/officeDocument/2006/relationships/tags" Target="../tags/tag332.xml"/><Relationship Id="rId521" Type="http://schemas.openxmlformats.org/officeDocument/2006/relationships/tags" Target="../tags/tag539.xml"/><Relationship Id="rId619" Type="http://schemas.openxmlformats.org/officeDocument/2006/relationships/tags" Target="../tags/tag637.xml"/><Relationship Id="rId1151" Type="http://schemas.openxmlformats.org/officeDocument/2006/relationships/tags" Target="../tags/tag1169.xml"/><Relationship Id="rId1249" Type="http://schemas.openxmlformats.org/officeDocument/2006/relationships/tags" Target="../tags/tag1267.xml"/><Relationship Id="rId95" Type="http://schemas.openxmlformats.org/officeDocument/2006/relationships/tags" Target="../tags/tag113.xml"/><Relationship Id="rId826" Type="http://schemas.openxmlformats.org/officeDocument/2006/relationships/tags" Target="../tags/tag844.xml"/><Relationship Id="rId1011" Type="http://schemas.openxmlformats.org/officeDocument/2006/relationships/tags" Target="../tags/tag1029.xml"/><Relationship Id="rId1109" Type="http://schemas.openxmlformats.org/officeDocument/2006/relationships/tags" Target="../tags/tag1127.xml"/><Relationship Id="rId1456" Type="http://schemas.openxmlformats.org/officeDocument/2006/relationships/tags" Target="../tags/tag1474.xml"/><Relationship Id="rId1663" Type="http://schemas.openxmlformats.org/officeDocument/2006/relationships/tags" Target="../tags/tag1681.xml"/><Relationship Id="rId1870" Type="http://schemas.openxmlformats.org/officeDocument/2006/relationships/tags" Target="../tags/tag1888.xml"/><Relationship Id="rId1316" Type="http://schemas.openxmlformats.org/officeDocument/2006/relationships/tags" Target="../tags/tag1334.xml"/><Relationship Id="rId1523" Type="http://schemas.openxmlformats.org/officeDocument/2006/relationships/tags" Target="../tags/tag1541.xml"/><Relationship Id="rId1730" Type="http://schemas.openxmlformats.org/officeDocument/2006/relationships/tags" Target="../tags/tag1748.xml"/><Relationship Id="rId22" Type="http://schemas.openxmlformats.org/officeDocument/2006/relationships/tags" Target="../tags/tag40.xml"/><Relationship Id="rId1828" Type="http://schemas.openxmlformats.org/officeDocument/2006/relationships/tags" Target="../tags/tag1846.xml"/><Relationship Id="rId171" Type="http://schemas.openxmlformats.org/officeDocument/2006/relationships/tags" Target="../tags/tag189.xml"/><Relationship Id="rId269" Type="http://schemas.openxmlformats.org/officeDocument/2006/relationships/tags" Target="../tags/tag287.xml"/><Relationship Id="rId476" Type="http://schemas.openxmlformats.org/officeDocument/2006/relationships/tags" Target="../tags/tag494.xml"/><Relationship Id="rId683" Type="http://schemas.openxmlformats.org/officeDocument/2006/relationships/tags" Target="../tags/tag701.xml"/><Relationship Id="rId890" Type="http://schemas.openxmlformats.org/officeDocument/2006/relationships/tags" Target="../tags/tag908.xml"/><Relationship Id="rId129" Type="http://schemas.openxmlformats.org/officeDocument/2006/relationships/tags" Target="../tags/tag147.xml"/><Relationship Id="rId336" Type="http://schemas.openxmlformats.org/officeDocument/2006/relationships/tags" Target="../tags/tag354.xml"/><Relationship Id="rId543" Type="http://schemas.openxmlformats.org/officeDocument/2006/relationships/tags" Target="../tags/tag561.xml"/><Relationship Id="rId988" Type="http://schemas.openxmlformats.org/officeDocument/2006/relationships/tags" Target="../tags/tag1006.xml"/><Relationship Id="rId1173" Type="http://schemas.openxmlformats.org/officeDocument/2006/relationships/tags" Target="../tags/tag1191.xml"/><Relationship Id="rId1380" Type="http://schemas.openxmlformats.org/officeDocument/2006/relationships/tags" Target="../tags/tag1398.xml"/><Relationship Id="rId403" Type="http://schemas.openxmlformats.org/officeDocument/2006/relationships/tags" Target="../tags/tag421.xml"/><Relationship Id="rId750" Type="http://schemas.openxmlformats.org/officeDocument/2006/relationships/tags" Target="../tags/tag768.xml"/><Relationship Id="rId848" Type="http://schemas.openxmlformats.org/officeDocument/2006/relationships/tags" Target="../tags/tag866.xml"/><Relationship Id="rId1033" Type="http://schemas.openxmlformats.org/officeDocument/2006/relationships/tags" Target="../tags/tag1051.xml"/><Relationship Id="rId1478" Type="http://schemas.openxmlformats.org/officeDocument/2006/relationships/tags" Target="../tags/tag1496.xml"/><Relationship Id="rId1685" Type="http://schemas.openxmlformats.org/officeDocument/2006/relationships/tags" Target="../tags/tag1703.xml"/><Relationship Id="rId1892" Type="http://schemas.openxmlformats.org/officeDocument/2006/relationships/tags" Target="../tags/tag1910.xml"/><Relationship Id="rId610" Type="http://schemas.openxmlformats.org/officeDocument/2006/relationships/tags" Target="../tags/tag628.xml"/><Relationship Id="rId708" Type="http://schemas.openxmlformats.org/officeDocument/2006/relationships/tags" Target="../tags/tag726.xml"/><Relationship Id="rId915" Type="http://schemas.openxmlformats.org/officeDocument/2006/relationships/tags" Target="../tags/tag933.xml"/><Relationship Id="rId1240" Type="http://schemas.openxmlformats.org/officeDocument/2006/relationships/tags" Target="../tags/tag1258.xml"/><Relationship Id="rId1338" Type="http://schemas.openxmlformats.org/officeDocument/2006/relationships/tags" Target="../tags/tag1356.xml"/><Relationship Id="rId1545" Type="http://schemas.openxmlformats.org/officeDocument/2006/relationships/tags" Target="../tags/tag1563.xml"/><Relationship Id="rId1100" Type="http://schemas.openxmlformats.org/officeDocument/2006/relationships/tags" Target="../tags/tag1118.xml"/><Relationship Id="rId1405" Type="http://schemas.openxmlformats.org/officeDocument/2006/relationships/tags" Target="../tags/tag1423.xml"/><Relationship Id="rId1752" Type="http://schemas.openxmlformats.org/officeDocument/2006/relationships/tags" Target="../tags/tag1770.xml"/><Relationship Id="rId44" Type="http://schemas.openxmlformats.org/officeDocument/2006/relationships/tags" Target="../tags/tag62.xml"/><Relationship Id="rId1612" Type="http://schemas.openxmlformats.org/officeDocument/2006/relationships/tags" Target="../tags/tag1630.xml"/><Relationship Id="rId1917" Type="http://schemas.openxmlformats.org/officeDocument/2006/relationships/tags" Target="../tags/tag1935.xml"/><Relationship Id="rId193" Type="http://schemas.openxmlformats.org/officeDocument/2006/relationships/tags" Target="../tags/tag211.xml"/><Relationship Id="rId498" Type="http://schemas.openxmlformats.org/officeDocument/2006/relationships/tags" Target="../tags/tag516.xml"/><Relationship Id="rId260" Type="http://schemas.openxmlformats.org/officeDocument/2006/relationships/tags" Target="../tags/tag278.xml"/><Relationship Id="rId120" Type="http://schemas.openxmlformats.org/officeDocument/2006/relationships/tags" Target="../tags/tag138.xml"/><Relationship Id="rId358" Type="http://schemas.openxmlformats.org/officeDocument/2006/relationships/tags" Target="../tags/tag376.xml"/><Relationship Id="rId565" Type="http://schemas.openxmlformats.org/officeDocument/2006/relationships/tags" Target="../tags/tag583.xml"/><Relationship Id="rId772" Type="http://schemas.openxmlformats.org/officeDocument/2006/relationships/tags" Target="../tags/tag790.xml"/><Relationship Id="rId1195" Type="http://schemas.openxmlformats.org/officeDocument/2006/relationships/tags" Target="../tags/tag1213.xml"/><Relationship Id="rId218" Type="http://schemas.openxmlformats.org/officeDocument/2006/relationships/tags" Target="../tags/tag236.xml"/><Relationship Id="rId425" Type="http://schemas.openxmlformats.org/officeDocument/2006/relationships/tags" Target="../tags/tag443.xml"/><Relationship Id="rId632" Type="http://schemas.openxmlformats.org/officeDocument/2006/relationships/tags" Target="../tags/tag650.xml"/><Relationship Id="rId1055" Type="http://schemas.openxmlformats.org/officeDocument/2006/relationships/tags" Target="../tags/tag1073.xml"/><Relationship Id="rId1262" Type="http://schemas.openxmlformats.org/officeDocument/2006/relationships/tags" Target="../tags/tag1280.xml"/><Relationship Id="rId937" Type="http://schemas.openxmlformats.org/officeDocument/2006/relationships/tags" Target="../tags/tag955.xml"/><Relationship Id="rId1122" Type="http://schemas.openxmlformats.org/officeDocument/2006/relationships/tags" Target="../tags/tag1140.xml"/><Relationship Id="rId1567" Type="http://schemas.openxmlformats.org/officeDocument/2006/relationships/tags" Target="../tags/tag1585.xml"/><Relationship Id="rId1774" Type="http://schemas.openxmlformats.org/officeDocument/2006/relationships/tags" Target="../tags/tag1792.xml"/><Relationship Id="rId66" Type="http://schemas.openxmlformats.org/officeDocument/2006/relationships/tags" Target="../tags/tag84.xml"/><Relationship Id="rId1427" Type="http://schemas.openxmlformats.org/officeDocument/2006/relationships/tags" Target="../tags/tag1445.xml"/><Relationship Id="rId1634" Type="http://schemas.openxmlformats.org/officeDocument/2006/relationships/tags" Target="../tags/tag1652.xml"/><Relationship Id="rId1841" Type="http://schemas.openxmlformats.org/officeDocument/2006/relationships/tags" Target="../tags/tag1859.xml"/><Relationship Id="rId1701" Type="http://schemas.openxmlformats.org/officeDocument/2006/relationships/tags" Target="../tags/tag1719.xml"/><Relationship Id="rId282" Type="http://schemas.openxmlformats.org/officeDocument/2006/relationships/tags" Target="../tags/tag300.xml"/><Relationship Id="rId587" Type="http://schemas.openxmlformats.org/officeDocument/2006/relationships/tags" Target="../tags/tag605.xml"/><Relationship Id="rId8" Type="http://schemas.openxmlformats.org/officeDocument/2006/relationships/tags" Target="../tags/tag26.xml"/><Relationship Id="rId142" Type="http://schemas.openxmlformats.org/officeDocument/2006/relationships/tags" Target="../tags/tag160.xml"/><Relationship Id="rId447" Type="http://schemas.openxmlformats.org/officeDocument/2006/relationships/tags" Target="../tags/tag465.xml"/><Relationship Id="rId794" Type="http://schemas.openxmlformats.org/officeDocument/2006/relationships/tags" Target="../tags/tag812.xml"/><Relationship Id="rId1077" Type="http://schemas.openxmlformats.org/officeDocument/2006/relationships/tags" Target="../tags/tag1095.xml"/><Relationship Id="rId654" Type="http://schemas.openxmlformats.org/officeDocument/2006/relationships/tags" Target="../tags/tag672.xml"/><Relationship Id="rId861" Type="http://schemas.openxmlformats.org/officeDocument/2006/relationships/tags" Target="../tags/tag879.xml"/><Relationship Id="rId959" Type="http://schemas.openxmlformats.org/officeDocument/2006/relationships/tags" Target="../tags/tag977.xml"/><Relationship Id="rId1284" Type="http://schemas.openxmlformats.org/officeDocument/2006/relationships/tags" Target="../tags/tag1302.xml"/><Relationship Id="rId1491" Type="http://schemas.openxmlformats.org/officeDocument/2006/relationships/tags" Target="../tags/tag1509.xml"/><Relationship Id="rId1589" Type="http://schemas.openxmlformats.org/officeDocument/2006/relationships/tags" Target="../tags/tag1607.xml"/><Relationship Id="rId307" Type="http://schemas.openxmlformats.org/officeDocument/2006/relationships/tags" Target="../tags/tag325.xml"/><Relationship Id="rId514" Type="http://schemas.openxmlformats.org/officeDocument/2006/relationships/tags" Target="../tags/tag532.xml"/><Relationship Id="rId721" Type="http://schemas.openxmlformats.org/officeDocument/2006/relationships/tags" Target="../tags/tag739.xml"/><Relationship Id="rId1144" Type="http://schemas.openxmlformats.org/officeDocument/2006/relationships/tags" Target="../tags/tag1162.xml"/><Relationship Id="rId1351" Type="http://schemas.openxmlformats.org/officeDocument/2006/relationships/tags" Target="../tags/tag1369.xml"/><Relationship Id="rId1449" Type="http://schemas.openxmlformats.org/officeDocument/2006/relationships/tags" Target="../tags/tag1467.xml"/><Relationship Id="rId1796" Type="http://schemas.openxmlformats.org/officeDocument/2006/relationships/tags" Target="../tags/tag1814.xml"/><Relationship Id="rId88" Type="http://schemas.openxmlformats.org/officeDocument/2006/relationships/tags" Target="../tags/tag106.xml"/><Relationship Id="rId819" Type="http://schemas.openxmlformats.org/officeDocument/2006/relationships/tags" Target="../tags/tag837.xml"/><Relationship Id="rId1004" Type="http://schemas.openxmlformats.org/officeDocument/2006/relationships/tags" Target="../tags/tag1022.xml"/><Relationship Id="rId1211" Type="http://schemas.openxmlformats.org/officeDocument/2006/relationships/tags" Target="../tags/tag1229.xml"/><Relationship Id="rId1656" Type="http://schemas.openxmlformats.org/officeDocument/2006/relationships/tags" Target="../tags/tag1674.xml"/><Relationship Id="rId1863" Type="http://schemas.openxmlformats.org/officeDocument/2006/relationships/tags" Target="../tags/tag1881.xml"/><Relationship Id="rId1309" Type="http://schemas.openxmlformats.org/officeDocument/2006/relationships/tags" Target="../tags/tag1327.xml"/><Relationship Id="rId1516" Type="http://schemas.openxmlformats.org/officeDocument/2006/relationships/tags" Target="../tags/tag1534.xml"/><Relationship Id="rId1723" Type="http://schemas.openxmlformats.org/officeDocument/2006/relationships/tags" Target="../tags/tag1741.xml"/><Relationship Id="rId1930" Type="http://schemas.openxmlformats.org/officeDocument/2006/relationships/tags" Target="../tags/tag1948.xml"/><Relationship Id="rId15" Type="http://schemas.openxmlformats.org/officeDocument/2006/relationships/tags" Target="../tags/tag33.xml"/><Relationship Id="rId164" Type="http://schemas.openxmlformats.org/officeDocument/2006/relationships/tags" Target="../tags/tag182.xml"/><Relationship Id="rId371" Type="http://schemas.openxmlformats.org/officeDocument/2006/relationships/tags" Target="../tags/tag389.xml"/><Relationship Id="rId469" Type="http://schemas.openxmlformats.org/officeDocument/2006/relationships/tags" Target="../tags/tag487.xml"/><Relationship Id="rId676" Type="http://schemas.openxmlformats.org/officeDocument/2006/relationships/tags" Target="../tags/tag694.xml"/><Relationship Id="rId883" Type="http://schemas.openxmlformats.org/officeDocument/2006/relationships/tags" Target="../tags/tag901.xml"/><Relationship Id="rId1099" Type="http://schemas.openxmlformats.org/officeDocument/2006/relationships/tags" Target="../tags/tag1117.xml"/><Relationship Id="rId231" Type="http://schemas.openxmlformats.org/officeDocument/2006/relationships/tags" Target="../tags/tag249.xml"/><Relationship Id="rId329" Type="http://schemas.openxmlformats.org/officeDocument/2006/relationships/tags" Target="../tags/tag347.xml"/><Relationship Id="rId536" Type="http://schemas.openxmlformats.org/officeDocument/2006/relationships/tags" Target="../tags/tag554.xml"/><Relationship Id="rId1166" Type="http://schemas.openxmlformats.org/officeDocument/2006/relationships/tags" Target="../tags/tag1184.xml"/><Relationship Id="rId1373" Type="http://schemas.openxmlformats.org/officeDocument/2006/relationships/tags" Target="../tags/tag1391.xml"/><Relationship Id="rId743" Type="http://schemas.openxmlformats.org/officeDocument/2006/relationships/tags" Target="../tags/tag761.xml"/><Relationship Id="rId950" Type="http://schemas.openxmlformats.org/officeDocument/2006/relationships/tags" Target="../tags/tag968.xml"/><Relationship Id="rId1026" Type="http://schemas.openxmlformats.org/officeDocument/2006/relationships/tags" Target="../tags/tag1044.xml"/><Relationship Id="rId1580" Type="http://schemas.openxmlformats.org/officeDocument/2006/relationships/tags" Target="../tags/tag1598.xml"/><Relationship Id="rId1678" Type="http://schemas.openxmlformats.org/officeDocument/2006/relationships/tags" Target="../tags/tag1696.xml"/><Relationship Id="rId1885" Type="http://schemas.openxmlformats.org/officeDocument/2006/relationships/tags" Target="../tags/tag1903.xml"/><Relationship Id="rId603" Type="http://schemas.openxmlformats.org/officeDocument/2006/relationships/tags" Target="../tags/tag621.xml"/><Relationship Id="rId810" Type="http://schemas.openxmlformats.org/officeDocument/2006/relationships/tags" Target="../tags/tag828.xml"/><Relationship Id="rId908" Type="http://schemas.openxmlformats.org/officeDocument/2006/relationships/tags" Target="../tags/tag926.xml"/><Relationship Id="rId1233" Type="http://schemas.openxmlformats.org/officeDocument/2006/relationships/tags" Target="../tags/tag1251.xml"/><Relationship Id="rId1440" Type="http://schemas.openxmlformats.org/officeDocument/2006/relationships/tags" Target="../tags/tag1458.xml"/><Relationship Id="rId1538" Type="http://schemas.openxmlformats.org/officeDocument/2006/relationships/tags" Target="../tags/tag1556.xml"/><Relationship Id="rId1300" Type="http://schemas.openxmlformats.org/officeDocument/2006/relationships/tags" Target="../tags/tag1318.xml"/><Relationship Id="rId1745" Type="http://schemas.openxmlformats.org/officeDocument/2006/relationships/tags" Target="../tags/tag1763.xml"/></Relationships>
</file>

<file path=ppt/slides/_rels/slide17.xml.rels><?xml version="1.0" encoding="UTF-8" standalone="yes"?>
<Relationships xmlns="http://schemas.openxmlformats.org/package/2006/relationships"><Relationship Id="rId1522" Type="http://schemas.openxmlformats.org/officeDocument/2006/relationships/tags" Target="../tags/tag3473.xml"/><Relationship Id="rId1827" Type="http://schemas.openxmlformats.org/officeDocument/2006/relationships/tags" Target="../tags/tag3778.xml"/><Relationship Id="rId21" Type="http://schemas.openxmlformats.org/officeDocument/2006/relationships/tags" Target="../tags/tag1972.xml"/><Relationship Id="rId170" Type="http://schemas.openxmlformats.org/officeDocument/2006/relationships/tags" Target="../tags/tag2121.xml"/><Relationship Id="rId268" Type="http://schemas.openxmlformats.org/officeDocument/2006/relationships/tags" Target="../tags/tag2219.xml"/><Relationship Id="rId475" Type="http://schemas.openxmlformats.org/officeDocument/2006/relationships/tags" Target="../tags/tag2426.xml"/><Relationship Id="rId682" Type="http://schemas.openxmlformats.org/officeDocument/2006/relationships/tags" Target="../tags/tag2633.xml"/><Relationship Id="rId128" Type="http://schemas.openxmlformats.org/officeDocument/2006/relationships/tags" Target="../tags/tag2079.xml"/><Relationship Id="rId335" Type="http://schemas.openxmlformats.org/officeDocument/2006/relationships/tags" Target="../tags/tag2286.xml"/><Relationship Id="rId542" Type="http://schemas.openxmlformats.org/officeDocument/2006/relationships/tags" Target="../tags/tag2493.xml"/><Relationship Id="rId987" Type="http://schemas.openxmlformats.org/officeDocument/2006/relationships/tags" Target="../tags/tag2938.xml"/><Relationship Id="rId1172" Type="http://schemas.openxmlformats.org/officeDocument/2006/relationships/tags" Target="../tags/tag3123.xml"/><Relationship Id="rId402" Type="http://schemas.openxmlformats.org/officeDocument/2006/relationships/tags" Target="../tags/tag2353.xml"/><Relationship Id="rId847" Type="http://schemas.openxmlformats.org/officeDocument/2006/relationships/tags" Target="../tags/tag2798.xml"/><Relationship Id="rId1032" Type="http://schemas.openxmlformats.org/officeDocument/2006/relationships/tags" Target="../tags/tag2983.xml"/><Relationship Id="rId1477" Type="http://schemas.openxmlformats.org/officeDocument/2006/relationships/tags" Target="../tags/tag3428.xml"/><Relationship Id="rId1684" Type="http://schemas.openxmlformats.org/officeDocument/2006/relationships/tags" Target="../tags/tag3635.xml"/><Relationship Id="rId707" Type="http://schemas.openxmlformats.org/officeDocument/2006/relationships/tags" Target="../tags/tag2658.xml"/><Relationship Id="rId914" Type="http://schemas.openxmlformats.org/officeDocument/2006/relationships/tags" Target="../tags/tag2865.xml"/><Relationship Id="rId1337" Type="http://schemas.openxmlformats.org/officeDocument/2006/relationships/tags" Target="../tags/tag3288.xml"/><Relationship Id="rId1544" Type="http://schemas.openxmlformats.org/officeDocument/2006/relationships/tags" Target="../tags/tag3495.xml"/><Relationship Id="rId1751" Type="http://schemas.openxmlformats.org/officeDocument/2006/relationships/tags" Target="../tags/tag3702.xml"/><Relationship Id="rId43" Type="http://schemas.openxmlformats.org/officeDocument/2006/relationships/tags" Target="../tags/tag1994.xml"/><Relationship Id="rId1404" Type="http://schemas.openxmlformats.org/officeDocument/2006/relationships/tags" Target="../tags/tag3355.xml"/><Relationship Id="rId1611" Type="http://schemas.openxmlformats.org/officeDocument/2006/relationships/tags" Target="../tags/tag3562.xml"/><Relationship Id="rId1849" Type="http://schemas.openxmlformats.org/officeDocument/2006/relationships/tags" Target="../tags/tag3800.xml"/><Relationship Id="rId192" Type="http://schemas.openxmlformats.org/officeDocument/2006/relationships/tags" Target="../tags/tag2143.xml"/><Relationship Id="rId1709" Type="http://schemas.openxmlformats.org/officeDocument/2006/relationships/tags" Target="../tags/tag3660.xml"/><Relationship Id="rId497" Type="http://schemas.openxmlformats.org/officeDocument/2006/relationships/tags" Target="../tags/tag2448.xml"/><Relationship Id="rId357" Type="http://schemas.openxmlformats.org/officeDocument/2006/relationships/tags" Target="../tags/tag2308.xml"/><Relationship Id="rId1194" Type="http://schemas.openxmlformats.org/officeDocument/2006/relationships/tags" Target="../tags/tag3145.xml"/><Relationship Id="rId217" Type="http://schemas.openxmlformats.org/officeDocument/2006/relationships/tags" Target="../tags/tag2168.xml"/><Relationship Id="rId564" Type="http://schemas.openxmlformats.org/officeDocument/2006/relationships/tags" Target="../tags/tag2515.xml"/><Relationship Id="rId771" Type="http://schemas.openxmlformats.org/officeDocument/2006/relationships/tags" Target="../tags/tag2722.xml"/><Relationship Id="rId869" Type="http://schemas.openxmlformats.org/officeDocument/2006/relationships/tags" Target="../tags/tag2820.xml"/><Relationship Id="rId1499" Type="http://schemas.openxmlformats.org/officeDocument/2006/relationships/tags" Target="../tags/tag3450.xml"/><Relationship Id="rId424" Type="http://schemas.openxmlformats.org/officeDocument/2006/relationships/tags" Target="../tags/tag2375.xml"/><Relationship Id="rId631" Type="http://schemas.openxmlformats.org/officeDocument/2006/relationships/tags" Target="../tags/tag2582.xml"/><Relationship Id="rId729" Type="http://schemas.openxmlformats.org/officeDocument/2006/relationships/tags" Target="../tags/tag2680.xml"/><Relationship Id="rId1054" Type="http://schemas.openxmlformats.org/officeDocument/2006/relationships/tags" Target="../tags/tag3005.xml"/><Relationship Id="rId1261" Type="http://schemas.openxmlformats.org/officeDocument/2006/relationships/tags" Target="../tags/tag3212.xml"/><Relationship Id="rId1359" Type="http://schemas.openxmlformats.org/officeDocument/2006/relationships/tags" Target="../tags/tag3310.xml"/><Relationship Id="rId936" Type="http://schemas.openxmlformats.org/officeDocument/2006/relationships/tags" Target="../tags/tag2887.xml"/><Relationship Id="rId1121" Type="http://schemas.openxmlformats.org/officeDocument/2006/relationships/tags" Target="../tags/tag3072.xml"/><Relationship Id="rId1219" Type="http://schemas.openxmlformats.org/officeDocument/2006/relationships/tags" Target="../tags/tag3170.xml"/><Relationship Id="rId1566" Type="http://schemas.openxmlformats.org/officeDocument/2006/relationships/tags" Target="../tags/tag3517.xml"/><Relationship Id="rId1773" Type="http://schemas.openxmlformats.org/officeDocument/2006/relationships/tags" Target="../tags/tag3724.xml"/><Relationship Id="rId65" Type="http://schemas.openxmlformats.org/officeDocument/2006/relationships/tags" Target="../tags/tag2016.xml"/><Relationship Id="rId1426" Type="http://schemas.openxmlformats.org/officeDocument/2006/relationships/tags" Target="../tags/tag3377.xml"/><Relationship Id="rId1633" Type="http://schemas.openxmlformats.org/officeDocument/2006/relationships/tags" Target="../tags/tag3584.xml"/><Relationship Id="rId1840" Type="http://schemas.openxmlformats.org/officeDocument/2006/relationships/tags" Target="../tags/tag3791.xml"/><Relationship Id="rId1700" Type="http://schemas.openxmlformats.org/officeDocument/2006/relationships/tags" Target="../tags/tag3651.xml"/><Relationship Id="rId281" Type="http://schemas.openxmlformats.org/officeDocument/2006/relationships/tags" Target="../tags/tag2232.xml"/><Relationship Id="rId141" Type="http://schemas.openxmlformats.org/officeDocument/2006/relationships/tags" Target="../tags/tag2092.xml"/><Relationship Id="rId379" Type="http://schemas.openxmlformats.org/officeDocument/2006/relationships/tags" Target="../tags/tag2330.xml"/><Relationship Id="rId586" Type="http://schemas.openxmlformats.org/officeDocument/2006/relationships/tags" Target="../tags/tag2537.xml"/><Relationship Id="rId793" Type="http://schemas.openxmlformats.org/officeDocument/2006/relationships/tags" Target="../tags/tag2744.xml"/><Relationship Id="rId7" Type="http://schemas.openxmlformats.org/officeDocument/2006/relationships/tags" Target="../tags/tag1958.xml"/><Relationship Id="rId239" Type="http://schemas.openxmlformats.org/officeDocument/2006/relationships/tags" Target="../tags/tag2190.xml"/><Relationship Id="rId446" Type="http://schemas.openxmlformats.org/officeDocument/2006/relationships/tags" Target="../tags/tag2397.xml"/><Relationship Id="rId653" Type="http://schemas.openxmlformats.org/officeDocument/2006/relationships/tags" Target="../tags/tag2604.xml"/><Relationship Id="rId1076" Type="http://schemas.openxmlformats.org/officeDocument/2006/relationships/tags" Target="../tags/tag3027.xml"/><Relationship Id="rId1283" Type="http://schemas.openxmlformats.org/officeDocument/2006/relationships/tags" Target="../tags/tag3234.xml"/><Relationship Id="rId1490" Type="http://schemas.openxmlformats.org/officeDocument/2006/relationships/tags" Target="../tags/tag3441.xml"/><Relationship Id="rId306" Type="http://schemas.openxmlformats.org/officeDocument/2006/relationships/tags" Target="../tags/tag2257.xml"/><Relationship Id="rId860" Type="http://schemas.openxmlformats.org/officeDocument/2006/relationships/tags" Target="../tags/tag2811.xml"/><Relationship Id="rId958" Type="http://schemas.openxmlformats.org/officeDocument/2006/relationships/tags" Target="../tags/tag2909.xml"/><Relationship Id="rId1143" Type="http://schemas.openxmlformats.org/officeDocument/2006/relationships/tags" Target="../tags/tag3094.xml"/><Relationship Id="rId1588" Type="http://schemas.openxmlformats.org/officeDocument/2006/relationships/tags" Target="../tags/tag3539.xml"/><Relationship Id="rId1795" Type="http://schemas.openxmlformats.org/officeDocument/2006/relationships/tags" Target="../tags/tag3746.xml"/><Relationship Id="rId87" Type="http://schemas.openxmlformats.org/officeDocument/2006/relationships/tags" Target="../tags/tag2038.xml"/><Relationship Id="rId513" Type="http://schemas.openxmlformats.org/officeDocument/2006/relationships/tags" Target="../tags/tag2464.xml"/><Relationship Id="rId720" Type="http://schemas.openxmlformats.org/officeDocument/2006/relationships/tags" Target="../tags/tag2671.xml"/><Relationship Id="rId818" Type="http://schemas.openxmlformats.org/officeDocument/2006/relationships/tags" Target="../tags/tag2769.xml"/><Relationship Id="rId1350" Type="http://schemas.openxmlformats.org/officeDocument/2006/relationships/tags" Target="../tags/tag3301.xml"/><Relationship Id="rId1448" Type="http://schemas.openxmlformats.org/officeDocument/2006/relationships/tags" Target="../tags/tag3399.xml"/><Relationship Id="rId1655" Type="http://schemas.openxmlformats.org/officeDocument/2006/relationships/tags" Target="../tags/tag3606.xml"/><Relationship Id="rId1003" Type="http://schemas.openxmlformats.org/officeDocument/2006/relationships/tags" Target="../tags/tag2954.xml"/><Relationship Id="rId1210" Type="http://schemas.openxmlformats.org/officeDocument/2006/relationships/tags" Target="../tags/tag3161.xml"/><Relationship Id="rId1308" Type="http://schemas.openxmlformats.org/officeDocument/2006/relationships/tags" Target="../tags/tag3259.xml"/><Relationship Id="rId1515" Type="http://schemas.openxmlformats.org/officeDocument/2006/relationships/tags" Target="../tags/tag3466.xml"/><Relationship Id="rId1722" Type="http://schemas.openxmlformats.org/officeDocument/2006/relationships/tags" Target="../tags/tag3673.xml"/><Relationship Id="rId14" Type="http://schemas.openxmlformats.org/officeDocument/2006/relationships/tags" Target="../tags/tag1965.xml"/><Relationship Id="rId163" Type="http://schemas.openxmlformats.org/officeDocument/2006/relationships/tags" Target="../tags/tag2114.xml"/><Relationship Id="rId370" Type="http://schemas.openxmlformats.org/officeDocument/2006/relationships/tags" Target="../tags/tag2321.xml"/><Relationship Id="rId230" Type="http://schemas.openxmlformats.org/officeDocument/2006/relationships/tags" Target="../tags/tag2181.xml"/><Relationship Id="rId468" Type="http://schemas.openxmlformats.org/officeDocument/2006/relationships/tags" Target="../tags/tag2419.xml"/><Relationship Id="rId675" Type="http://schemas.openxmlformats.org/officeDocument/2006/relationships/tags" Target="../tags/tag2626.xml"/><Relationship Id="rId882" Type="http://schemas.openxmlformats.org/officeDocument/2006/relationships/tags" Target="../tags/tag2833.xml"/><Relationship Id="rId1098" Type="http://schemas.openxmlformats.org/officeDocument/2006/relationships/tags" Target="../tags/tag3049.xml"/><Relationship Id="rId328" Type="http://schemas.openxmlformats.org/officeDocument/2006/relationships/tags" Target="../tags/tag2279.xml"/><Relationship Id="rId535" Type="http://schemas.openxmlformats.org/officeDocument/2006/relationships/tags" Target="../tags/tag2486.xml"/><Relationship Id="rId742" Type="http://schemas.openxmlformats.org/officeDocument/2006/relationships/tags" Target="../tags/tag2693.xml"/><Relationship Id="rId1165" Type="http://schemas.openxmlformats.org/officeDocument/2006/relationships/tags" Target="../tags/tag3116.xml"/><Relationship Id="rId1372" Type="http://schemas.openxmlformats.org/officeDocument/2006/relationships/tags" Target="../tags/tag3323.xml"/><Relationship Id="rId602" Type="http://schemas.openxmlformats.org/officeDocument/2006/relationships/tags" Target="../tags/tag2553.xml"/><Relationship Id="rId1025" Type="http://schemas.openxmlformats.org/officeDocument/2006/relationships/tags" Target="../tags/tag2976.xml"/><Relationship Id="rId1232" Type="http://schemas.openxmlformats.org/officeDocument/2006/relationships/tags" Target="../tags/tag3183.xml"/><Relationship Id="rId1677" Type="http://schemas.openxmlformats.org/officeDocument/2006/relationships/tags" Target="../tags/tag3628.xml"/><Relationship Id="rId907" Type="http://schemas.openxmlformats.org/officeDocument/2006/relationships/tags" Target="../tags/tag2858.xml"/><Relationship Id="rId1537" Type="http://schemas.openxmlformats.org/officeDocument/2006/relationships/tags" Target="../tags/tag3488.xml"/><Relationship Id="rId1744" Type="http://schemas.openxmlformats.org/officeDocument/2006/relationships/tags" Target="../tags/tag3695.xml"/><Relationship Id="rId36" Type="http://schemas.openxmlformats.org/officeDocument/2006/relationships/tags" Target="../tags/tag1987.xml"/><Relationship Id="rId1604" Type="http://schemas.openxmlformats.org/officeDocument/2006/relationships/tags" Target="../tags/tag3555.xml"/><Relationship Id="rId185" Type="http://schemas.openxmlformats.org/officeDocument/2006/relationships/tags" Target="../tags/tag2136.xml"/><Relationship Id="rId1811" Type="http://schemas.openxmlformats.org/officeDocument/2006/relationships/tags" Target="../tags/tag3762.xml"/><Relationship Id="rId392" Type="http://schemas.openxmlformats.org/officeDocument/2006/relationships/tags" Target="../tags/tag2343.xml"/><Relationship Id="rId697" Type="http://schemas.openxmlformats.org/officeDocument/2006/relationships/tags" Target="../tags/tag2648.xml"/><Relationship Id="rId252" Type="http://schemas.openxmlformats.org/officeDocument/2006/relationships/tags" Target="../tags/tag2203.xml"/><Relationship Id="rId1187" Type="http://schemas.openxmlformats.org/officeDocument/2006/relationships/tags" Target="../tags/tag3138.xml"/><Relationship Id="rId112" Type="http://schemas.openxmlformats.org/officeDocument/2006/relationships/tags" Target="../tags/tag2063.xml"/><Relationship Id="rId557" Type="http://schemas.openxmlformats.org/officeDocument/2006/relationships/tags" Target="../tags/tag2508.xml"/><Relationship Id="rId764" Type="http://schemas.openxmlformats.org/officeDocument/2006/relationships/tags" Target="../tags/tag2715.xml"/><Relationship Id="rId971" Type="http://schemas.openxmlformats.org/officeDocument/2006/relationships/tags" Target="../tags/tag2922.xml"/><Relationship Id="rId1394" Type="http://schemas.openxmlformats.org/officeDocument/2006/relationships/tags" Target="../tags/tag3345.xml"/><Relationship Id="rId1699" Type="http://schemas.openxmlformats.org/officeDocument/2006/relationships/tags" Target="../tags/tag3650.xml"/><Relationship Id="rId417" Type="http://schemas.openxmlformats.org/officeDocument/2006/relationships/tags" Target="../tags/tag2368.xml"/><Relationship Id="rId624" Type="http://schemas.openxmlformats.org/officeDocument/2006/relationships/tags" Target="../tags/tag2575.xml"/><Relationship Id="rId831" Type="http://schemas.openxmlformats.org/officeDocument/2006/relationships/tags" Target="../tags/tag2782.xml"/><Relationship Id="rId1047" Type="http://schemas.openxmlformats.org/officeDocument/2006/relationships/tags" Target="../tags/tag2998.xml"/><Relationship Id="rId1254" Type="http://schemas.openxmlformats.org/officeDocument/2006/relationships/tags" Target="../tags/tag3205.xml"/><Relationship Id="rId1461" Type="http://schemas.openxmlformats.org/officeDocument/2006/relationships/tags" Target="../tags/tag3412.xml"/><Relationship Id="rId929" Type="http://schemas.openxmlformats.org/officeDocument/2006/relationships/tags" Target="../tags/tag2880.xml"/><Relationship Id="rId1114" Type="http://schemas.openxmlformats.org/officeDocument/2006/relationships/tags" Target="../tags/tag3065.xml"/><Relationship Id="rId1321" Type="http://schemas.openxmlformats.org/officeDocument/2006/relationships/tags" Target="../tags/tag3272.xml"/><Relationship Id="rId1559" Type="http://schemas.openxmlformats.org/officeDocument/2006/relationships/tags" Target="../tags/tag3510.xml"/><Relationship Id="rId1766" Type="http://schemas.openxmlformats.org/officeDocument/2006/relationships/tags" Target="../tags/tag3717.xml"/><Relationship Id="rId58" Type="http://schemas.openxmlformats.org/officeDocument/2006/relationships/tags" Target="../tags/tag2009.xml"/><Relationship Id="rId1419" Type="http://schemas.openxmlformats.org/officeDocument/2006/relationships/tags" Target="../tags/tag3370.xml"/><Relationship Id="rId1626" Type="http://schemas.openxmlformats.org/officeDocument/2006/relationships/tags" Target="../tags/tag3577.xml"/><Relationship Id="rId1833" Type="http://schemas.openxmlformats.org/officeDocument/2006/relationships/tags" Target="../tags/tag3784.xml"/><Relationship Id="rId274" Type="http://schemas.openxmlformats.org/officeDocument/2006/relationships/tags" Target="../tags/tag2225.xml"/><Relationship Id="rId481" Type="http://schemas.openxmlformats.org/officeDocument/2006/relationships/tags" Target="../tags/tag2432.xml"/><Relationship Id="rId134" Type="http://schemas.openxmlformats.org/officeDocument/2006/relationships/tags" Target="../tags/tag2085.xml"/><Relationship Id="rId579" Type="http://schemas.openxmlformats.org/officeDocument/2006/relationships/tags" Target="../tags/tag2530.xml"/><Relationship Id="rId786" Type="http://schemas.openxmlformats.org/officeDocument/2006/relationships/tags" Target="../tags/tag2737.xml"/><Relationship Id="rId993" Type="http://schemas.openxmlformats.org/officeDocument/2006/relationships/tags" Target="../tags/tag2944.xml"/><Relationship Id="rId341" Type="http://schemas.openxmlformats.org/officeDocument/2006/relationships/tags" Target="../tags/tag2292.xml"/><Relationship Id="rId439" Type="http://schemas.openxmlformats.org/officeDocument/2006/relationships/tags" Target="../tags/tag2390.xml"/><Relationship Id="rId646" Type="http://schemas.openxmlformats.org/officeDocument/2006/relationships/tags" Target="../tags/tag2597.xml"/><Relationship Id="rId1069" Type="http://schemas.openxmlformats.org/officeDocument/2006/relationships/tags" Target="../tags/tag3020.xml"/><Relationship Id="rId1276" Type="http://schemas.openxmlformats.org/officeDocument/2006/relationships/tags" Target="../tags/tag3227.xml"/><Relationship Id="rId1483" Type="http://schemas.openxmlformats.org/officeDocument/2006/relationships/tags" Target="../tags/tag3434.xml"/><Relationship Id="rId201" Type="http://schemas.openxmlformats.org/officeDocument/2006/relationships/tags" Target="../tags/tag2152.xml"/><Relationship Id="rId506" Type="http://schemas.openxmlformats.org/officeDocument/2006/relationships/tags" Target="../tags/tag2457.xml"/><Relationship Id="rId853" Type="http://schemas.openxmlformats.org/officeDocument/2006/relationships/tags" Target="../tags/tag2804.xml"/><Relationship Id="rId1136" Type="http://schemas.openxmlformats.org/officeDocument/2006/relationships/tags" Target="../tags/tag3087.xml"/><Relationship Id="rId1690" Type="http://schemas.openxmlformats.org/officeDocument/2006/relationships/tags" Target="../tags/tag3641.xml"/><Relationship Id="rId1788" Type="http://schemas.openxmlformats.org/officeDocument/2006/relationships/tags" Target="../tags/tag3739.xml"/><Relationship Id="rId713" Type="http://schemas.openxmlformats.org/officeDocument/2006/relationships/tags" Target="../tags/tag2664.xml"/><Relationship Id="rId920" Type="http://schemas.openxmlformats.org/officeDocument/2006/relationships/tags" Target="../tags/tag2871.xml"/><Relationship Id="rId1343" Type="http://schemas.openxmlformats.org/officeDocument/2006/relationships/tags" Target="../tags/tag3294.xml"/><Relationship Id="rId1550" Type="http://schemas.openxmlformats.org/officeDocument/2006/relationships/tags" Target="../tags/tag3501.xml"/><Relationship Id="rId1648" Type="http://schemas.openxmlformats.org/officeDocument/2006/relationships/tags" Target="../tags/tag3599.xml"/><Relationship Id="rId1203" Type="http://schemas.openxmlformats.org/officeDocument/2006/relationships/tags" Target="../tags/tag3154.xml"/><Relationship Id="rId1410" Type="http://schemas.openxmlformats.org/officeDocument/2006/relationships/tags" Target="../tags/tag3361.xml"/><Relationship Id="rId1508" Type="http://schemas.openxmlformats.org/officeDocument/2006/relationships/tags" Target="../tags/tag3459.xml"/><Relationship Id="rId1855" Type="http://schemas.openxmlformats.org/officeDocument/2006/relationships/notesSlide" Target="../notesSlides/notesSlide17.xml"/><Relationship Id="rId1715" Type="http://schemas.openxmlformats.org/officeDocument/2006/relationships/tags" Target="../tags/tag3666.xml"/><Relationship Id="rId296" Type="http://schemas.openxmlformats.org/officeDocument/2006/relationships/tags" Target="../tags/tag2247.xml"/><Relationship Id="rId156" Type="http://schemas.openxmlformats.org/officeDocument/2006/relationships/tags" Target="../tags/tag2107.xml"/><Relationship Id="rId363" Type="http://schemas.openxmlformats.org/officeDocument/2006/relationships/tags" Target="../tags/tag2314.xml"/><Relationship Id="rId570" Type="http://schemas.openxmlformats.org/officeDocument/2006/relationships/tags" Target="../tags/tag2521.xml"/><Relationship Id="rId223" Type="http://schemas.openxmlformats.org/officeDocument/2006/relationships/tags" Target="../tags/tag2174.xml"/><Relationship Id="rId430" Type="http://schemas.openxmlformats.org/officeDocument/2006/relationships/tags" Target="../tags/tag2381.xml"/><Relationship Id="rId668" Type="http://schemas.openxmlformats.org/officeDocument/2006/relationships/tags" Target="../tags/tag2619.xml"/><Relationship Id="rId875" Type="http://schemas.openxmlformats.org/officeDocument/2006/relationships/tags" Target="../tags/tag2826.xml"/><Relationship Id="rId1060" Type="http://schemas.openxmlformats.org/officeDocument/2006/relationships/tags" Target="../tags/tag3011.xml"/><Relationship Id="rId1298" Type="http://schemas.openxmlformats.org/officeDocument/2006/relationships/tags" Target="../tags/tag3249.xml"/><Relationship Id="rId528" Type="http://schemas.openxmlformats.org/officeDocument/2006/relationships/tags" Target="../tags/tag2479.xml"/><Relationship Id="rId735" Type="http://schemas.openxmlformats.org/officeDocument/2006/relationships/tags" Target="../tags/tag2686.xml"/><Relationship Id="rId942" Type="http://schemas.openxmlformats.org/officeDocument/2006/relationships/tags" Target="../tags/tag2893.xml"/><Relationship Id="rId1158" Type="http://schemas.openxmlformats.org/officeDocument/2006/relationships/tags" Target="../tags/tag3109.xml"/><Relationship Id="rId1365" Type="http://schemas.openxmlformats.org/officeDocument/2006/relationships/tags" Target="../tags/tag3316.xml"/><Relationship Id="rId1572" Type="http://schemas.openxmlformats.org/officeDocument/2006/relationships/tags" Target="../tags/tag3523.xml"/><Relationship Id="rId1018" Type="http://schemas.openxmlformats.org/officeDocument/2006/relationships/tags" Target="../tags/tag2969.xml"/><Relationship Id="rId1225" Type="http://schemas.openxmlformats.org/officeDocument/2006/relationships/tags" Target="../tags/tag3176.xml"/><Relationship Id="rId1432" Type="http://schemas.openxmlformats.org/officeDocument/2006/relationships/tags" Target="../tags/tag3383.xml"/><Relationship Id="rId71" Type="http://schemas.openxmlformats.org/officeDocument/2006/relationships/tags" Target="../tags/tag2022.xml"/><Relationship Id="rId802" Type="http://schemas.openxmlformats.org/officeDocument/2006/relationships/tags" Target="../tags/tag2753.xml"/><Relationship Id="rId1737" Type="http://schemas.openxmlformats.org/officeDocument/2006/relationships/tags" Target="../tags/tag3688.xml"/><Relationship Id="rId29" Type="http://schemas.openxmlformats.org/officeDocument/2006/relationships/tags" Target="../tags/tag1980.xml"/><Relationship Id="rId178" Type="http://schemas.openxmlformats.org/officeDocument/2006/relationships/tags" Target="../tags/tag2129.xml"/><Relationship Id="rId1804" Type="http://schemas.openxmlformats.org/officeDocument/2006/relationships/tags" Target="../tags/tag3755.xml"/><Relationship Id="rId385" Type="http://schemas.openxmlformats.org/officeDocument/2006/relationships/tags" Target="../tags/tag2336.xml"/><Relationship Id="rId592" Type="http://schemas.openxmlformats.org/officeDocument/2006/relationships/tags" Target="../tags/tag2543.xml"/><Relationship Id="rId245" Type="http://schemas.openxmlformats.org/officeDocument/2006/relationships/tags" Target="../tags/tag2196.xml"/><Relationship Id="rId452" Type="http://schemas.openxmlformats.org/officeDocument/2006/relationships/tags" Target="../tags/tag2403.xml"/><Relationship Id="rId897" Type="http://schemas.openxmlformats.org/officeDocument/2006/relationships/tags" Target="../tags/tag2848.xml"/><Relationship Id="rId1082" Type="http://schemas.openxmlformats.org/officeDocument/2006/relationships/tags" Target="../tags/tag3033.xml"/><Relationship Id="rId105" Type="http://schemas.openxmlformats.org/officeDocument/2006/relationships/tags" Target="../tags/tag2056.xml"/><Relationship Id="rId312" Type="http://schemas.openxmlformats.org/officeDocument/2006/relationships/tags" Target="../tags/tag2263.xml"/><Relationship Id="rId757" Type="http://schemas.openxmlformats.org/officeDocument/2006/relationships/tags" Target="../tags/tag2708.xml"/><Relationship Id="rId964" Type="http://schemas.openxmlformats.org/officeDocument/2006/relationships/tags" Target="../tags/tag2915.xml"/><Relationship Id="rId1387" Type="http://schemas.openxmlformats.org/officeDocument/2006/relationships/tags" Target="../tags/tag3338.xml"/><Relationship Id="rId1594" Type="http://schemas.openxmlformats.org/officeDocument/2006/relationships/tags" Target="../tags/tag3545.xml"/><Relationship Id="rId93" Type="http://schemas.openxmlformats.org/officeDocument/2006/relationships/tags" Target="../tags/tag2044.xml"/><Relationship Id="rId617" Type="http://schemas.openxmlformats.org/officeDocument/2006/relationships/tags" Target="../tags/tag2568.xml"/><Relationship Id="rId824" Type="http://schemas.openxmlformats.org/officeDocument/2006/relationships/tags" Target="../tags/tag2775.xml"/><Relationship Id="rId1247" Type="http://schemas.openxmlformats.org/officeDocument/2006/relationships/tags" Target="../tags/tag3198.xml"/><Relationship Id="rId1454" Type="http://schemas.openxmlformats.org/officeDocument/2006/relationships/tags" Target="../tags/tag3405.xml"/><Relationship Id="rId1661" Type="http://schemas.openxmlformats.org/officeDocument/2006/relationships/tags" Target="../tags/tag3612.xml"/><Relationship Id="rId1107" Type="http://schemas.openxmlformats.org/officeDocument/2006/relationships/tags" Target="../tags/tag3058.xml"/><Relationship Id="rId1314" Type="http://schemas.openxmlformats.org/officeDocument/2006/relationships/tags" Target="../tags/tag3265.xml"/><Relationship Id="rId1521" Type="http://schemas.openxmlformats.org/officeDocument/2006/relationships/tags" Target="../tags/tag3472.xml"/><Relationship Id="rId1759" Type="http://schemas.openxmlformats.org/officeDocument/2006/relationships/tags" Target="../tags/tag3710.xml"/><Relationship Id="rId1619" Type="http://schemas.openxmlformats.org/officeDocument/2006/relationships/tags" Target="../tags/tag3570.xml"/><Relationship Id="rId1826" Type="http://schemas.openxmlformats.org/officeDocument/2006/relationships/tags" Target="../tags/tag3777.xml"/><Relationship Id="rId20" Type="http://schemas.openxmlformats.org/officeDocument/2006/relationships/tags" Target="../tags/tag1971.xml"/><Relationship Id="rId267" Type="http://schemas.openxmlformats.org/officeDocument/2006/relationships/tags" Target="../tags/tag2218.xml"/><Relationship Id="rId474" Type="http://schemas.openxmlformats.org/officeDocument/2006/relationships/tags" Target="../tags/tag2425.xml"/><Relationship Id="rId127" Type="http://schemas.openxmlformats.org/officeDocument/2006/relationships/tags" Target="../tags/tag2078.xml"/><Relationship Id="rId681" Type="http://schemas.openxmlformats.org/officeDocument/2006/relationships/tags" Target="../tags/tag2632.xml"/><Relationship Id="rId779" Type="http://schemas.openxmlformats.org/officeDocument/2006/relationships/tags" Target="../tags/tag2730.xml"/><Relationship Id="rId986" Type="http://schemas.openxmlformats.org/officeDocument/2006/relationships/tags" Target="../tags/tag2937.xml"/><Relationship Id="rId334" Type="http://schemas.openxmlformats.org/officeDocument/2006/relationships/tags" Target="../tags/tag2285.xml"/><Relationship Id="rId541" Type="http://schemas.openxmlformats.org/officeDocument/2006/relationships/tags" Target="../tags/tag2492.xml"/><Relationship Id="rId639" Type="http://schemas.openxmlformats.org/officeDocument/2006/relationships/tags" Target="../tags/tag2590.xml"/><Relationship Id="rId1171" Type="http://schemas.openxmlformats.org/officeDocument/2006/relationships/tags" Target="../tags/tag3122.xml"/><Relationship Id="rId1269" Type="http://schemas.openxmlformats.org/officeDocument/2006/relationships/tags" Target="../tags/tag3220.xml"/><Relationship Id="rId1476" Type="http://schemas.openxmlformats.org/officeDocument/2006/relationships/tags" Target="../tags/tag3427.xml"/><Relationship Id="rId401" Type="http://schemas.openxmlformats.org/officeDocument/2006/relationships/tags" Target="../tags/tag2352.xml"/><Relationship Id="rId846" Type="http://schemas.openxmlformats.org/officeDocument/2006/relationships/tags" Target="../tags/tag2797.xml"/><Relationship Id="rId1031" Type="http://schemas.openxmlformats.org/officeDocument/2006/relationships/tags" Target="../tags/tag2982.xml"/><Relationship Id="rId1129" Type="http://schemas.openxmlformats.org/officeDocument/2006/relationships/tags" Target="../tags/tag3080.xml"/><Relationship Id="rId1683" Type="http://schemas.openxmlformats.org/officeDocument/2006/relationships/tags" Target="../tags/tag3634.xml"/><Relationship Id="rId706" Type="http://schemas.openxmlformats.org/officeDocument/2006/relationships/tags" Target="../tags/tag2657.xml"/><Relationship Id="rId913" Type="http://schemas.openxmlformats.org/officeDocument/2006/relationships/tags" Target="../tags/tag2864.xml"/><Relationship Id="rId1336" Type="http://schemas.openxmlformats.org/officeDocument/2006/relationships/tags" Target="../tags/tag3287.xml"/><Relationship Id="rId1543" Type="http://schemas.openxmlformats.org/officeDocument/2006/relationships/tags" Target="../tags/tag3494.xml"/><Relationship Id="rId1750" Type="http://schemas.openxmlformats.org/officeDocument/2006/relationships/tags" Target="../tags/tag3701.xml"/><Relationship Id="rId42" Type="http://schemas.openxmlformats.org/officeDocument/2006/relationships/tags" Target="../tags/tag1993.xml"/><Relationship Id="rId1403" Type="http://schemas.openxmlformats.org/officeDocument/2006/relationships/tags" Target="../tags/tag3354.xml"/><Relationship Id="rId1610" Type="http://schemas.openxmlformats.org/officeDocument/2006/relationships/tags" Target="../tags/tag3561.xml"/><Relationship Id="rId1848" Type="http://schemas.openxmlformats.org/officeDocument/2006/relationships/tags" Target="../tags/tag3799.xml"/><Relationship Id="rId191" Type="http://schemas.openxmlformats.org/officeDocument/2006/relationships/tags" Target="../tags/tag2142.xml"/><Relationship Id="rId1708" Type="http://schemas.openxmlformats.org/officeDocument/2006/relationships/tags" Target="../tags/tag3659.xml"/><Relationship Id="rId289" Type="http://schemas.openxmlformats.org/officeDocument/2006/relationships/tags" Target="../tags/tag2240.xml"/><Relationship Id="rId496" Type="http://schemas.openxmlformats.org/officeDocument/2006/relationships/tags" Target="../tags/tag2447.xml"/><Relationship Id="rId149" Type="http://schemas.openxmlformats.org/officeDocument/2006/relationships/tags" Target="../tags/tag2100.xml"/><Relationship Id="rId356" Type="http://schemas.openxmlformats.org/officeDocument/2006/relationships/tags" Target="../tags/tag2307.xml"/><Relationship Id="rId563" Type="http://schemas.openxmlformats.org/officeDocument/2006/relationships/tags" Target="../tags/tag2514.xml"/><Relationship Id="rId770" Type="http://schemas.openxmlformats.org/officeDocument/2006/relationships/tags" Target="../tags/tag2721.xml"/><Relationship Id="rId1193" Type="http://schemas.openxmlformats.org/officeDocument/2006/relationships/tags" Target="../tags/tag3144.xml"/><Relationship Id="rId216" Type="http://schemas.openxmlformats.org/officeDocument/2006/relationships/tags" Target="../tags/tag2167.xml"/><Relationship Id="rId423" Type="http://schemas.openxmlformats.org/officeDocument/2006/relationships/tags" Target="../tags/tag2374.xml"/><Relationship Id="rId868" Type="http://schemas.openxmlformats.org/officeDocument/2006/relationships/tags" Target="../tags/tag2819.xml"/><Relationship Id="rId1053" Type="http://schemas.openxmlformats.org/officeDocument/2006/relationships/tags" Target="../tags/tag3004.xml"/><Relationship Id="rId1260" Type="http://schemas.openxmlformats.org/officeDocument/2006/relationships/tags" Target="../tags/tag3211.xml"/><Relationship Id="rId1498" Type="http://schemas.openxmlformats.org/officeDocument/2006/relationships/tags" Target="../tags/tag3449.xml"/><Relationship Id="rId630" Type="http://schemas.openxmlformats.org/officeDocument/2006/relationships/tags" Target="../tags/tag2581.xml"/><Relationship Id="rId728" Type="http://schemas.openxmlformats.org/officeDocument/2006/relationships/tags" Target="../tags/tag2679.xml"/><Relationship Id="rId935" Type="http://schemas.openxmlformats.org/officeDocument/2006/relationships/tags" Target="../tags/tag2886.xml"/><Relationship Id="rId1358" Type="http://schemas.openxmlformats.org/officeDocument/2006/relationships/tags" Target="../tags/tag3309.xml"/><Relationship Id="rId1565" Type="http://schemas.openxmlformats.org/officeDocument/2006/relationships/tags" Target="../tags/tag3516.xml"/><Relationship Id="rId1772" Type="http://schemas.openxmlformats.org/officeDocument/2006/relationships/tags" Target="../tags/tag3723.xml"/><Relationship Id="rId64" Type="http://schemas.openxmlformats.org/officeDocument/2006/relationships/tags" Target="../tags/tag2015.xml"/><Relationship Id="rId1120" Type="http://schemas.openxmlformats.org/officeDocument/2006/relationships/tags" Target="../tags/tag3071.xml"/><Relationship Id="rId1218" Type="http://schemas.openxmlformats.org/officeDocument/2006/relationships/tags" Target="../tags/tag3169.xml"/><Relationship Id="rId1425" Type="http://schemas.openxmlformats.org/officeDocument/2006/relationships/tags" Target="../tags/tag3376.xml"/><Relationship Id="rId1632" Type="http://schemas.openxmlformats.org/officeDocument/2006/relationships/tags" Target="../tags/tag3583.xml"/><Relationship Id="rId280" Type="http://schemas.openxmlformats.org/officeDocument/2006/relationships/tags" Target="../tags/tag2231.xml"/><Relationship Id="rId140" Type="http://schemas.openxmlformats.org/officeDocument/2006/relationships/tags" Target="../tags/tag2091.xml"/><Relationship Id="rId378" Type="http://schemas.openxmlformats.org/officeDocument/2006/relationships/tags" Target="../tags/tag2329.xml"/><Relationship Id="rId585" Type="http://schemas.openxmlformats.org/officeDocument/2006/relationships/tags" Target="../tags/tag2536.xml"/><Relationship Id="rId792" Type="http://schemas.openxmlformats.org/officeDocument/2006/relationships/tags" Target="../tags/tag2743.xml"/><Relationship Id="rId6" Type="http://schemas.openxmlformats.org/officeDocument/2006/relationships/tags" Target="../tags/tag1957.xml"/><Relationship Id="rId238" Type="http://schemas.openxmlformats.org/officeDocument/2006/relationships/tags" Target="../tags/tag2189.xml"/><Relationship Id="rId445" Type="http://schemas.openxmlformats.org/officeDocument/2006/relationships/tags" Target="../tags/tag2396.xml"/><Relationship Id="rId652" Type="http://schemas.openxmlformats.org/officeDocument/2006/relationships/tags" Target="../tags/tag2603.xml"/><Relationship Id="rId1075" Type="http://schemas.openxmlformats.org/officeDocument/2006/relationships/tags" Target="../tags/tag3026.xml"/><Relationship Id="rId1282" Type="http://schemas.openxmlformats.org/officeDocument/2006/relationships/tags" Target="../tags/tag3233.xml"/><Relationship Id="rId305" Type="http://schemas.openxmlformats.org/officeDocument/2006/relationships/tags" Target="../tags/tag2256.xml"/><Relationship Id="rId512" Type="http://schemas.openxmlformats.org/officeDocument/2006/relationships/tags" Target="../tags/tag2463.xml"/><Relationship Id="rId957" Type="http://schemas.openxmlformats.org/officeDocument/2006/relationships/tags" Target="../tags/tag2908.xml"/><Relationship Id="rId1142" Type="http://schemas.openxmlformats.org/officeDocument/2006/relationships/tags" Target="../tags/tag3093.xml"/><Relationship Id="rId1587" Type="http://schemas.openxmlformats.org/officeDocument/2006/relationships/tags" Target="../tags/tag3538.xml"/><Relationship Id="rId1794" Type="http://schemas.openxmlformats.org/officeDocument/2006/relationships/tags" Target="../tags/tag3745.xml"/><Relationship Id="rId86" Type="http://schemas.openxmlformats.org/officeDocument/2006/relationships/tags" Target="../tags/tag2037.xml"/><Relationship Id="rId817" Type="http://schemas.openxmlformats.org/officeDocument/2006/relationships/tags" Target="../tags/tag2768.xml"/><Relationship Id="rId1002" Type="http://schemas.openxmlformats.org/officeDocument/2006/relationships/tags" Target="../tags/tag2953.xml"/><Relationship Id="rId1447" Type="http://schemas.openxmlformats.org/officeDocument/2006/relationships/tags" Target="../tags/tag3398.xml"/><Relationship Id="rId1654" Type="http://schemas.openxmlformats.org/officeDocument/2006/relationships/tags" Target="../tags/tag3605.xml"/><Relationship Id="rId1307" Type="http://schemas.openxmlformats.org/officeDocument/2006/relationships/tags" Target="../tags/tag3258.xml"/><Relationship Id="rId1514" Type="http://schemas.openxmlformats.org/officeDocument/2006/relationships/tags" Target="../tags/tag3465.xml"/><Relationship Id="rId1721" Type="http://schemas.openxmlformats.org/officeDocument/2006/relationships/tags" Target="../tags/tag3672.xml"/><Relationship Id="rId13" Type="http://schemas.openxmlformats.org/officeDocument/2006/relationships/tags" Target="../tags/tag1964.xml"/><Relationship Id="rId1819" Type="http://schemas.openxmlformats.org/officeDocument/2006/relationships/tags" Target="../tags/tag3770.xml"/><Relationship Id="rId162" Type="http://schemas.openxmlformats.org/officeDocument/2006/relationships/tags" Target="../tags/tag2113.xml"/><Relationship Id="rId467" Type="http://schemas.openxmlformats.org/officeDocument/2006/relationships/tags" Target="../tags/tag2418.xml"/><Relationship Id="rId1097" Type="http://schemas.openxmlformats.org/officeDocument/2006/relationships/tags" Target="../tags/tag3048.xml"/><Relationship Id="rId674" Type="http://schemas.openxmlformats.org/officeDocument/2006/relationships/tags" Target="../tags/tag2625.xml"/><Relationship Id="rId881" Type="http://schemas.openxmlformats.org/officeDocument/2006/relationships/tags" Target="../tags/tag2832.xml"/><Relationship Id="rId979" Type="http://schemas.openxmlformats.org/officeDocument/2006/relationships/tags" Target="../tags/tag2930.xml"/><Relationship Id="rId327" Type="http://schemas.openxmlformats.org/officeDocument/2006/relationships/tags" Target="../tags/tag2278.xml"/><Relationship Id="rId534" Type="http://schemas.openxmlformats.org/officeDocument/2006/relationships/tags" Target="../tags/tag2485.xml"/><Relationship Id="rId741" Type="http://schemas.openxmlformats.org/officeDocument/2006/relationships/tags" Target="../tags/tag2692.xml"/><Relationship Id="rId839" Type="http://schemas.openxmlformats.org/officeDocument/2006/relationships/tags" Target="../tags/tag2790.xml"/><Relationship Id="rId1164" Type="http://schemas.openxmlformats.org/officeDocument/2006/relationships/tags" Target="../tags/tag3115.xml"/><Relationship Id="rId1371" Type="http://schemas.openxmlformats.org/officeDocument/2006/relationships/tags" Target="../tags/tag3322.xml"/><Relationship Id="rId1469" Type="http://schemas.openxmlformats.org/officeDocument/2006/relationships/tags" Target="../tags/tag3420.xml"/><Relationship Id="rId601" Type="http://schemas.openxmlformats.org/officeDocument/2006/relationships/tags" Target="../tags/tag2552.xml"/><Relationship Id="rId1024" Type="http://schemas.openxmlformats.org/officeDocument/2006/relationships/tags" Target="../tags/tag2975.xml"/><Relationship Id="rId1231" Type="http://schemas.openxmlformats.org/officeDocument/2006/relationships/tags" Target="../tags/tag3182.xml"/><Relationship Id="rId1676" Type="http://schemas.openxmlformats.org/officeDocument/2006/relationships/tags" Target="../tags/tag3627.xml"/><Relationship Id="rId906" Type="http://schemas.openxmlformats.org/officeDocument/2006/relationships/tags" Target="../tags/tag2857.xml"/><Relationship Id="rId1329" Type="http://schemas.openxmlformats.org/officeDocument/2006/relationships/tags" Target="../tags/tag3280.xml"/><Relationship Id="rId1536" Type="http://schemas.openxmlformats.org/officeDocument/2006/relationships/tags" Target="../tags/tag3487.xml"/><Relationship Id="rId1743" Type="http://schemas.openxmlformats.org/officeDocument/2006/relationships/tags" Target="../tags/tag3694.xml"/><Relationship Id="rId35" Type="http://schemas.openxmlformats.org/officeDocument/2006/relationships/tags" Target="../tags/tag1986.xml"/><Relationship Id="rId1603" Type="http://schemas.openxmlformats.org/officeDocument/2006/relationships/tags" Target="../tags/tag3554.xml"/><Relationship Id="rId1810" Type="http://schemas.openxmlformats.org/officeDocument/2006/relationships/tags" Target="../tags/tag3761.xml"/><Relationship Id="rId184" Type="http://schemas.openxmlformats.org/officeDocument/2006/relationships/tags" Target="../tags/tag2135.xml"/><Relationship Id="rId391" Type="http://schemas.openxmlformats.org/officeDocument/2006/relationships/tags" Target="../tags/tag2342.xml"/><Relationship Id="rId251" Type="http://schemas.openxmlformats.org/officeDocument/2006/relationships/tags" Target="../tags/tag2202.xml"/><Relationship Id="rId489" Type="http://schemas.openxmlformats.org/officeDocument/2006/relationships/tags" Target="../tags/tag2440.xml"/><Relationship Id="rId696" Type="http://schemas.openxmlformats.org/officeDocument/2006/relationships/tags" Target="../tags/tag2647.xml"/><Relationship Id="rId349" Type="http://schemas.openxmlformats.org/officeDocument/2006/relationships/tags" Target="../tags/tag2300.xml"/><Relationship Id="rId556" Type="http://schemas.openxmlformats.org/officeDocument/2006/relationships/tags" Target="../tags/tag2507.xml"/><Relationship Id="rId763" Type="http://schemas.openxmlformats.org/officeDocument/2006/relationships/tags" Target="../tags/tag2714.xml"/><Relationship Id="rId1186" Type="http://schemas.openxmlformats.org/officeDocument/2006/relationships/tags" Target="../tags/tag3137.xml"/><Relationship Id="rId1393" Type="http://schemas.openxmlformats.org/officeDocument/2006/relationships/tags" Target="../tags/tag3344.xml"/><Relationship Id="rId111" Type="http://schemas.openxmlformats.org/officeDocument/2006/relationships/tags" Target="../tags/tag2062.xml"/><Relationship Id="rId209" Type="http://schemas.openxmlformats.org/officeDocument/2006/relationships/tags" Target="../tags/tag2160.xml"/><Relationship Id="rId416" Type="http://schemas.openxmlformats.org/officeDocument/2006/relationships/tags" Target="../tags/tag2367.xml"/><Relationship Id="rId970" Type="http://schemas.openxmlformats.org/officeDocument/2006/relationships/tags" Target="../tags/tag2921.xml"/><Relationship Id="rId1046" Type="http://schemas.openxmlformats.org/officeDocument/2006/relationships/tags" Target="../tags/tag2997.xml"/><Relationship Id="rId1253" Type="http://schemas.openxmlformats.org/officeDocument/2006/relationships/tags" Target="../tags/tag3204.xml"/><Relationship Id="rId1698" Type="http://schemas.openxmlformats.org/officeDocument/2006/relationships/tags" Target="../tags/tag3649.xml"/><Relationship Id="rId623" Type="http://schemas.openxmlformats.org/officeDocument/2006/relationships/tags" Target="../tags/tag2574.xml"/><Relationship Id="rId830" Type="http://schemas.openxmlformats.org/officeDocument/2006/relationships/tags" Target="../tags/tag2781.xml"/><Relationship Id="rId928" Type="http://schemas.openxmlformats.org/officeDocument/2006/relationships/tags" Target="../tags/tag2879.xml"/><Relationship Id="rId1460" Type="http://schemas.openxmlformats.org/officeDocument/2006/relationships/tags" Target="../tags/tag3411.xml"/><Relationship Id="rId1558" Type="http://schemas.openxmlformats.org/officeDocument/2006/relationships/tags" Target="../tags/tag3509.xml"/><Relationship Id="rId1765" Type="http://schemas.openxmlformats.org/officeDocument/2006/relationships/tags" Target="../tags/tag3716.xml"/><Relationship Id="rId57" Type="http://schemas.openxmlformats.org/officeDocument/2006/relationships/tags" Target="../tags/tag2008.xml"/><Relationship Id="rId1113" Type="http://schemas.openxmlformats.org/officeDocument/2006/relationships/tags" Target="../tags/tag3064.xml"/><Relationship Id="rId1320" Type="http://schemas.openxmlformats.org/officeDocument/2006/relationships/tags" Target="../tags/tag3271.xml"/><Relationship Id="rId1418" Type="http://schemas.openxmlformats.org/officeDocument/2006/relationships/tags" Target="../tags/tag3369.xml"/><Relationship Id="rId1625" Type="http://schemas.openxmlformats.org/officeDocument/2006/relationships/tags" Target="../tags/tag3576.xml"/><Relationship Id="rId1832" Type="http://schemas.openxmlformats.org/officeDocument/2006/relationships/tags" Target="../tags/tag3783.xml"/><Relationship Id="rId273" Type="http://schemas.openxmlformats.org/officeDocument/2006/relationships/tags" Target="../tags/tag2224.xml"/><Relationship Id="rId480" Type="http://schemas.openxmlformats.org/officeDocument/2006/relationships/tags" Target="../tags/tag2431.xml"/><Relationship Id="rId133" Type="http://schemas.openxmlformats.org/officeDocument/2006/relationships/tags" Target="../tags/tag2084.xml"/><Relationship Id="rId340" Type="http://schemas.openxmlformats.org/officeDocument/2006/relationships/tags" Target="../tags/tag2291.xml"/><Relationship Id="rId578" Type="http://schemas.openxmlformats.org/officeDocument/2006/relationships/tags" Target="../tags/tag2529.xml"/><Relationship Id="rId785" Type="http://schemas.openxmlformats.org/officeDocument/2006/relationships/tags" Target="../tags/tag2736.xml"/><Relationship Id="rId992" Type="http://schemas.openxmlformats.org/officeDocument/2006/relationships/tags" Target="../tags/tag2943.xml"/><Relationship Id="rId200" Type="http://schemas.openxmlformats.org/officeDocument/2006/relationships/tags" Target="../tags/tag2151.xml"/><Relationship Id="rId438" Type="http://schemas.openxmlformats.org/officeDocument/2006/relationships/tags" Target="../tags/tag2389.xml"/><Relationship Id="rId645" Type="http://schemas.openxmlformats.org/officeDocument/2006/relationships/tags" Target="../tags/tag2596.xml"/><Relationship Id="rId852" Type="http://schemas.openxmlformats.org/officeDocument/2006/relationships/tags" Target="../tags/tag2803.xml"/><Relationship Id="rId1068" Type="http://schemas.openxmlformats.org/officeDocument/2006/relationships/tags" Target="../tags/tag3019.xml"/><Relationship Id="rId1275" Type="http://schemas.openxmlformats.org/officeDocument/2006/relationships/tags" Target="../tags/tag3226.xml"/><Relationship Id="rId1482" Type="http://schemas.openxmlformats.org/officeDocument/2006/relationships/tags" Target="../tags/tag3433.xml"/><Relationship Id="rId505" Type="http://schemas.openxmlformats.org/officeDocument/2006/relationships/tags" Target="../tags/tag2456.xml"/><Relationship Id="rId712" Type="http://schemas.openxmlformats.org/officeDocument/2006/relationships/tags" Target="../tags/tag2663.xml"/><Relationship Id="rId1135" Type="http://schemas.openxmlformats.org/officeDocument/2006/relationships/tags" Target="../tags/tag3086.xml"/><Relationship Id="rId1342" Type="http://schemas.openxmlformats.org/officeDocument/2006/relationships/tags" Target="../tags/tag3293.xml"/><Relationship Id="rId1787" Type="http://schemas.openxmlformats.org/officeDocument/2006/relationships/tags" Target="../tags/tag3738.xml"/><Relationship Id="rId79" Type="http://schemas.openxmlformats.org/officeDocument/2006/relationships/tags" Target="../tags/tag2030.xml"/><Relationship Id="rId1202" Type="http://schemas.openxmlformats.org/officeDocument/2006/relationships/tags" Target="../tags/tag3153.xml"/><Relationship Id="rId1647" Type="http://schemas.openxmlformats.org/officeDocument/2006/relationships/tags" Target="../tags/tag3598.xml"/><Relationship Id="rId1854" Type="http://schemas.openxmlformats.org/officeDocument/2006/relationships/slideLayout" Target="../slideLayouts/slideLayout2.xml"/><Relationship Id="rId1507" Type="http://schemas.openxmlformats.org/officeDocument/2006/relationships/tags" Target="../tags/tag3458.xml"/><Relationship Id="rId1714" Type="http://schemas.openxmlformats.org/officeDocument/2006/relationships/tags" Target="../tags/tag3665.xml"/><Relationship Id="rId295" Type="http://schemas.openxmlformats.org/officeDocument/2006/relationships/tags" Target="../tags/tag2246.xml"/><Relationship Id="rId155" Type="http://schemas.openxmlformats.org/officeDocument/2006/relationships/tags" Target="../tags/tag2106.xml"/><Relationship Id="rId362" Type="http://schemas.openxmlformats.org/officeDocument/2006/relationships/tags" Target="../tags/tag2313.xml"/><Relationship Id="rId1297" Type="http://schemas.openxmlformats.org/officeDocument/2006/relationships/tags" Target="../tags/tag3248.xml"/><Relationship Id="rId222" Type="http://schemas.openxmlformats.org/officeDocument/2006/relationships/tags" Target="../tags/tag2173.xml"/><Relationship Id="rId667" Type="http://schemas.openxmlformats.org/officeDocument/2006/relationships/tags" Target="../tags/tag2618.xml"/><Relationship Id="rId874" Type="http://schemas.openxmlformats.org/officeDocument/2006/relationships/tags" Target="../tags/tag2825.xml"/><Relationship Id="rId527" Type="http://schemas.openxmlformats.org/officeDocument/2006/relationships/tags" Target="../tags/tag2478.xml"/><Relationship Id="rId734" Type="http://schemas.openxmlformats.org/officeDocument/2006/relationships/tags" Target="../tags/tag2685.xml"/><Relationship Id="rId941" Type="http://schemas.openxmlformats.org/officeDocument/2006/relationships/tags" Target="../tags/tag2892.xml"/><Relationship Id="rId1157" Type="http://schemas.openxmlformats.org/officeDocument/2006/relationships/tags" Target="../tags/tag3108.xml"/><Relationship Id="rId1364" Type="http://schemas.openxmlformats.org/officeDocument/2006/relationships/tags" Target="../tags/tag3315.xml"/><Relationship Id="rId1571" Type="http://schemas.openxmlformats.org/officeDocument/2006/relationships/tags" Target="../tags/tag3522.xml"/><Relationship Id="rId70" Type="http://schemas.openxmlformats.org/officeDocument/2006/relationships/tags" Target="../tags/tag2021.xml"/><Relationship Id="rId801" Type="http://schemas.openxmlformats.org/officeDocument/2006/relationships/tags" Target="../tags/tag2752.xml"/><Relationship Id="rId1017" Type="http://schemas.openxmlformats.org/officeDocument/2006/relationships/tags" Target="../tags/tag2968.xml"/><Relationship Id="rId1224" Type="http://schemas.openxmlformats.org/officeDocument/2006/relationships/tags" Target="../tags/tag3175.xml"/><Relationship Id="rId1431" Type="http://schemas.openxmlformats.org/officeDocument/2006/relationships/tags" Target="../tags/tag3382.xml"/><Relationship Id="rId1669" Type="http://schemas.openxmlformats.org/officeDocument/2006/relationships/tags" Target="../tags/tag3620.xml"/><Relationship Id="rId1529" Type="http://schemas.openxmlformats.org/officeDocument/2006/relationships/tags" Target="../tags/tag3480.xml"/><Relationship Id="rId1736" Type="http://schemas.openxmlformats.org/officeDocument/2006/relationships/tags" Target="../tags/tag3687.xml"/><Relationship Id="rId28" Type="http://schemas.openxmlformats.org/officeDocument/2006/relationships/tags" Target="../tags/tag1979.xml"/><Relationship Id="rId1803" Type="http://schemas.openxmlformats.org/officeDocument/2006/relationships/tags" Target="../tags/tag3754.xml"/><Relationship Id="rId177" Type="http://schemas.openxmlformats.org/officeDocument/2006/relationships/tags" Target="../tags/tag2128.xml"/><Relationship Id="rId384" Type="http://schemas.openxmlformats.org/officeDocument/2006/relationships/tags" Target="../tags/tag2335.xml"/><Relationship Id="rId591" Type="http://schemas.openxmlformats.org/officeDocument/2006/relationships/tags" Target="../tags/tag2542.xml"/><Relationship Id="rId244" Type="http://schemas.openxmlformats.org/officeDocument/2006/relationships/tags" Target="../tags/tag2195.xml"/><Relationship Id="rId689" Type="http://schemas.openxmlformats.org/officeDocument/2006/relationships/tags" Target="../tags/tag2640.xml"/><Relationship Id="rId896" Type="http://schemas.openxmlformats.org/officeDocument/2006/relationships/tags" Target="../tags/tag2847.xml"/><Relationship Id="rId1081" Type="http://schemas.openxmlformats.org/officeDocument/2006/relationships/tags" Target="../tags/tag3032.xml"/><Relationship Id="rId451" Type="http://schemas.openxmlformats.org/officeDocument/2006/relationships/tags" Target="../tags/tag2402.xml"/><Relationship Id="rId549" Type="http://schemas.openxmlformats.org/officeDocument/2006/relationships/tags" Target="../tags/tag2500.xml"/><Relationship Id="rId756" Type="http://schemas.openxmlformats.org/officeDocument/2006/relationships/tags" Target="../tags/tag2707.xml"/><Relationship Id="rId1179" Type="http://schemas.openxmlformats.org/officeDocument/2006/relationships/tags" Target="../tags/tag3130.xml"/><Relationship Id="rId1386" Type="http://schemas.openxmlformats.org/officeDocument/2006/relationships/tags" Target="../tags/tag3337.xml"/><Relationship Id="rId1593" Type="http://schemas.openxmlformats.org/officeDocument/2006/relationships/tags" Target="../tags/tag3544.xml"/><Relationship Id="rId104" Type="http://schemas.openxmlformats.org/officeDocument/2006/relationships/tags" Target="../tags/tag2055.xml"/><Relationship Id="rId311" Type="http://schemas.openxmlformats.org/officeDocument/2006/relationships/tags" Target="../tags/tag2262.xml"/><Relationship Id="rId409" Type="http://schemas.openxmlformats.org/officeDocument/2006/relationships/tags" Target="../tags/tag2360.xml"/><Relationship Id="rId963" Type="http://schemas.openxmlformats.org/officeDocument/2006/relationships/tags" Target="../tags/tag2914.xml"/><Relationship Id="rId1039" Type="http://schemas.openxmlformats.org/officeDocument/2006/relationships/tags" Target="../tags/tag2990.xml"/><Relationship Id="rId1246" Type="http://schemas.openxmlformats.org/officeDocument/2006/relationships/tags" Target="../tags/tag3197.xml"/><Relationship Id="rId92" Type="http://schemas.openxmlformats.org/officeDocument/2006/relationships/tags" Target="../tags/tag2043.xml"/><Relationship Id="rId616" Type="http://schemas.openxmlformats.org/officeDocument/2006/relationships/tags" Target="../tags/tag2567.xml"/><Relationship Id="rId823" Type="http://schemas.openxmlformats.org/officeDocument/2006/relationships/tags" Target="../tags/tag2774.xml"/><Relationship Id="rId1453" Type="http://schemas.openxmlformats.org/officeDocument/2006/relationships/tags" Target="../tags/tag3404.xml"/><Relationship Id="rId1660" Type="http://schemas.openxmlformats.org/officeDocument/2006/relationships/tags" Target="../tags/tag3611.xml"/><Relationship Id="rId1758" Type="http://schemas.openxmlformats.org/officeDocument/2006/relationships/tags" Target="../tags/tag3709.xml"/><Relationship Id="rId1106" Type="http://schemas.openxmlformats.org/officeDocument/2006/relationships/tags" Target="../tags/tag3057.xml"/><Relationship Id="rId1313" Type="http://schemas.openxmlformats.org/officeDocument/2006/relationships/tags" Target="../tags/tag3264.xml"/><Relationship Id="rId1520" Type="http://schemas.openxmlformats.org/officeDocument/2006/relationships/tags" Target="../tags/tag3471.xml"/><Relationship Id="rId1618" Type="http://schemas.openxmlformats.org/officeDocument/2006/relationships/tags" Target="../tags/tag3569.xml"/><Relationship Id="rId1825" Type="http://schemas.openxmlformats.org/officeDocument/2006/relationships/tags" Target="../tags/tag3776.xml"/><Relationship Id="rId199" Type="http://schemas.openxmlformats.org/officeDocument/2006/relationships/tags" Target="../tags/tag2150.xml"/><Relationship Id="rId266" Type="http://schemas.openxmlformats.org/officeDocument/2006/relationships/tags" Target="../tags/tag2217.xml"/><Relationship Id="rId473" Type="http://schemas.openxmlformats.org/officeDocument/2006/relationships/tags" Target="../tags/tag2424.xml"/><Relationship Id="rId680" Type="http://schemas.openxmlformats.org/officeDocument/2006/relationships/tags" Target="../tags/tag2631.xml"/><Relationship Id="rId126" Type="http://schemas.openxmlformats.org/officeDocument/2006/relationships/tags" Target="../tags/tag2077.xml"/><Relationship Id="rId333" Type="http://schemas.openxmlformats.org/officeDocument/2006/relationships/tags" Target="../tags/tag2284.xml"/><Relationship Id="rId540" Type="http://schemas.openxmlformats.org/officeDocument/2006/relationships/tags" Target="../tags/tag2491.xml"/><Relationship Id="rId778" Type="http://schemas.openxmlformats.org/officeDocument/2006/relationships/tags" Target="../tags/tag2729.xml"/><Relationship Id="rId985" Type="http://schemas.openxmlformats.org/officeDocument/2006/relationships/tags" Target="../tags/tag2936.xml"/><Relationship Id="rId1170" Type="http://schemas.openxmlformats.org/officeDocument/2006/relationships/tags" Target="../tags/tag3121.xml"/><Relationship Id="rId638" Type="http://schemas.openxmlformats.org/officeDocument/2006/relationships/tags" Target="../tags/tag2589.xml"/><Relationship Id="rId845" Type="http://schemas.openxmlformats.org/officeDocument/2006/relationships/tags" Target="../tags/tag2796.xml"/><Relationship Id="rId1030" Type="http://schemas.openxmlformats.org/officeDocument/2006/relationships/tags" Target="../tags/tag2981.xml"/><Relationship Id="rId1268" Type="http://schemas.openxmlformats.org/officeDocument/2006/relationships/tags" Target="../tags/tag3219.xml"/><Relationship Id="rId1475" Type="http://schemas.openxmlformats.org/officeDocument/2006/relationships/tags" Target="../tags/tag3426.xml"/><Relationship Id="rId1682" Type="http://schemas.openxmlformats.org/officeDocument/2006/relationships/tags" Target="../tags/tag3633.xml"/><Relationship Id="rId400" Type="http://schemas.openxmlformats.org/officeDocument/2006/relationships/tags" Target="../tags/tag2351.xml"/><Relationship Id="rId705" Type="http://schemas.openxmlformats.org/officeDocument/2006/relationships/tags" Target="../tags/tag2656.xml"/><Relationship Id="rId1128" Type="http://schemas.openxmlformats.org/officeDocument/2006/relationships/tags" Target="../tags/tag3079.xml"/><Relationship Id="rId1335" Type="http://schemas.openxmlformats.org/officeDocument/2006/relationships/tags" Target="../tags/tag3286.xml"/><Relationship Id="rId1542" Type="http://schemas.openxmlformats.org/officeDocument/2006/relationships/tags" Target="../tags/tag3493.xml"/><Relationship Id="rId912" Type="http://schemas.openxmlformats.org/officeDocument/2006/relationships/tags" Target="../tags/tag2863.xml"/><Relationship Id="rId1847" Type="http://schemas.openxmlformats.org/officeDocument/2006/relationships/tags" Target="../tags/tag3798.xml"/><Relationship Id="rId41" Type="http://schemas.openxmlformats.org/officeDocument/2006/relationships/tags" Target="../tags/tag1992.xml"/><Relationship Id="rId1402" Type="http://schemas.openxmlformats.org/officeDocument/2006/relationships/tags" Target="../tags/tag3353.xml"/><Relationship Id="rId1707" Type="http://schemas.openxmlformats.org/officeDocument/2006/relationships/tags" Target="../tags/tag3658.xml"/><Relationship Id="rId190" Type="http://schemas.openxmlformats.org/officeDocument/2006/relationships/tags" Target="../tags/tag2141.xml"/><Relationship Id="rId288" Type="http://schemas.openxmlformats.org/officeDocument/2006/relationships/tags" Target="../tags/tag2239.xml"/><Relationship Id="rId495" Type="http://schemas.openxmlformats.org/officeDocument/2006/relationships/tags" Target="../tags/tag2446.xml"/><Relationship Id="rId148" Type="http://schemas.openxmlformats.org/officeDocument/2006/relationships/tags" Target="../tags/tag2099.xml"/><Relationship Id="rId355" Type="http://schemas.openxmlformats.org/officeDocument/2006/relationships/tags" Target="../tags/tag2306.xml"/><Relationship Id="rId562" Type="http://schemas.openxmlformats.org/officeDocument/2006/relationships/tags" Target="../tags/tag2513.xml"/><Relationship Id="rId1192" Type="http://schemas.openxmlformats.org/officeDocument/2006/relationships/tags" Target="../tags/tag3143.xml"/><Relationship Id="rId215" Type="http://schemas.openxmlformats.org/officeDocument/2006/relationships/tags" Target="../tags/tag2166.xml"/><Relationship Id="rId422" Type="http://schemas.openxmlformats.org/officeDocument/2006/relationships/tags" Target="../tags/tag2373.xml"/><Relationship Id="rId867" Type="http://schemas.openxmlformats.org/officeDocument/2006/relationships/tags" Target="../tags/tag2818.xml"/><Relationship Id="rId1052" Type="http://schemas.openxmlformats.org/officeDocument/2006/relationships/tags" Target="../tags/tag3003.xml"/><Relationship Id="rId1497" Type="http://schemas.openxmlformats.org/officeDocument/2006/relationships/tags" Target="../tags/tag3448.xml"/><Relationship Id="rId727" Type="http://schemas.openxmlformats.org/officeDocument/2006/relationships/tags" Target="../tags/tag2678.xml"/><Relationship Id="rId934" Type="http://schemas.openxmlformats.org/officeDocument/2006/relationships/tags" Target="../tags/tag2885.xml"/><Relationship Id="rId1357" Type="http://schemas.openxmlformats.org/officeDocument/2006/relationships/tags" Target="../tags/tag3308.xml"/><Relationship Id="rId1564" Type="http://schemas.openxmlformats.org/officeDocument/2006/relationships/tags" Target="../tags/tag3515.xml"/><Relationship Id="rId1771" Type="http://schemas.openxmlformats.org/officeDocument/2006/relationships/tags" Target="../tags/tag3722.xml"/><Relationship Id="rId63" Type="http://schemas.openxmlformats.org/officeDocument/2006/relationships/tags" Target="../tags/tag2014.xml"/><Relationship Id="rId1217" Type="http://schemas.openxmlformats.org/officeDocument/2006/relationships/tags" Target="../tags/tag3168.xml"/><Relationship Id="rId1424" Type="http://schemas.openxmlformats.org/officeDocument/2006/relationships/tags" Target="../tags/tag3375.xml"/><Relationship Id="rId1631" Type="http://schemas.openxmlformats.org/officeDocument/2006/relationships/tags" Target="../tags/tag3582.xml"/><Relationship Id="rId1729" Type="http://schemas.openxmlformats.org/officeDocument/2006/relationships/tags" Target="../tags/tag3680.xml"/><Relationship Id="rId377" Type="http://schemas.openxmlformats.org/officeDocument/2006/relationships/tags" Target="../tags/tag2328.xml"/><Relationship Id="rId584" Type="http://schemas.openxmlformats.org/officeDocument/2006/relationships/tags" Target="../tags/tag2535.xml"/><Relationship Id="rId5" Type="http://schemas.openxmlformats.org/officeDocument/2006/relationships/tags" Target="../tags/tag1956.xml"/><Relationship Id="rId237" Type="http://schemas.openxmlformats.org/officeDocument/2006/relationships/tags" Target="../tags/tag2188.xml"/><Relationship Id="rId791" Type="http://schemas.openxmlformats.org/officeDocument/2006/relationships/tags" Target="../tags/tag2742.xml"/><Relationship Id="rId889" Type="http://schemas.openxmlformats.org/officeDocument/2006/relationships/tags" Target="../tags/tag2840.xml"/><Relationship Id="rId1074" Type="http://schemas.openxmlformats.org/officeDocument/2006/relationships/tags" Target="../tags/tag3025.xml"/><Relationship Id="rId444" Type="http://schemas.openxmlformats.org/officeDocument/2006/relationships/tags" Target="../tags/tag2395.xml"/><Relationship Id="rId651" Type="http://schemas.openxmlformats.org/officeDocument/2006/relationships/tags" Target="../tags/tag2602.xml"/><Relationship Id="rId749" Type="http://schemas.openxmlformats.org/officeDocument/2006/relationships/tags" Target="../tags/tag2700.xml"/><Relationship Id="rId1281" Type="http://schemas.openxmlformats.org/officeDocument/2006/relationships/tags" Target="../tags/tag3232.xml"/><Relationship Id="rId1379" Type="http://schemas.openxmlformats.org/officeDocument/2006/relationships/tags" Target="../tags/tag3330.xml"/><Relationship Id="rId1586" Type="http://schemas.openxmlformats.org/officeDocument/2006/relationships/tags" Target="../tags/tag3537.xml"/><Relationship Id="rId304" Type="http://schemas.openxmlformats.org/officeDocument/2006/relationships/tags" Target="../tags/tag2255.xml"/><Relationship Id="rId511" Type="http://schemas.openxmlformats.org/officeDocument/2006/relationships/tags" Target="../tags/tag2462.xml"/><Relationship Id="rId609" Type="http://schemas.openxmlformats.org/officeDocument/2006/relationships/tags" Target="../tags/tag2560.xml"/><Relationship Id="rId956" Type="http://schemas.openxmlformats.org/officeDocument/2006/relationships/tags" Target="../tags/tag2907.xml"/><Relationship Id="rId1141" Type="http://schemas.openxmlformats.org/officeDocument/2006/relationships/tags" Target="../tags/tag3092.xml"/><Relationship Id="rId1239" Type="http://schemas.openxmlformats.org/officeDocument/2006/relationships/tags" Target="../tags/tag3190.xml"/><Relationship Id="rId1793" Type="http://schemas.openxmlformats.org/officeDocument/2006/relationships/tags" Target="../tags/tag3744.xml"/><Relationship Id="rId85" Type="http://schemas.openxmlformats.org/officeDocument/2006/relationships/tags" Target="../tags/tag2036.xml"/><Relationship Id="rId816" Type="http://schemas.openxmlformats.org/officeDocument/2006/relationships/tags" Target="../tags/tag2767.xml"/><Relationship Id="rId1001" Type="http://schemas.openxmlformats.org/officeDocument/2006/relationships/tags" Target="../tags/tag2952.xml"/><Relationship Id="rId1446" Type="http://schemas.openxmlformats.org/officeDocument/2006/relationships/tags" Target="../tags/tag3397.xml"/><Relationship Id="rId1653" Type="http://schemas.openxmlformats.org/officeDocument/2006/relationships/tags" Target="../tags/tag3604.xml"/><Relationship Id="rId1306" Type="http://schemas.openxmlformats.org/officeDocument/2006/relationships/tags" Target="../tags/tag3257.xml"/><Relationship Id="rId1513" Type="http://schemas.openxmlformats.org/officeDocument/2006/relationships/tags" Target="../tags/tag3464.xml"/><Relationship Id="rId1720" Type="http://schemas.openxmlformats.org/officeDocument/2006/relationships/tags" Target="../tags/tag3671.xml"/><Relationship Id="rId12" Type="http://schemas.openxmlformats.org/officeDocument/2006/relationships/tags" Target="../tags/tag1963.xml"/><Relationship Id="rId1818" Type="http://schemas.openxmlformats.org/officeDocument/2006/relationships/tags" Target="../tags/tag3769.xml"/><Relationship Id="rId161" Type="http://schemas.openxmlformats.org/officeDocument/2006/relationships/tags" Target="../tags/tag2112.xml"/><Relationship Id="rId399" Type="http://schemas.openxmlformats.org/officeDocument/2006/relationships/tags" Target="../tags/tag2350.xml"/><Relationship Id="rId259" Type="http://schemas.openxmlformats.org/officeDocument/2006/relationships/tags" Target="../tags/tag2210.xml"/><Relationship Id="rId466" Type="http://schemas.openxmlformats.org/officeDocument/2006/relationships/tags" Target="../tags/tag2417.xml"/><Relationship Id="rId673" Type="http://schemas.openxmlformats.org/officeDocument/2006/relationships/tags" Target="../tags/tag2624.xml"/><Relationship Id="rId880" Type="http://schemas.openxmlformats.org/officeDocument/2006/relationships/tags" Target="../tags/tag2831.xml"/><Relationship Id="rId1096" Type="http://schemas.openxmlformats.org/officeDocument/2006/relationships/tags" Target="../tags/tag3047.xml"/><Relationship Id="rId119" Type="http://schemas.openxmlformats.org/officeDocument/2006/relationships/tags" Target="../tags/tag2070.xml"/><Relationship Id="rId326" Type="http://schemas.openxmlformats.org/officeDocument/2006/relationships/tags" Target="../tags/tag2277.xml"/><Relationship Id="rId533" Type="http://schemas.openxmlformats.org/officeDocument/2006/relationships/tags" Target="../tags/tag2484.xml"/><Relationship Id="rId978" Type="http://schemas.openxmlformats.org/officeDocument/2006/relationships/tags" Target="../tags/tag2929.xml"/><Relationship Id="rId1163" Type="http://schemas.openxmlformats.org/officeDocument/2006/relationships/tags" Target="../tags/tag3114.xml"/><Relationship Id="rId1370" Type="http://schemas.openxmlformats.org/officeDocument/2006/relationships/tags" Target="../tags/tag3321.xml"/><Relationship Id="rId740" Type="http://schemas.openxmlformats.org/officeDocument/2006/relationships/tags" Target="../tags/tag2691.xml"/><Relationship Id="rId838" Type="http://schemas.openxmlformats.org/officeDocument/2006/relationships/tags" Target="../tags/tag2789.xml"/><Relationship Id="rId1023" Type="http://schemas.openxmlformats.org/officeDocument/2006/relationships/tags" Target="../tags/tag2974.xml"/><Relationship Id="rId1468" Type="http://schemas.openxmlformats.org/officeDocument/2006/relationships/tags" Target="../tags/tag3419.xml"/><Relationship Id="rId1675" Type="http://schemas.openxmlformats.org/officeDocument/2006/relationships/tags" Target="../tags/tag3626.xml"/><Relationship Id="rId600" Type="http://schemas.openxmlformats.org/officeDocument/2006/relationships/tags" Target="../tags/tag2551.xml"/><Relationship Id="rId1230" Type="http://schemas.openxmlformats.org/officeDocument/2006/relationships/tags" Target="../tags/tag3181.xml"/><Relationship Id="rId1328" Type="http://schemas.openxmlformats.org/officeDocument/2006/relationships/tags" Target="../tags/tag3279.xml"/><Relationship Id="rId1535" Type="http://schemas.openxmlformats.org/officeDocument/2006/relationships/tags" Target="../tags/tag3486.xml"/><Relationship Id="rId905" Type="http://schemas.openxmlformats.org/officeDocument/2006/relationships/tags" Target="../tags/tag2856.xml"/><Relationship Id="rId1742" Type="http://schemas.openxmlformats.org/officeDocument/2006/relationships/tags" Target="../tags/tag3693.xml"/><Relationship Id="rId34" Type="http://schemas.openxmlformats.org/officeDocument/2006/relationships/tags" Target="../tags/tag1985.xml"/><Relationship Id="rId1602" Type="http://schemas.openxmlformats.org/officeDocument/2006/relationships/tags" Target="../tags/tag3553.xml"/><Relationship Id="rId183" Type="http://schemas.openxmlformats.org/officeDocument/2006/relationships/tags" Target="../tags/tag2134.xml"/><Relationship Id="rId390" Type="http://schemas.openxmlformats.org/officeDocument/2006/relationships/tags" Target="../tags/tag2341.xml"/><Relationship Id="rId250" Type="http://schemas.openxmlformats.org/officeDocument/2006/relationships/tags" Target="../tags/tag2201.xml"/><Relationship Id="rId488" Type="http://schemas.openxmlformats.org/officeDocument/2006/relationships/tags" Target="../tags/tag2439.xml"/><Relationship Id="rId695" Type="http://schemas.openxmlformats.org/officeDocument/2006/relationships/tags" Target="../tags/tag2646.xml"/><Relationship Id="rId110" Type="http://schemas.openxmlformats.org/officeDocument/2006/relationships/tags" Target="../tags/tag2061.xml"/><Relationship Id="rId348" Type="http://schemas.openxmlformats.org/officeDocument/2006/relationships/tags" Target="../tags/tag2299.xml"/><Relationship Id="rId555" Type="http://schemas.openxmlformats.org/officeDocument/2006/relationships/tags" Target="../tags/tag2506.xml"/><Relationship Id="rId762" Type="http://schemas.openxmlformats.org/officeDocument/2006/relationships/tags" Target="../tags/tag2713.xml"/><Relationship Id="rId1185" Type="http://schemas.openxmlformats.org/officeDocument/2006/relationships/tags" Target="../tags/tag3136.xml"/><Relationship Id="rId1392" Type="http://schemas.openxmlformats.org/officeDocument/2006/relationships/tags" Target="../tags/tag3343.xml"/><Relationship Id="rId208" Type="http://schemas.openxmlformats.org/officeDocument/2006/relationships/tags" Target="../tags/tag2159.xml"/><Relationship Id="rId415" Type="http://schemas.openxmlformats.org/officeDocument/2006/relationships/tags" Target="../tags/tag2366.xml"/><Relationship Id="rId622" Type="http://schemas.openxmlformats.org/officeDocument/2006/relationships/tags" Target="../tags/tag2573.xml"/><Relationship Id="rId1045" Type="http://schemas.openxmlformats.org/officeDocument/2006/relationships/tags" Target="../tags/tag2996.xml"/><Relationship Id="rId1252" Type="http://schemas.openxmlformats.org/officeDocument/2006/relationships/tags" Target="../tags/tag3203.xml"/><Relationship Id="rId1697" Type="http://schemas.openxmlformats.org/officeDocument/2006/relationships/tags" Target="../tags/tag3648.xml"/><Relationship Id="rId927" Type="http://schemas.openxmlformats.org/officeDocument/2006/relationships/tags" Target="../tags/tag2878.xml"/><Relationship Id="rId1112" Type="http://schemas.openxmlformats.org/officeDocument/2006/relationships/tags" Target="../tags/tag3063.xml"/><Relationship Id="rId1557" Type="http://schemas.openxmlformats.org/officeDocument/2006/relationships/tags" Target="../tags/tag3508.xml"/><Relationship Id="rId1764" Type="http://schemas.openxmlformats.org/officeDocument/2006/relationships/tags" Target="../tags/tag3715.xml"/><Relationship Id="rId56" Type="http://schemas.openxmlformats.org/officeDocument/2006/relationships/tags" Target="../tags/tag2007.xml"/><Relationship Id="rId1417" Type="http://schemas.openxmlformats.org/officeDocument/2006/relationships/tags" Target="../tags/tag3368.xml"/><Relationship Id="rId1624" Type="http://schemas.openxmlformats.org/officeDocument/2006/relationships/tags" Target="../tags/tag3575.xml"/><Relationship Id="rId1831" Type="http://schemas.openxmlformats.org/officeDocument/2006/relationships/tags" Target="../tags/tag3782.xml"/><Relationship Id="rId272" Type="http://schemas.openxmlformats.org/officeDocument/2006/relationships/tags" Target="../tags/tag2223.xml"/><Relationship Id="rId577" Type="http://schemas.openxmlformats.org/officeDocument/2006/relationships/tags" Target="../tags/tag2528.xml"/><Relationship Id="rId132" Type="http://schemas.openxmlformats.org/officeDocument/2006/relationships/tags" Target="../tags/tag2083.xml"/><Relationship Id="rId784" Type="http://schemas.openxmlformats.org/officeDocument/2006/relationships/tags" Target="../tags/tag2735.xml"/><Relationship Id="rId991" Type="http://schemas.openxmlformats.org/officeDocument/2006/relationships/tags" Target="../tags/tag2942.xml"/><Relationship Id="rId1067" Type="http://schemas.openxmlformats.org/officeDocument/2006/relationships/tags" Target="../tags/tag3018.xml"/><Relationship Id="rId437" Type="http://schemas.openxmlformats.org/officeDocument/2006/relationships/tags" Target="../tags/tag2388.xml"/><Relationship Id="rId644" Type="http://schemas.openxmlformats.org/officeDocument/2006/relationships/tags" Target="../tags/tag2595.xml"/><Relationship Id="rId851" Type="http://schemas.openxmlformats.org/officeDocument/2006/relationships/tags" Target="../tags/tag2802.xml"/><Relationship Id="rId1274" Type="http://schemas.openxmlformats.org/officeDocument/2006/relationships/tags" Target="../tags/tag3225.xml"/><Relationship Id="rId1481" Type="http://schemas.openxmlformats.org/officeDocument/2006/relationships/tags" Target="../tags/tag3432.xml"/><Relationship Id="rId1579" Type="http://schemas.openxmlformats.org/officeDocument/2006/relationships/tags" Target="../tags/tag3530.xml"/><Relationship Id="rId504" Type="http://schemas.openxmlformats.org/officeDocument/2006/relationships/tags" Target="../tags/tag2455.xml"/><Relationship Id="rId711" Type="http://schemas.openxmlformats.org/officeDocument/2006/relationships/tags" Target="../tags/tag2662.xml"/><Relationship Id="rId949" Type="http://schemas.openxmlformats.org/officeDocument/2006/relationships/tags" Target="../tags/tag2900.xml"/><Relationship Id="rId1134" Type="http://schemas.openxmlformats.org/officeDocument/2006/relationships/tags" Target="../tags/tag3085.xml"/><Relationship Id="rId1341" Type="http://schemas.openxmlformats.org/officeDocument/2006/relationships/tags" Target="../tags/tag3292.xml"/><Relationship Id="rId1786" Type="http://schemas.openxmlformats.org/officeDocument/2006/relationships/tags" Target="../tags/tag3737.xml"/><Relationship Id="rId78" Type="http://schemas.openxmlformats.org/officeDocument/2006/relationships/tags" Target="../tags/tag2029.xml"/><Relationship Id="rId809" Type="http://schemas.openxmlformats.org/officeDocument/2006/relationships/tags" Target="../tags/tag2760.xml"/><Relationship Id="rId1201" Type="http://schemas.openxmlformats.org/officeDocument/2006/relationships/tags" Target="../tags/tag3152.xml"/><Relationship Id="rId1439" Type="http://schemas.openxmlformats.org/officeDocument/2006/relationships/tags" Target="../tags/tag3390.xml"/><Relationship Id="rId1646" Type="http://schemas.openxmlformats.org/officeDocument/2006/relationships/tags" Target="../tags/tag3597.xml"/><Relationship Id="rId1853" Type="http://schemas.openxmlformats.org/officeDocument/2006/relationships/tags" Target="../tags/tag3804.xml"/><Relationship Id="rId1506" Type="http://schemas.openxmlformats.org/officeDocument/2006/relationships/tags" Target="../tags/tag3457.xml"/><Relationship Id="rId1713" Type="http://schemas.openxmlformats.org/officeDocument/2006/relationships/tags" Target="../tags/tag3664.xml"/><Relationship Id="rId294" Type="http://schemas.openxmlformats.org/officeDocument/2006/relationships/tags" Target="../tags/tag2245.xml"/><Relationship Id="rId154" Type="http://schemas.openxmlformats.org/officeDocument/2006/relationships/tags" Target="../tags/tag2105.xml"/><Relationship Id="rId361" Type="http://schemas.openxmlformats.org/officeDocument/2006/relationships/tags" Target="../tags/tag2312.xml"/><Relationship Id="rId599" Type="http://schemas.openxmlformats.org/officeDocument/2006/relationships/tags" Target="../tags/tag2550.xml"/><Relationship Id="rId459" Type="http://schemas.openxmlformats.org/officeDocument/2006/relationships/tags" Target="../tags/tag2410.xml"/><Relationship Id="rId666" Type="http://schemas.openxmlformats.org/officeDocument/2006/relationships/tags" Target="../tags/tag2617.xml"/><Relationship Id="rId873" Type="http://schemas.openxmlformats.org/officeDocument/2006/relationships/tags" Target="../tags/tag2824.xml"/><Relationship Id="rId1089" Type="http://schemas.openxmlformats.org/officeDocument/2006/relationships/tags" Target="../tags/tag3040.xml"/><Relationship Id="rId1296" Type="http://schemas.openxmlformats.org/officeDocument/2006/relationships/tags" Target="../tags/tag3247.xml"/><Relationship Id="rId221" Type="http://schemas.openxmlformats.org/officeDocument/2006/relationships/tags" Target="../tags/tag2172.xml"/><Relationship Id="rId319" Type="http://schemas.openxmlformats.org/officeDocument/2006/relationships/tags" Target="../tags/tag2270.xml"/><Relationship Id="rId526" Type="http://schemas.openxmlformats.org/officeDocument/2006/relationships/tags" Target="../tags/tag2477.xml"/><Relationship Id="rId1156" Type="http://schemas.openxmlformats.org/officeDocument/2006/relationships/tags" Target="../tags/tag3107.xml"/><Relationship Id="rId1363" Type="http://schemas.openxmlformats.org/officeDocument/2006/relationships/tags" Target="../tags/tag3314.xml"/><Relationship Id="rId733" Type="http://schemas.openxmlformats.org/officeDocument/2006/relationships/tags" Target="../tags/tag2684.xml"/><Relationship Id="rId940" Type="http://schemas.openxmlformats.org/officeDocument/2006/relationships/tags" Target="../tags/tag2891.xml"/><Relationship Id="rId1016" Type="http://schemas.openxmlformats.org/officeDocument/2006/relationships/tags" Target="../tags/tag2967.xml"/><Relationship Id="rId1570" Type="http://schemas.openxmlformats.org/officeDocument/2006/relationships/tags" Target="../tags/tag3521.xml"/><Relationship Id="rId1668" Type="http://schemas.openxmlformats.org/officeDocument/2006/relationships/tags" Target="../tags/tag3619.xml"/><Relationship Id="rId800" Type="http://schemas.openxmlformats.org/officeDocument/2006/relationships/tags" Target="../tags/tag2751.xml"/><Relationship Id="rId1223" Type="http://schemas.openxmlformats.org/officeDocument/2006/relationships/tags" Target="../tags/tag3174.xml"/><Relationship Id="rId1430" Type="http://schemas.openxmlformats.org/officeDocument/2006/relationships/tags" Target="../tags/tag3381.xml"/><Relationship Id="rId1528" Type="http://schemas.openxmlformats.org/officeDocument/2006/relationships/tags" Target="../tags/tag3479.xml"/><Relationship Id="rId1735" Type="http://schemas.openxmlformats.org/officeDocument/2006/relationships/tags" Target="../tags/tag3686.xml"/><Relationship Id="rId27" Type="http://schemas.openxmlformats.org/officeDocument/2006/relationships/tags" Target="../tags/tag1978.xml"/><Relationship Id="rId1802" Type="http://schemas.openxmlformats.org/officeDocument/2006/relationships/tags" Target="../tags/tag3753.xml"/><Relationship Id="rId176" Type="http://schemas.openxmlformats.org/officeDocument/2006/relationships/tags" Target="../tags/tag2127.xml"/><Relationship Id="rId383" Type="http://schemas.openxmlformats.org/officeDocument/2006/relationships/tags" Target="../tags/tag2334.xml"/><Relationship Id="rId590" Type="http://schemas.openxmlformats.org/officeDocument/2006/relationships/tags" Target="../tags/tag2541.xml"/><Relationship Id="rId243" Type="http://schemas.openxmlformats.org/officeDocument/2006/relationships/tags" Target="../tags/tag2194.xml"/><Relationship Id="rId450" Type="http://schemas.openxmlformats.org/officeDocument/2006/relationships/tags" Target="../tags/tag2401.xml"/><Relationship Id="rId688" Type="http://schemas.openxmlformats.org/officeDocument/2006/relationships/tags" Target="../tags/tag2639.xml"/><Relationship Id="rId895" Type="http://schemas.openxmlformats.org/officeDocument/2006/relationships/tags" Target="../tags/tag2846.xml"/><Relationship Id="rId1080" Type="http://schemas.openxmlformats.org/officeDocument/2006/relationships/tags" Target="../tags/tag3031.xml"/><Relationship Id="rId103" Type="http://schemas.openxmlformats.org/officeDocument/2006/relationships/tags" Target="../tags/tag2054.xml"/><Relationship Id="rId310" Type="http://schemas.openxmlformats.org/officeDocument/2006/relationships/tags" Target="../tags/tag2261.xml"/><Relationship Id="rId548" Type="http://schemas.openxmlformats.org/officeDocument/2006/relationships/tags" Target="../tags/tag2499.xml"/><Relationship Id="rId755" Type="http://schemas.openxmlformats.org/officeDocument/2006/relationships/tags" Target="../tags/tag2706.xml"/><Relationship Id="rId962" Type="http://schemas.openxmlformats.org/officeDocument/2006/relationships/tags" Target="../tags/tag2913.xml"/><Relationship Id="rId1178" Type="http://schemas.openxmlformats.org/officeDocument/2006/relationships/tags" Target="../tags/tag3129.xml"/><Relationship Id="rId1385" Type="http://schemas.openxmlformats.org/officeDocument/2006/relationships/tags" Target="../tags/tag3336.xml"/><Relationship Id="rId1592" Type="http://schemas.openxmlformats.org/officeDocument/2006/relationships/tags" Target="../tags/tag3543.xml"/><Relationship Id="rId91" Type="http://schemas.openxmlformats.org/officeDocument/2006/relationships/tags" Target="../tags/tag2042.xml"/><Relationship Id="rId408" Type="http://schemas.openxmlformats.org/officeDocument/2006/relationships/tags" Target="../tags/tag2359.xml"/><Relationship Id="rId615" Type="http://schemas.openxmlformats.org/officeDocument/2006/relationships/tags" Target="../tags/tag2566.xml"/><Relationship Id="rId822" Type="http://schemas.openxmlformats.org/officeDocument/2006/relationships/tags" Target="../tags/tag2773.xml"/><Relationship Id="rId1038" Type="http://schemas.openxmlformats.org/officeDocument/2006/relationships/tags" Target="../tags/tag2989.xml"/><Relationship Id="rId1245" Type="http://schemas.openxmlformats.org/officeDocument/2006/relationships/tags" Target="../tags/tag3196.xml"/><Relationship Id="rId1452" Type="http://schemas.openxmlformats.org/officeDocument/2006/relationships/tags" Target="../tags/tag3403.xml"/><Relationship Id="rId1105" Type="http://schemas.openxmlformats.org/officeDocument/2006/relationships/tags" Target="../tags/tag3056.xml"/><Relationship Id="rId1312" Type="http://schemas.openxmlformats.org/officeDocument/2006/relationships/tags" Target="../tags/tag3263.xml"/><Relationship Id="rId1757" Type="http://schemas.openxmlformats.org/officeDocument/2006/relationships/tags" Target="../tags/tag3708.xml"/><Relationship Id="rId49" Type="http://schemas.openxmlformats.org/officeDocument/2006/relationships/tags" Target="../tags/tag2000.xml"/><Relationship Id="rId1617" Type="http://schemas.openxmlformats.org/officeDocument/2006/relationships/tags" Target="../tags/tag3568.xml"/><Relationship Id="rId1824" Type="http://schemas.openxmlformats.org/officeDocument/2006/relationships/tags" Target="../tags/tag3775.xml"/><Relationship Id="rId198" Type="http://schemas.openxmlformats.org/officeDocument/2006/relationships/tags" Target="../tags/tag2149.xml"/><Relationship Id="rId265" Type="http://schemas.openxmlformats.org/officeDocument/2006/relationships/tags" Target="../tags/tag2216.xml"/><Relationship Id="rId472" Type="http://schemas.openxmlformats.org/officeDocument/2006/relationships/tags" Target="../tags/tag2423.xml"/><Relationship Id="rId125" Type="http://schemas.openxmlformats.org/officeDocument/2006/relationships/tags" Target="../tags/tag2076.xml"/><Relationship Id="rId332" Type="http://schemas.openxmlformats.org/officeDocument/2006/relationships/tags" Target="../tags/tag2283.xml"/><Relationship Id="rId777" Type="http://schemas.openxmlformats.org/officeDocument/2006/relationships/tags" Target="../tags/tag2728.xml"/><Relationship Id="rId984" Type="http://schemas.openxmlformats.org/officeDocument/2006/relationships/tags" Target="../tags/tag2935.xml"/><Relationship Id="rId637" Type="http://schemas.openxmlformats.org/officeDocument/2006/relationships/tags" Target="../tags/tag2588.xml"/><Relationship Id="rId844" Type="http://schemas.openxmlformats.org/officeDocument/2006/relationships/tags" Target="../tags/tag2795.xml"/><Relationship Id="rId1267" Type="http://schemas.openxmlformats.org/officeDocument/2006/relationships/tags" Target="../tags/tag3218.xml"/><Relationship Id="rId1474" Type="http://schemas.openxmlformats.org/officeDocument/2006/relationships/tags" Target="../tags/tag3425.xml"/><Relationship Id="rId1681" Type="http://schemas.openxmlformats.org/officeDocument/2006/relationships/tags" Target="../tags/tag3632.xml"/><Relationship Id="rId704" Type="http://schemas.openxmlformats.org/officeDocument/2006/relationships/tags" Target="../tags/tag2655.xml"/><Relationship Id="rId911" Type="http://schemas.openxmlformats.org/officeDocument/2006/relationships/tags" Target="../tags/tag2862.xml"/><Relationship Id="rId1127" Type="http://schemas.openxmlformats.org/officeDocument/2006/relationships/tags" Target="../tags/tag3078.xml"/><Relationship Id="rId1334" Type="http://schemas.openxmlformats.org/officeDocument/2006/relationships/tags" Target="../tags/tag3285.xml"/><Relationship Id="rId1541" Type="http://schemas.openxmlformats.org/officeDocument/2006/relationships/tags" Target="../tags/tag3492.xml"/><Relationship Id="rId1779" Type="http://schemas.openxmlformats.org/officeDocument/2006/relationships/tags" Target="../tags/tag3730.xml"/><Relationship Id="rId40" Type="http://schemas.openxmlformats.org/officeDocument/2006/relationships/tags" Target="../tags/tag1991.xml"/><Relationship Id="rId1401" Type="http://schemas.openxmlformats.org/officeDocument/2006/relationships/tags" Target="../tags/tag3352.xml"/><Relationship Id="rId1639" Type="http://schemas.openxmlformats.org/officeDocument/2006/relationships/tags" Target="../tags/tag3590.xml"/><Relationship Id="rId1846" Type="http://schemas.openxmlformats.org/officeDocument/2006/relationships/tags" Target="../tags/tag3797.xml"/><Relationship Id="rId1706" Type="http://schemas.openxmlformats.org/officeDocument/2006/relationships/tags" Target="../tags/tag3657.xml"/><Relationship Id="rId287" Type="http://schemas.openxmlformats.org/officeDocument/2006/relationships/tags" Target="../tags/tag2238.xml"/><Relationship Id="rId494" Type="http://schemas.openxmlformats.org/officeDocument/2006/relationships/tags" Target="../tags/tag2445.xml"/><Relationship Id="rId147" Type="http://schemas.openxmlformats.org/officeDocument/2006/relationships/tags" Target="../tags/tag2098.xml"/><Relationship Id="rId354" Type="http://schemas.openxmlformats.org/officeDocument/2006/relationships/tags" Target="../tags/tag2305.xml"/><Relationship Id="rId799" Type="http://schemas.openxmlformats.org/officeDocument/2006/relationships/tags" Target="../tags/tag2750.xml"/><Relationship Id="rId1191" Type="http://schemas.openxmlformats.org/officeDocument/2006/relationships/tags" Target="../tags/tag3142.xml"/><Relationship Id="rId561" Type="http://schemas.openxmlformats.org/officeDocument/2006/relationships/tags" Target="../tags/tag2512.xml"/><Relationship Id="rId659" Type="http://schemas.openxmlformats.org/officeDocument/2006/relationships/tags" Target="../tags/tag2610.xml"/><Relationship Id="rId866" Type="http://schemas.openxmlformats.org/officeDocument/2006/relationships/tags" Target="../tags/tag2817.xml"/><Relationship Id="rId1289" Type="http://schemas.openxmlformats.org/officeDocument/2006/relationships/tags" Target="../tags/tag3240.xml"/><Relationship Id="rId1496" Type="http://schemas.openxmlformats.org/officeDocument/2006/relationships/tags" Target="../tags/tag3447.xml"/><Relationship Id="rId214" Type="http://schemas.openxmlformats.org/officeDocument/2006/relationships/tags" Target="../tags/tag2165.xml"/><Relationship Id="rId421" Type="http://schemas.openxmlformats.org/officeDocument/2006/relationships/tags" Target="../tags/tag2372.xml"/><Relationship Id="rId519" Type="http://schemas.openxmlformats.org/officeDocument/2006/relationships/tags" Target="../tags/tag2470.xml"/><Relationship Id="rId1051" Type="http://schemas.openxmlformats.org/officeDocument/2006/relationships/tags" Target="../tags/tag3002.xml"/><Relationship Id="rId1149" Type="http://schemas.openxmlformats.org/officeDocument/2006/relationships/tags" Target="../tags/tag3100.xml"/><Relationship Id="rId1356" Type="http://schemas.openxmlformats.org/officeDocument/2006/relationships/tags" Target="../tags/tag3307.xml"/><Relationship Id="rId726" Type="http://schemas.openxmlformats.org/officeDocument/2006/relationships/tags" Target="../tags/tag2677.xml"/><Relationship Id="rId933" Type="http://schemas.openxmlformats.org/officeDocument/2006/relationships/tags" Target="../tags/tag2884.xml"/><Relationship Id="rId1009" Type="http://schemas.openxmlformats.org/officeDocument/2006/relationships/tags" Target="../tags/tag2960.xml"/><Relationship Id="rId1563" Type="http://schemas.openxmlformats.org/officeDocument/2006/relationships/tags" Target="../tags/tag3514.xml"/><Relationship Id="rId1770" Type="http://schemas.openxmlformats.org/officeDocument/2006/relationships/tags" Target="../tags/tag3721.xml"/><Relationship Id="rId62" Type="http://schemas.openxmlformats.org/officeDocument/2006/relationships/tags" Target="../tags/tag2013.xml"/><Relationship Id="rId1216" Type="http://schemas.openxmlformats.org/officeDocument/2006/relationships/tags" Target="../tags/tag3167.xml"/><Relationship Id="rId1423" Type="http://schemas.openxmlformats.org/officeDocument/2006/relationships/tags" Target="../tags/tag3374.xml"/><Relationship Id="rId1630" Type="http://schemas.openxmlformats.org/officeDocument/2006/relationships/tags" Target="../tags/tag3581.xml"/><Relationship Id="rId1728" Type="http://schemas.openxmlformats.org/officeDocument/2006/relationships/tags" Target="../tags/tag3679.xml"/><Relationship Id="rId169" Type="http://schemas.openxmlformats.org/officeDocument/2006/relationships/tags" Target="../tags/tag2120.xml"/><Relationship Id="rId376" Type="http://schemas.openxmlformats.org/officeDocument/2006/relationships/tags" Target="../tags/tag2327.xml"/><Relationship Id="rId583" Type="http://schemas.openxmlformats.org/officeDocument/2006/relationships/tags" Target="../tags/tag2534.xml"/><Relationship Id="rId790" Type="http://schemas.openxmlformats.org/officeDocument/2006/relationships/tags" Target="../tags/tag2741.xml"/><Relationship Id="rId4" Type="http://schemas.openxmlformats.org/officeDocument/2006/relationships/tags" Target="../tags/tag1955.xml"/><Relationship Id="rId236" Type="http://schemas.openxmlformats.org/officeDocument/2006/relationships/tags" Target="../tags/tag2187.xml"/><Relationship Id="rId443" Type="http://schemas.openxmlformats.org/officeDocument/2006/relationships/tags" Target="../tags/tag2394.xml"/><Relationship Id="rId650" Type="http://schemas.openxmlformats.org/officeDocument/2006/relationships/tags" Target="../tags/tag2601.xml"/><Relationship Id="rId888" Type="http://schemas.openxmlformats.org/officeDocument/2006/relationships/tags" Target="../tags/tag2839.xml"/><Relationship Id="rId1073" Type="http://schemas.openxmlformats.org/officeDocument/2006/relationships/tags" Target="../tags/tag3024.xml"/><Relationship Id="rId1280" Type="http://schemas.openxmlformats.org/officeDocument/2006/relationships/tags" Target="../tags/tag3231.xml"/><Relationship Id="rId303" Type="http://schemas.openxmlformats.org/officeDocument/2006/relationships/tags" Target="../tags/tag2254.xml"/><Relationship Id="rId748" Type="http://schemas.openxmlformats.org/officeDocument/2006/relationships/tags" Target="../tags/tag2699.xml"/><Relationship Id="rId955" Type="http://schemas.openxmlformats.org/officeDocument/2006/relationships/tags" Target="../tags/tag2906.xml"/><Relationship Id="rId1140" Type="http://schemas.openxmlformats.org/officeDocument/2006/relationships/tags" Target="../tags/tag3091.xml"/><Relationship Id="rId1378" Type="http://schemas.openxmlformats.org/officeDocument/2006/relationships/tags" Target="../tags/tag3329.xml"/><Relationship Id="rId1585" Type="http://schemas.openxmlformats.org/officeDocument/2006/relationships/tags" Target="../tags/tag3536.xml"/><Relationship Id="rId1792" Type="http://schemas.openxmlformats.org/officeDocument/2006/relationships/tags" Target="../tags/tag3743.xml"/><Relationship Id="rId84" Type="http://schemas.openxmlformats.org/officeDocument/2006/relationships/tags" Target="../tags/tag2035.xml"/><Relationship Id="rId510" Type="http://schemas.openxmlformats.org/officeDocument/2006/relationships/tags" Target="../tags/tag2461.xml"/><Relationship Id="rId608" Type="http://schemas.openxmlformats.org/officeDocument/2006/relationships/tags" Target="../tags/tag2559.xml"/><Relationship Id="rId815" Type="http://schemas.openxmlformats.org/officeDocument/2006/relationships/tags" Target="../tags/tag2766.xml"/><Relationship Id="rId1238" Type="http://schemas.openxmlformats.org/officeDocument/2006/relationships/tags" Target="../tags/tag3189.xml"/><Relationship Id="rId1445" Type="http://schemas.openxmlformats.org/officeDocument/2006/relationships/tags" Target="../tags/tag3396.xml"/><Relationship Id="rId1652" Type="http://schemas.openxmlformats.org/officeDocument/2006/relationships/tags" Target="../tags/tag3603.xml"/><Relationship Id="rId1000" Type="http://schemas.openxmlformats.org/officeDocument/2006/relationships/tags" Target="../tags/tag2951.xml"/><Relationship Id="rId1305" Type="http://schemas.openxmlformats.org/officeDocument/2006/relationships/tags" Target="../tags/tag3256.xml"/><Relationship Id="rId1512" Type="http://schemas.openxmlformats.org/officeDocument/2006/relationships/tags" Target="../tags/tag3463.xml"/><Relationship Id="rId1817" Type="http://schemas.openxmlformats.org/officeDocument/2006/relationships/tags" Target="../tags/tag3768.xml"/><Relationship Id="rId11" Type="http://schemas.openxmlformats.org/officeDocument/2006/relationships/tags" Target="../tags/tag1962.xml"/><Relationship Id="rId398" Type="http://schemas.openxmlformats.org/officeDocument/2006/relationships/tags" Target="../tags/tag2349.xml"/><Relationship Id="rId160" Type="http://schemas.openxmlformats.org/officeDocument/2006/relationships/tags" Target="../tags/tag2111.xml"/><Relationship Id="rId258" Type="http://schemas.openxmlformats.org/officeDocument/2006/relationships/tags" Target="../tags/tag2209.xml"/><Relationship Id="rId465" Type="http://schemas.openxmlformats.org/officeDocument/2006/relationships/tags" Target="../tags/tag2416.xml"/><Relationship Id="rId672" Type="http://schemas.openxmlformats.org/officeDocument/2006/relationships/tags" Target="../tags/tag2623.xml"/><Relationship Id="rId1095" Type="http://schemas.openxmlformats.org/officeDocument/2006/relationships/tags" Target="../tags/tag3046.xml"/><Relationship Id="rId118" Type="http://schemas.openxmlformats.org/officeDocument/2006/relationships/tags" Target="../tags/tag2069.xml"/><Relationship Id="rId325" Type="http://schemas.openxmlformats.org/officeDocument/2006/relationships/tags" Target="../tags/tag2276.xml"/><Relationship Id="rId532" Type="http://schemas.openxmlformats.org/officeDocument/2006/relationships/tags" Target="../tags/tag2483.xml"/><Relationship Id="rId977" Type="http://schemas.openxmlformats.org/officeDocument/2006/relationships/tags" Target="../tags/tag2928.xml"/><Relationship Id="rId1162" Type="http://schemas.openxmlformats.org/officeDocument/2006/relationships/tags" Target="../tags/tag3113.xml"/><Relationship Id="rId837" Type="http://schemas.openxmlformats.org/officeDocument/2006/relationships/tags" Target="../tags/tag2788.xml"/><Relationship Id="rId1022" Type="http://schemas.openxmlformats.org/officeDocument/2006/relationships/tags" Target="../tags/tag2973.xml"/><Relationship Id="rId1467" Type="http://schemas.openxmlformats.org/officeDocument/2006/relationships/tags" Target="../tags/tag3418.xml"/><Relationship Id="rId1674" Type="http://schemas.openxmlformats.org/officeDocument/2006/relationships/tags" Target="../tags/tag3625.xml"/><Relationship Id="rId904" Type="http://schemas.openxmlformats.org/officeDocument/2006/relationships/tags" Target="../tags/tag2855.xml"/><Relationship Id="rId1327" Type="http://schemas.openxmlformats.org/officeDocument/2006/relationships/tags" Target="../tags/tag3278.xml"/><Relationship Id="rId1534" Type="http://schemas.openxmlformats.org/officeDocument/2006/relationships/tags" Target="../tags/tag3485.xml"/><Relationship Id="rId1741" Type="http://schemas.openxmlformats.org/officeDocument/2006/relationships/tags" Target="../tags/tag3692.xml"/><Relationship Id="rId33" Type="http://schemas.openxmlformats.org/officeDocument/2006/relationships/tags" Target="../tags/tag1984.xml"/><Relationship Id="rId1601" Type="http://schemas.openxmlformats.org/officeDocument/2006/relationships/tags" Target="../tags/tag3552.xml"/><Relationship Id="rId1839" Type="http://schemas.openxmlformats.org/officeDocument/2006/relationships/tags" Target="../tags/tag3790.xml"/><Relationship Id="rId182" Type="http://schemas.openxmlformats.org/officeDocument/2006/relationships/tags" Target="../tags/tag2133.xml"/><Relationship Id="rId487" Type="http://schemas.openxmlformats.org/officeDocument/2006/relationships/tags" Target="../tags/tag2438.xml"/><Relationship Id="rId694" Type="http://schemas.openxmlformats.org/officeDocument/2006/relationships/tags" Target="../tags/tag2645.xml"/><Relationship Id="rId347" Type="http://schemas.openxmlformats.org/officeDocument/2006/relationships/tags" Target="../tags/tag2298.xml"/><Relationship Id="rId999" Type="http://schemas.openxmlformats.org/officeDocument/2006/relationships/tags" Target="../tags/tag2950.xml"/><Relationship Id="rId1184" Type="http://schemas.openxmlformats.org/officeDocument/2006/relationships/tags" Target="../tags/tag3135.xml"/><Relationship Id="rId554" Type="http://schemas.openxmlformats.org/officeDocument/2006/relationships/tags" Target="../tags/tag2505.xml"/><Relationship Id="rId761" Type="http://schemas.openxmlformats.org/officeDocument/2006/relationships/tags" Target="../tags/tag2712.xml"/><Relationship Id="rId859" Type="http://schemas.openxmlformats.org/officeDocument/2006/relationships/tags" Target="../tags/tag2810.xml"/><Relationship Id="rId1391" Type="http://schemas.openxmlformats.org/officeDocument/2006/relationships/tags" Target="../tags/tag3342.xml"/><Relationship Id="rId1489" Type="http://schemas.openxmlformats.org/officeDocument/2006/relationships/tags" Target="../tags/tag3440.xml"/><Relationship Id="rId1696" Type="http://schemas.openxmlformats.org/officeDocument/2006/relationships/tags" Target="../tags/tag3647.xml"/><Relationship Id="rId207" Type="http://schemas.openxmlformats.org/officeDocument/2006/relationships/tags" Target="../tags/tag2158.xml"/><Relationship Id="rId414" Type="http://schemas.openxmlformats.org/officeDocument/2006/relationships/tags" Target="../tags/tag2365.xml"/><Relationship Id="rId621" Type="http://schemas.openxmlformats.org/officeDocument/2006/relationships/tags" Target="../tags/tag2572.xml"/><Relationship Id="rId1044" Type="http://schemas.openxmlformats.org/officeDocument/2006/relationships/tags" Target="../tags/tag2995.xml"/><Relationship Id="rId1251" Type="http://schemas.openxmlformats.org/officeDocument/2006/relationships/tags" Target="../tags/tag3202.xml"/><Relationship Id="rId1349" Type="http://schemas.openxmlformats.org/officeDocument/2006/relationships/tags" Target="../tags/tag3300.xml"/><Relationship Id="rId260" Type="http://schemas.openxmlformats.org/officeDocument/2006/relationships/tags" Target="../tags/tag2211.xml"/><Relationship Id="rId719" Type="http://schemas.openxmlformats.org/officeDocument/2006/relationships/tags" Target="../tags/tag2670.xml"/><Relationship Id="rId926" Type="http://schemas.openxmlformats.org/officeDocument/2006/relationships/tags" Target="../tags/tag2877.xml"/><Relationship Id="rId1111" Type="http://schemas.openxmlformats.org/officeDocument/2006/relationships/tags" Target="../tags/tag3062.xml"/><Relationship Id="rId1556" Type="http://schemas.openxmlformats.org/officeDocument/2006/relationships/tags" Target="../tags/tag3507.xml"/><Relationship Id="rId1763" Type="http://schemas.openxmlformats.org/officeDocument/2006/relationships/tags" Target="../tags/tag3714.xml"/><Relationship Id="rId55" Type="http://schemas.openxmlformats.org/officeDocument/2006/relationships/tags" Target="../tags/tag2006.xml"/><Relationship Id="rId120" Type="http://schemas.openxmlformats.org/officeDocument/2006/relationships/tags" Target="../tags/tag2071.xml"/><Relationship Id="rId358" Type="http://schemas.openxmlformats.org/officeDocument/2006/relationships/tags" Target="../tags/tag2309.xml"/><Relationship Id="rId565" Type="http://schemas.openxmlformats.org/officeDocument/2006/relationships/tags" Target="../tags/tag2516.xml"/><Relationship Id="rId772" Type="http://schemas.openxmlformats.org/officeDocument/2006/relationships/tags" Target="../tags/tag2723.xml"/><Relationship Id="rId1195" Type="http://schemas.openxmlformats.org/officeDocument/2006/relationships/tags" Target="../tags/tag3146.xml"/><Relationship Id="rId1209" Type="http://schemas.openxmlformats.org/officeDocument/2006/relationships/tags" Target="../tags/tag3160.xml"/><Relationship Id="rId1416" Type="http://schemas.openxmlformats.org/officeDocument/2006/relationships/tags" Target="../tags/tag3367.xml"/><Relationship Id="rId1623" Type="http://schemas.openxmlformats.org/officeDocument/2006/relationships/tags" Target="../tags/tag3574.xml"/><Relationship Id="rId1830" Type="http://schemas.openxmlformats.org/officeDocument/2006/relationships/tags" Target="../tags/tag3781.xml"/><Relationship Id="rId218" Type="http://schemas.openxmlformats.org/officeDocument/2006/relationships/tags" Target="../tags/tag2169.xml"/><Relationship Id="rId425" Type="http://schemas.openxmlformats.org/officeDocument/2006/relationships/tags" Target="../tags/tag2376.xml"/><Relationship Id="rId632" Type="http://schemas.openxmlformats.org/officeDocument/2006/relationships/tags" Target="../tags/tag2583.xml"/><Relationship Id="rId1055" Type="http://schemas.openxmlformats.org/officeDocument/2006/relationships/tags" Target="../tags/tag3006.xml"/><Relationship Id="rId1262" Type="http://schemas.openxmlformats.org/officeDocument/2006/relationships/tags" Target="../tags/tag3213.xml"/><Relationship Id="rId271" Type="http://schemas.openxmlformats.org/officeDocument/2006/relationships/tags" Target="../tags/tag2222.xml"/><Relationship Id="rId937" Type="http://schemas.openxmlformats.org/officeDocument/2006/relationships/tags" Target="../tags/tag2888.xml"/><Relationship Id="rId1122" Type="http://schemas.openxmlformats.org/officeDocument/2006/relationships/tags" Target="../tags/tag3073.xml"/><Relationship Id="rId1567" Type="http://schemas.openxmlformats.org/officeDocument/2006/relationships/tags" Target="../tags/tag3518.xml"/><Relationship Id="rId1774" Type="http://schemas.openxmlformats.org/officeDocument/2006/relationships/tags" Target="../tags/tag3725.xml"/><Relationship Id="rId66" Type="http://schemas.openxmlformats.org/officeDocument/2006/relationships/tags" Target="../tags/tag2017.xml"/><Relationship Id="rId131" Type="http://schemas.openxmlformats.org/officeDocument/2006/relationships/tags" Target="../tags/tag2082.xml"/><Relationship Id="rId369" Type="http://schemas.openxmlformats.org/officeDocument/2006/relationships/tags" Target="../tags/tag2320.xml"/><Relationship Id="rId576" Type="http://schemas.openxmlformats.org/officeDocument/2006/relationships/tags" Target="../tags/tag2527.xml"/><Relationship Id="rId783" Type="http://schemas.openxmlformats.org/officeDocument/2006/relationships/tags" Target="../tags/tag2734.xml"/><Relationship Id="rId990" Type="http://schemas.openxmlformats.org/officeDocument/2006/relationships/tags" Target="../tags/tag2941.xml"/><Relationship Id="rId1427" Type="http://schemas.openxmlformats.org/officeDocument/2006/relationships/tags" Target="../tags/tag3378.xml"/><Relationship Id="rId1634" Type="http://schemas.openxmlformats.org/officeDocument/2006/relationships/tags" Target="../tags/tag3585.xml"/><Relationship Id="rId1841" Type="http://schemas.openxmlformats.org/officeDocument/2006/relationships/tags" Target="../tags/tag3792.xml"/><Relationship Id="rId229" Type="http://schemas.openxmlformats.org/officeDocument/2006/relationships/tags" Target="../tags/tag2180.xml"/><Relationship Id="rId436" Type="http://schemas.openxmlformats.org/officeDocument/2006/relationships/tags" Target="../tags/tag2387.xml"/><Relationship Id="rId643" Type="http://schemas.openxmlformats.org/officeDocument/2006/relationships/tags" Target="../tags/tag2594.xml"/><Relationship Id="rId1066" Type="http://schemas.openxmlformats.org/officeDocument/2006/relationships/tags" Target="../tags/tag3017.xml"/><Relationship Id="rId1273" Type="http://schemas.openxmlformats.org/officeDocument/2006/relationships/tags" Target="../tags/tag3224.xml"/><Relationship Id="rId1480" Type="http://schemas.openxmlformats.org/officeDocument/2006/relationships/tags" Target="../tags/tag3431.xml"/><Relationship Id="rId850" Type="http://schemas.openxmlformats.org/officeDocument/2006/relationships/tags" Target="../tags/tag2801.xml"/><Relationship Id="rId948" Type="http://schemas.openxmlformats.org/officeDocument/2006/relationships/tags" Target="../tags/tag2899.xml"/><Relationship Id="rId1133" Type="http://schemas.openxmlformats.org/officeDocument/2006/relationships/tags" Target="../tags/tag3084.xml"/><Relationship Id="rId1578" Type="http://schemas.openxmlformats.org/officeDocument/2006/relationships/tags" Target="../tags/tag3529.xml"/><Relationship Id="rId1701" Type="http://schemas.openxmlformats.org/officeDocument/2006/relationships/tags" Target="../tags/tag3652.xml"/><Relationship Id="rId1785" Type="http://schemas.openxmlformats.org/officeDocument/2006/relationships/tags" Target="../tags/tag3736.xml"/><Relationship Id="rId77" Type="http://schemas.openxmlformats.org/officeDocument/2006/relationships/tags" Target="../tags/tag2028.xml"/><Relationship Id="rId282" Type="http://schemas.openxmlformats.org/officeDocument/2006/relationships/tags" Target="../tags/tag2233.xml"/><Relationship Id="rId503" Type="http://schemas.openxmlformats.org/officeDocument/2006/relationships/tags" Target="../tags/tag2454.xml"/><Relationship Id="rId587" Type="http://schemas.openxmlformats.org/officeDocument/2006/relationships/tags" Target="../tags/tag2538.xml"/><Relationship Id="rId710" Type="http://schemas.openxmlformats.org/officeDocument/2006/relationships/tags" Target="../tags/tag2661.xml"/><Relationship Id="rId808" Type="http://schemas.openxmlformats.org/officeDocument/2006/relationships/tags" Target="../tags/tag2759.xml"/><Relationship Id="rId1340" Type="http://schemas.openxmlformats.org/officeDocument/2006/relationships/tags" Target="../tags/tag3291.xml"/><Relationship Id="rId1438" Type="http://schemas.openxmlformats.org/officeDocument/2006/relationships/tags" Target="../tags/tag3389.xml"/><Relationship Id="rId1645" Type="http://schemas.openxmlformats.org/officeDocument/2006/relationships/tags" Target="../tags/tag3596.xml"/><Relationship Id="rId8" Type="http://schemas.openxmlformats.org/officeDocument/2006/relationships/tags" Target="../tags/tag1959.xml"/><Relationship Id="rId142" Type="http://schemas.openxmlformats.org/officeDocument/2006/relationships/tags" Target="../tags/tag2093.xml"/><Relationship Id="rId447" Type="http://schemas.openxmlformats.org/officeDocument/2006/relationships/tags" Target="../tags/tag2398.xml"/><Relationship Id="rId794" Type="http://schemas.openxmlformats.org/officeDocument/2006/relationships/tags" Target="../tags/tag2745.xml"/><Relationship Id="rId1077" Type="http://schemas.openxmlformats.org/officeDocument/2006/relationships/tags" Target="../tags/tag3028.xml"/><Relationship Id="rId1200" Type="http://schemas.openxmlformats.org/officeDocument/2006/relationships/tags" Target="../tags/tag3151.xml"/><Relationship Id="rId1852" Type="http://schemas.openxmlformats.org/officeDocument/2006/relationships/tags" Target="../tags/tag3803.xml"/><Relationship Id="rId654" Type="http://schemas.openxmlformats.org/officeDocument/2006/relationships/tags" Target="../tags/tag2605.xml"/><Relationship Id="rId861" Type="http://schemas.openxmlformats.org/officeDocument/2006/relationships/tags" Target="../tags/tag2812.xml"/><Relationship Id="rId959" Type="http://schemas.openxmlformats.org/officeDocument/2006/relationships/tags" Target="../tags/tag2910.xml"/><Relationship Id="rId1284" Type="http://schemas.openxmlformats.org/officeDocument/2006/relationships/tags" Target="../tags/tag3235.xml"/><Relationship Id="rId1491" Type="http://schemas.openxmlformats.org/officeDocument/2006/relationships/tags" Target="../tags/tag3442.xml"/><Relationship Id="rId1505" Type="http://schemas.openxmlformats.org/officeDocument/2006/relationships/tags" Target="../tags/tag3456.xml"/><Relationship Id="rId1589" Type="http://schemas.openxmlformats.org/officeDocument/2006/relationships/tags" Target="../tags/tag3540.xml"/><Relationship Id="rId1712" Type="http://schemas.openxmlformats.org/officeDocument/2006/relationships/tags" Target="../tags/tag3663.xml"/><Relationship Id="rId293" Type="http://schemas.openxmlformats.org/officeDocument/2006/relationships/tags" Target="../tags/tag2244.xml"/><Relationship Id="rId307" Type="http://schemas.openxmlformats.org/officeDocument/2006/relationships/tags" Target="../tags/tag2258.xml"/><Relationship Id="rId514" Type="http://schemas.openxmlformats.org/officeDocument/2006/relationships/tags" Target="../tags/tag2465.xml"/><Relationship Id="rId721" Type="http://schemas.openxmlformats.org/officeDocument/2006/relationships/tags" Target="../tags/tag2672.xml"/><Relationship Id="rId1144" Type="http://schemas.openxmlformats.org/officeDocument/2006/relationships/tags" Target="../tags/tag3095.xml"/><Relationship Id="rId1351" Type="http://schemas.openxmlformats.org/officeDocument/2006/relationships/tags" Target="../tags/tag3302.xml"/><Relationship Id="rId1449" Type="http://schemas.openxmlformats.org/officeDocument/2006/relationships/tags" Target="../tags/tag3400.xml"/><Relationship Id="rId1796" Type="http://schemas.openxmlformats.org/officeDocument/2006/relationships/tags" Target="../tags/tag3747.xml"/><Relationship Id="rId88" Type="http://schemas.openxmlformats.org/officeDocument/2006/relationships/tags" Target="../tags/tag2039.xml"/><Relationship Id="rId153" Type="http://schemas.openxmlformats.org/officeDocument/2006/relationships/tags" Target="../tags/tag2104.xml"/><Relationship Id="rId360" Type="http://schemas.openxmlformats.org/officeDocument/2006/relationships/tags" Target="../tags/tag2311.xml"/><Relationship Id="rId598" Type="http://schemas.openxmlformats.org/officeDocument/2006/relationships/tags" Target="../tags/tag2549.xml"/><Relationship Id="rId819" Type="http://schemas.openxmlformats.org/officeDocument/2006/relationships/tags" Target="../tags/tag2770.xml"/><Relationship Id="rId1004" Type="http://schemas.openxmlformats.org/officeDocument/2006/relationships/tags" Target="../tags/tag2955.xml"/><Relationship Id="rId1211" Type="http://schemas.openxmlformats.org/officeDocument/2006/relationships/tags" Target="../tags/tag3162.xml"/><Relationship Id="rId1656" Type="http://schemas.openxmlformats.org/officeDocument/2006/relationships/tags" Target="../tags/tag3607.xml"/><Relationship Id="rId220" Type="http://schemas.openxmlformats.org/officeDocument/2006/relationships/tags" Target="../tags/tag2171.xml"/><Relationship Id="rId458" Type="http://schemas.openxmlformats.org/officeDocument/2006/relationships/tags" Target="../tags/tag2409.xml"/><Relationship Id="rId665" Type="http://schemas.openxmlformats.org/officeDocument/2006/relationships/tags" Target="../tags/tag2616.xml"/><Relationship Id="rId872" Type="http://schemas.openxmlformats.org/officeDocument/2006/relationships/tags" Target="../tags/tag2823.xml"/><Relationship Id="rId1088" Type="http://schemas.openxmlformats.org/officeDocument/2006/relationships/tags" Target="../tags/tag3039.xml"/><Relationship Id="rId1295" Type="http://schemas.openxmlformats.org/officeDocument/2006/relationships/tags" Target="../tags/tag3246.xml"/><Relationship Id="rId1309" Type="http://schemas.openxmlformats.org/officeDocument/2006/relationships/tags" Target="../tags/tag3260.xml"/><Relationship Id="rId1516" Type="http://schemas.openxmlformats.org/officeDocument/2006/relationships/tags" Target="../tags/tag3467.xml"/><Relationship Id="rId1723" Type="http://schemas.openxmlformats.org/officeDocument/2006/relationships/tags" Target="../tags/tag3674.xml"/><Relationship Id="rId15" Type="http://schemas.openxmlformats.org/officeDocument/2006/relationships/tags" Target="../tags/tag1966.xml"/><Relationship Id="rId318" Type="http://schemas.openxmlformats.org/officeDocument/2006/relationships/tags" Target="../tags/tag2269.xml"/><Relationship Id="rId525" Type="http://schemas.openxmlformats.org/officeDocument/2006/relationships/tags" Target="../tags/tag2476.xml"/><Relationship Id="rId732" Type="http://schemas.openxmlformats.org/officeDocument/2006/relationships/tags" Target="../tags/tag2683.xml"/><Relationship Id="rId1155" Type="http://schemas.openxmlformats.org/officeDocument/2006/relationships/tags" Target="../tags/tag3106.xml"/><Relationship Id="rId1362" Type="http://schemas.openxmlformats.org/officeDocument/2006/relationships/tags" Target="../tags/tag3313.xml"/><Relationship Id="rId99" Type="http://schemas.openxmlformats.org/officeDocument/2006/relationships/tags" Target="../tags/tag2050.xml"/><Relationship Id="rId164" Type="http://schemas.openxmlformats.org/officeDocument/2006/relationships/tags" Target="../tags/tag2115.xml"/><Relationship Id="rId371" Type="http://schemas.openxmlformats.org/officeDocument/2006/relationships/tags" Target="../tags/tag2322.xml"/><Relationship Id="rId1015" Type="http://schemas.openxmlformats.org/officeDocument/2006/relationships/tags" Target="../tags/tag2966.xml"/><Relationship Id="rId1222" Type="http://schemas.openxmlformats.org/officeDocument/2006/relationships/tags" Target="../tags/tag3173.xml"/><Relationship Id="rId1667" Type="http://schemas.openxmlformats.org/officeDocument/2006/relationships/tags" Target="../tags/tag3618.xml"/><Relationship Id="rId469" Type="http://schemas.openxmlformats.org/officeDocument/2006/relationships/tags" Target="../tags/tag2420.xml"/><Relationship Id="rId676" Type="http://schemas.openxmlformats.org/officeDocument/2006/relationships/tags" Target="../tags/tag2627.xml"/><Relationship Id="rId883" Type="http://schemas.openxmlformats.org/officeDocument/2006/relationships/tags" Target="../tags/tag2834.xml"/><Relationship Id="rId1099" Type="http://schemas.openxmlformats.org/officeDocument/2006/relationships/tags" Target="../tags/tag3050.xml"/><Relationship Id="rId1527" Type="http://schemas.openxmlformats.org/officeDocument/2006/relationships/tags" Target="../tags/tag3478.xml"/><Relationship Id="rId1734" Type="http://schemas.openxmlformats.org/officeDocument/2006/relationships/tags" Target="../tags/tag3685.xml"/><Relationship Id="rId26" Type="http://schemas.openxmlformats.org/officeDocument/2006/relationships/tags" Target="../tags/tag1977.xml"/><Relationship Id="rId231" Type="http://schemas.openxmlformats.org/officeDocument/2006/relationships/tags" Target="../tags/tag2182.xml"/><Relationship Id="rId329" Type="http://schemas.openxmlformats.org/officeDocument/2006/relationships/tags" Target="../tags/tag2280.xml"/><Relationship Id="rId536" Type="http://schemas.openxmlformats.org/officeDocument/2006/relationships/tags" Target="../tags/tag2487.xml"/><Relationship Id="rId1166" Type="http://schemas.openxmlformats.org/officeDocument/2006/relationships/tags" Target="../tags/tag3117.xml"/><Relationship Id="rId1373" Type="http://schemas.openxmlformats.org/officeDocument/2006/relationships/tags" Target="../tags/tag3324.xml"/><Relationship Id="rId175" Type="http://schemas.openxmlformats.org/officeDocument/2006/relationships/tags" Target="../tags/tag2126.xml"/><Relationship Id="rId743" Type="http://schemas.openxmlformats.org/officeDocument/2006/relationships/tags" Target="../tags/tag2694.xml"/><Relationship Id="rId950" Type="http://schemas.openxmlformats.org/officeDocument/2006/relationships/tags" Target="../tags/tag2901.xml"/><Relationship Id="rId1026" Type="http://schemas.openxmlformats.org/officeDocument/2006/relationships/tags" Target="../tags/tag2977.xml"/><Relationship Id="rId1580" Type="http://schemas.openxmlformats.org/officeDocument/2006/relationships/tags" Target="../tags/tag3531.xml"/><Relationship Id="rId1678" Type="http://schemas.openxmlformats.org/officeDocument/2006/relationships/tags" Target="../tags/tag3629.xml"/><Relationship Id="rId1801" Type="http://schemas.openxmlformats.org/officeDocument/2006/relationships/tags" Target="../tags/tag3752.xml"/><Relationship Id="rId382" Type="http://schemas.openxmlformats.org/officeDocument/2006/relationships/tags" Target="../tags/tag2333.xml"/><Relationship Id="rId603" Type="http://schemas.openxmlformats.org/officeDocument/2006/relationships/tags" Target="../tags/tag2554.xml"/><Relationship Id="rId687" Type="http://schemas.openxmlformats.org/officeDocument/2006/relationships/tags" Target="../tags/tag2638.xml"/><Relationship Id="rId810" Type="http://schemas.openxmlformats.org/officeDocument/2006/relationships/tags" Target="../tags/tag2761.xml"/><Relationship Id="rId908" Type="http://schemas.openxmlformats.org/officeDocument/2006/relationships/tags" Target="../tags/tag2859.xml"/><Relationship Id="rId1233" Type="http://schemas.openxmlformats.org/officeDocument/2006/relationships/tags" Target="../tags/tag3184.xml"/><Relationship Id="rId1440" Type="http://schemas.openxmlformats.org/officeDocument/2006/relationships/tags" Target="../tags/tag3391.xml"/><Relationship Id="rId1538" Type="http://schemas.openxmlformats.org/officeDocument/2006/relationships/tags" Target="../tags/tag3489.xml"/><Relationship Id="rId242" Type="http://schemas.openxmlformats.org/officeDocument/2006/relationships/tags" Target="../tags/tag2193.xml"/><Relationship Id="rId894" Type="http://schemas.openxmlformats.org/officeDocument/2006/relationships/tags" Target="../tags/tag2845.xml"/><Relationship Id="rId1177" Type="http://schemas.openxmlformats.org/officeDocument/2006/relationships/tags" Target="../tags/tag3128.xml"/><Relationship Id="rId1300" Type="http://schemas.openxmlformats.org/officeDocument/2006/relationships/tags" Target="../tags/tag3251.xml"/><Relationship Id="rId1745" Type="http://schemas.openxmlformats.org/officeDocument/2006/relationships/tags" Target="../tags/tag3696.xml"/><Relationship Id="rId37" Type="http://schemas.openxmlformats.org/officeDocument/2006/relationships/tags" Target="../tags/tag1988.xml"/><Relationship Id="rId102" Type="http://schemas.openxmlformats.org/officeDocument/2006/relationships/tags" Target="../tags/tag2053.xml"/><Relationship Id="rId547" Type="http://schemas.openxmlformats.org/officeDocument/2006/relationships/tags" Target="../tags/tag2498.xml"/><Relationship Id="rId754" Type="http://schemas.openxmlformats.org/officeDocument/2006/relationships/tags" Target="../tags/tag2705.xml"/><Relationship Id="rId961" Type="http://schemas.openxmlformats.org/officeDocument/2006/relationships/tags" Target="../tags/tag2912.xml"/><Relationship Id="rId1384" Type="http://schemas.openxmlformats.org/officeDocument/2006/relationships/tags" Target="../tags/tag3335.xml"/><Relationship Id="rId1591" Type="http://schemas.openxmlformats.org/officeDocument/2006/relationships/tags" Target="../tags/tag3542.xml"/><Relationship Id="rId1605" Type="http://schemas.openxmlformats.org/officeDocument/2006/relationships/tags" Target="../tags/tag3556.xml"/><Relationship Id="rId1689" Type="http://schemas.openxmlformats.org/officeDocument/2006/relationships/tags" Target="../tags/tag3640.xml"/><Relationship Id="rId1812" Type="http://schemas.openxmlformats.org/officeDocument/2006/relationships/tags" Target="../tags/tag3763.xml"/><Relationship Id="rId90" Type="http://schemas.openxmlformats.org/officeDocument/2006/relationships/tags" Target="../tags/tag2041.xml"/><Relationship Id="rId186" Type="http://schemas.openxmlformats.org/officeDocument/2006/relationships/tags" Target="../tags/tag2137.xml"/><Relationship Id="rId393" Type="http://schemas.openxmlformats.org/officeDocument/2006/relationships/tags" Target="../tags/tag2344.xml"/><Relationship Id="rId407" Type="http://schemas.openxmlformats.org/officeDocument/2006/relationships/tags" Target="../tags/tag2358.xml"/><Relationship Id="rId614" Type="http://schemas.openxmlformats.org/officeDocument/2006/relationships/tags" Target="../tags/tag2565.xml"/><Relationship Id="rId821" Type="http://schemas.openxmlformats.org/officeDocument/2006/relationships/tags" Target="../tags/tag2772.xml"/><Relationship Id="rId1037" Type="http://schemas.openxmlformats.org/officeDocument/2006/relationships/tags" Target="../tags/tag2988.xml"/><Relationship Id="rId1244" Type="http://schemas.openxmlformats.org/officeDocument/2006/relationships/tags" Target="../tags/tag3195.xml"/><Relationship Id="rId1451" Type="http://schemas.openxmlformats.org/officeDocument/2006/relationships/tags" Target="../tags/tag3402.xml"/><Relationship Id="rId253" Type="http://schemas.openxmlformats.org/officeDocument/2006/relationships/tags" Target="../tags/tag2204.xml"/><Relationship Id="rId460" Type="http://schemas.openxmlformats.org/officeDocument/2006/relationships/tags" Target="../tags/tag2411.xml"/><Relationship Id="rId698" Type="http://schemas.openxmlformats.org/officeDocument/2006/relationships/tags" Target="../tags/tag2649.xml"/><Relationship Id="rId919" Type="http://schemas.openxmlformats.org/officeDocument/2006/relationships/tags" Target="../tags/tag2870.xml"/><Relationship Id="rId1090" Type="http://schemas.openxmlformats.org/officeDocument/2006/relationships/tags" Target="../tags/tag3041.xml"/><Relationship Id="rId1104" Type="http://schemas.openxmlformats.org/officeDocument/2006/relationships/tags" Target="../tags/tag3055.xml"/><Relationship Id="rId1311" Type="http://schemas.openxmlformats.org/officeDocument/2006/relationships/tags" Target="../tags/tag3262.xml"/><Relationship Id="rId1549" Type="http://schemas.openxmlformats.org/officeDocument/2006/relationships/tags" Target="../tags/tag3500.xml"/><Relationship Id="rId1756" Type="http://schemas.openxmlformats.org/officeDocument/2006/relationships/tags" Target="../tags/tag3707.xml"/><Relationship Id="rId48" Type="http://schemas.openxmlformats.org/officeDocument/2006/relationships/tags" Target="../tags/tag1999.xml"/><Relationship Id="rId113" Type="http://schemas.openxmlformats.org/officeDocument/2006/relationships/tags" Target="../tags/tag2064.xml"/><Relationship Id="rId320" Type="http://schemas.openxmlformats.org/officeDocument/2006/relationships/tags" Target="../tags/tag2271.xml"/><Relationship Id="rId558" Type="http://schemas.openxmlformats.org/officeDocument/2006/relationships/tags" Target="../tags/tag2509.xml"/><Relationship Id="rId765" Type="http://schemas.openxmlformats.org/officeDocument/2006/relationships/tags" Target="../tags/tag2716.xml"/><Relationship Id="rId972" Type="http://schemas.openxmlformats.org/officeDocument/2006/relationships/tags" Target="../tags/tag2923.xml"/><Relationship Id="rId1188" Type="http://schemas.openxmlformats.org/officeDocument/2006/relationships/tags" Target="../tags/tag3139.xml"/><Relationship Id="rId1395" Type="http://schemas.openxmlformats.org/officeDocument/2006/relationships/tags" Target="../tags/tag3346.xml"/><Relationship Id="rId1409" Type="http://schemas.openxmlformats.org/officeDocument/2006/relationships/tags" Target="../tags/tag3360.xml"/><Relationship Id="rId1616" Type="http://schemas.openxmlformats.org/officeDocument/2006/relationships/tags" Target="../tags/tag3567.xml"/><Relationship Id="rId1823" Type="http://schemas.openxmlformats.org/officeDocument/2006/relationships/tags" Target="../tags/tag3774.xml"/><Relationship Id="rId197" Type="http://schemas.openxmlformats.org/officeDocument/2006/relationships/tags" Target="../tags/tag2148.xml"/><Relationship Id="rId418" Type="http://schemas.openxmlformats.org/officeDocument/2006/relationships/tags" Target="../tags/tag2369.xml"/><Relationship Id="rId625" Type="http://schemas.openxmlformats.org/officeDocument/2006/relationships/tags" Target="../tags/tag2576.xml"/><Relationship Id="rId832" Type="http://schemas.openxmlformats.org/officeDocument/2006/relationships/tags" Target="../tags/tag2783.xml"/><Relationship Id="rId1048" Type="http://schemas.openxmlformats.org/officeDocument/2006/relationships/tags" Target="../tags/tag2999.xml"/><Relationship Id="rId1255" Type="http://schemas.openxmlformats.org/officeDocument/2006/relationships/tags" Target="../tags/tag3206.xml"/><Relationship Id="rId1462" Type="http://schemas.openxmlformats.org/officeDocument/2006/relationships/tags" Target="../tags/tag3413.xml"/><Relationship Id="rId264" Type="http://schemas.openxmlformats.org/officeDocument/2006/relationships/tags" Target="../tags/tag2215.xml"/><Relationship Id="rId471" Type="http://schemas.openxmlformats.org/officeDocument/2006/relationships/tags" Target="../tags/tag2422.xml"/><Relationship Id="rId1115" Type="http://schemas.openxmlformats.org/officeDocument/2006/relationships/tags" Target="../tags/tag3066.xml"/><Relationship Id="rId1322" Type="http://schemas.openxmlformats.org/officeDocument/2006/relationships/tags" Target="../tags/tag3273.xml"/><Relationship Id="rId1767" Type="http://schemas.openxmlformats.org/officeDocument/2006/relationships/tags" Target="../tags/tag3718.xml"/><Relationship Id="rId59" Type="http://schemas.openxmlformats.org/officeDocument/2006/relationships/tags" Target="../tags/tag2010.xml"/><Relationship Id="rId124" Type="http://schemas.openxmlformats.org/officeDocument/2006/relationships/tags" Target="../tags/tag2075.xml"/><Relationship Id="rId569" Type="http://schemas.openxmlformats.org/officeDocument/2006/relationships/tags" Target="../tags/tag2520.xml"/><Relationship Id="rId776" Type="http://schemas.openxmlformats.org/officeDocument/2006/relationships/tags" Target="../tags/tag2727.xml"/><Relationship Id="rId983" Type="http://schemas.openxmlformats.org/officeDocument/2006/relationships/tags" Target="../tags/tag2934.xml"/><Relationship Id="rId1199" Type="http://schemas.openxmlformats.org/officeDocument/2006/relationships/tags" Target="../tags/tag3150.xml"/><Relationship Id="rId1627" Type="http://schemas.openxmlformats.org/officeDocument/2006/relationships/tags" Target="../tags/tag3578.xml"/><Relationship Id="rId1834" Type="http://schemas.openxmlformats.org/officeDocument/2006/relationships/tags" Target="../tags/tag3785.xml"/><Relationship Id="rId331" Type="http://schemas.openxmlformats.org/officeDocument/2006/relationships/tags" Target="../tags/tag2282.xml"/><Relationship Id="rId429" Type="http://schemas.openxmlformats.org/officeDocument/2006/relationships/tags" Target="../tags/tag2380.xml"/><Relationship Id="rId636" Type="http://schemas.openxmlformats.org/officeDocument/2006/relationships/tags" Target="../tags/tag2587.xml"/><Relationship Id="rId1059" Type="http://schemas.openxmlformats.org/officeDocument/2006/relationships/tags" Target="../tags/tag3010.xml"/><Relationship Id="rId1266" Type="http://schemas.openxmlformats.org/officeDocument/2006/relationships/tags" Target="../tags/tag3217.xml"/><Relationship Id="rId1473" Type="http://schemas.openxmlformats.org/officeDocument/2006/relationships/tags" Target="../tags/tag3424.xml"/><Relationship Id="rId843" Type="http://schemas.openxmlformats.org/officeDocument/2006/relationships/tags" Target="../tags/tag2794.xml"/><Relationship Id="rId1126" Type="http://schemas.openxmlformats.org/officeDocument/2006/relationships/tags" Target="../tags/tag3077.xml"/><Relationship Id="rId1680" Type="http://schemas.openxmlformats.org/officeDocument/2006/relationships/tags" Target="../tags/tag3631.xml"/><Relationship Id="rId1778" Type="http://schemas.openxmlformats.org/officeDocument/2006/relationships/tags" Target="../tags/tag3729.xml"/><Relationship Id="rId275" Type="http://schemas.openxmlformats.org/officeDocument/2006/relationships/tags" Target="../tags/tag2226.xml"/><Relationship Id="rId482" Type="http://schemas.openxmlformats.org/officeDocument/2006/relationships/tags" Target="../tags/tag2433.xml"/><Relationship Id="rId703" Type="http://schemas.openxmlformats.org/officeDocument/2006/relationships/tags" Target="../tags/tag2654.xml"/><Relationship Id="rId910" Type="http://schemas.openxmlformats.org/officeDocument/2006/relationships/tags" Target="../tags/tag2861.xml"/><Relationship Id="rId1333" Type="http://schemas.openxmlformats.org/officeDocument/2006/relationships/tags" Target="../tags/tag3284.xml"/><Relationship Id="rId1540" Type="http://schemas.openxmlformats.org/officeDocument/2006/relationships/tags" Target="../tags/tag3491.xml"/><Relationship Id="rId1638" Type="http://schemas.openxmlformats.org/officeDocument/2006/relationships/tags" Target="../tags/tag3589.xml"/><Relationship Id="rId135" Type="http://schemas.openxmlformats.org/officeDocument/2006/relationships/tags" Target="../tags/tag2086.xml"/><Relationship Id="rId342" Type="http://schemas.openxmlformats.org/officeDocument/2006/relationships/tags" Target="../tags/tag2293.xml"/><Relationship Id="rId787" Type="http://schemas.openxmlformats.org/officeDocument/2006/relationships/tags" Target="../tags/tag2738.xml"/><Relationship Id="rId994" Type="http://schemas.openxmlformats.org/officeDocument/2006/relationships/tags" Target="../tags/tag2945.xml"/><Relationship Id="rId1400" Type="http://schemas.openxmlformats.org/officeDocument/2006/relationships/tags" Target="../tags/tag3351.xml"/><Relationship Id="rId1845" Type="http://schemas.openxmlformats.org/officeDocument/2006/relationships/tags" Target="../tags/tag3796.xml"/><Relationship Id="rId202" Type="http://schemas.openxmlformats.org/officeDocument/2006/relationships/tags" Target="../tags/tag2153.xml"/><Relationship Id="rId647" Type="http://schemas.openxmlformats.org/officeDocument/2006/relationships/tags" Target="../tags/tag2598.xml"/><Relationship Id="rId854" Type="http://schemas.openxmlformats.org/officeDocument/2006/relationships/tags" Target="../tags/tag2805.xml"/><Relationship Id="rId1277" Type="http://schemas.openxmlformats.org/officeDocument/2006/relationships/tags" Target="../tags/tag3228.xml"/><Relationship Id="rId1484" Type="http://schemas.openxmlformats.org/officeDocument/2006/relationships/tags" Target="../tags/tag3435.xml"/><Relationship Id="rId1691" Type="http://schemas.openxmlformats.org/officeDocument/2006/relationships/tags" Target="../tags/tag3642.xml"/><Relationship Id="rId1705" Type="http://schemas.openxmlformats.org/officeDocument/2006/relationships/tags" Target="../tags/tag3656.xml"/><Relationship Id="rId286" Type="http://schemas.openxmlformats.org/officeDocument/2006/relationships/tags" Target="../tags/tag2237.xml"/><Relationship Id="rId493" Type="http://schemas.openxmlformats.org/officeDocument/2006/relationships/tags" Target="../tags/tag2444.xml"/><Relationship Id="rId507" Type="http://schemas.openxmlformats.org/officeDocument/2006/relationships/tags" Target="../tags/tag2458.xml"/><Relationship Id="rId714" Type="http://schemas.openxmlformats.org/officeDocument/2006/relationships/tags" Target="../tags/tag2665.xml"/><Relationship Id="rId921" Type="http://schemas.openxmlformats.org/officeDocument/2006/relationships/tags" Target="../tags/tag2872.xml"/><Relationship Id="rId1137" Type="http://schemas.openxmlformats.org/officeDocument/2006/relationships/tags" Target="../tags/tag3088.xml"/><Relationship Id="rId1344" Type="http://schemas.openxmlformats.org/officeDocument/2006/relationships/tags" Target="../tags/tag3295.xml"/><Relationship Id="rId1551" Type="http://schemas.openxmlformats.org/officeDocument/2006/relationships/tags" Target="../tags/tag3502.xml"/><Relationship Id="rId1789" Type="http://schemas.openxmlformats.org/officeDocument/2006/relationships/tags" Target="../tags/tag3740.xml"/><Relationship Id="rId50" Type="http://schemas.openxmlformats.org/officeDocument/2006/relationships/tags" Target="../tags/tag2001.xml"/><Relationship Id="rId146" Type="http://schemas.openxmlformats.org/officeDocument/2006/relationships/tags" Target="../tags/tag2097.xml"/><Relationship Id="rId353" Type="http://schemas.openxmlformats.org/officeDocument/2006/relationships/tags" Target="../tags/tag2304.xml"/><Relationship Id="rId560" Type="http://schemas.openxmlformats.org/officeDocument/2006/relationships/tags" Target="../tags/tag2511.xml"/><Relationship Id="rId798" Type="http://schemas.openxmlformats.org/officeDocument/2006/relationships/tags" Target="../tags/tag2749.xml"/><Relationship Id="rId1190" Type="http://schemas.openxmlformats.org/officeDocument/2006/relationships/tags" Target="../tags/tag3141.xml"/><Relationship Id="rId1204" Type="http://schemas.openxmlformats.org/officeDocument/2006/relationships/tags" Target="../tags/tag3155.xml"/><Relationship Id="rId1411" Type="http://schemas.openxmlformats.org/officeDocument/2006/relationships/tags" Target="../tags/tag3362.xml"/><Relationship Id="rId1649" Type="http://schemas.openxmlformats.org/officeDocument/2006/relationships/tags" Target="../tags/tag3600.xml"/><Relationship Id="rId213" Type="http://schemas.openxmlformats.org/officeDocument/2006/relationships/tags" Target="../tags/tag2164.xml"/><Relationship Id="rId420" Type="http://schemas.openxmlformats.org/officeDocument/2006/relationships/tags" Target="../tags/tag2371.xml"/><Relationship Id="rId658" Type="http://schemas.openxmlformats.org/officeDocument/2006/relationships/tags" Target="../tags/tag2609.xml"/><Relationship Id="rId865" Type="http://schemas.openxmlformats.org/officeDocument/2006/relationships/tags" Target="../tags/tag2816.xml"/><Relationship Id="rId1050" Type="http://schemas.openxmlformats.org/officeDocument/2006/relationships/tags" Target="../tags/tag3001.xml"/><Relationship Id="rId1288" Type="http://schemas.openxmlformats.org/officeDocument/2006/relationships/tags" Target="../tags/tag3239.xml"/><Relationship Id="rId1495" Type="http://schemas.openxmlformats.org/officeDocument/2006/relationships/tags" Target="../tags/tag3446.xml"/><Relationship Id="rId1509" Type="http://schemas.openxmlformats.org/officeDocument/2006/relationships/tags" Target="../tags/tag3460.xml"/><Relationship Id="rId1716" Type="http://schemas.openxmlformats.org/officeDocument/2006/relationships/tags" Target="../tags/tag3667.xml"/><Relationship Id="rId297" Type="http://schemas.openxmlformats.org/officeDocument/2006/relationships/tags" Target="../tags/tag2248.xml"/><Relationship Id="rId518" Type="http://schemas.openxmlformats.org/officeDocument/2006/relationships/tags" Target="../tags/tag2469.xml"/><Relationship Id="rId725" Type="http://schemas.openxmlformats.org/officeDocument/2006/relationships/tags" Target="../tags/tag2676.xml"/><Relationship Id="rId932" Type="http://schemas.openxmlformats.org/officeDocument/2006/relationships/tags" Target="../tags/tag2883.xml"/><Relationship Id="rId1148" Type="http://schemas.openxmlformats.org/officeDocument/2006/relationships/tags" Target="../tags/tag3099.xml"/><Relationship Id="rId1355" Type="http://schemas.openxmlformats.org/officeDocument/2006/relationships/tags" Target="../tags/tag3306.xml"/><Relationship Id="rId1562" Type="http://schemas.openxmlformats.org/officeDocument/2006/relationships/tags" Target="../tags/tag3513.xml"/><Relationship Id="rId157" Type="http://schemas.openxmlformats.org/officeDocument/2006/relationships/tags" Target="../tags/tag2108.xml"/><Relationship Id="rId364" Type="http://schemas.openxmlformats.org/officeDocument/2006/relationships/tags" Target="../tags/tag2315.xml"/><Relationship Id="rId1008" Type="http://schemas.openxmlformats.org/officeDocument/2006/relationships/tags" Target="../tags/tag2959.xml"/><Relationship Id="rId1215" Type="http://schemas.openxmlformats.org/officeDocument/2006/relationships/tags" Target="../tags/tag3166.xml"/><Relationship Id="rId1422" Type="http://schemas.openxmlformats.org/officeDocument/2006/relationships/tags" Target="../tags/tag3373.xml"/><Relationship Id="rId61" Type="http://schemas.openxmlformats.org/officeDocument/2006/relationships/tags" Target="../tags/tag2012.xml"/><Relationship Id="rId571" Type="http://schemas.openxmlformats.org/officeDocument/2006/relationships/tags" Target="../tags/tag2522.xml"/><Relationship Id="rId669" Type="http://schemas.openxmlformats.org/officeDocument/2006/relationships/tags" Target="../tags/tag2620.xml"/><Relationship Id="rId876" Type="http://schemas.openxmlformats.org/officeDocument/2006/relationships/tags" Target="../tags/tag2827.xml"/><Relationship Id="rId1299" Type="http://schemas.openxmlformats.org/officeDocument/2006/relationships/tags" Target="../tags/tag3250.xml"/><Relationship Id="rId1727" Type="http://schemas.openxmlformats.org/officeDocument/2006/relationships/tags" Target="../tags/tag3678.xml"/><Relationship Id="rId19" Type="http://schemas.openxmlformats.org/officeDocument/2006/relationships/tags" Target="../tags/tag1970.xml"/><Relationship Id="rId224" Type="http://schemas.openxmlformats.org/officeDocument/2006/relationships/tags" Target="../tags/tag2175.xml"/><Relationship Id="rId431" Type="http://schemas.openxmlformats.org/officeDocument/2006/relationships/tags" Target="../tags/tag2382.xml"/><Relationship Id="rId529" Type="http://schemas.openxmlformats.org/officeDocument/2006/relationships/tags" Target="../tags/tag2480.xml"/><Relationship Id="rId736" Type="http://schemas.openxmlformats.org/officeDocument/2006/relationships/tags" Target="../tags/tag2687.xml"/><Relationship Id="rId1061" Type="http://schemas.openxmlformats.org/officeDocument/2006/relationships/tags" Target="../tags/tag3012.xml"/><Relationship Id="rId1159" Type="http://schemas.openxmlformats.org/officeDocument/2006/relationships/tags" Target="../tags/tag3110.xml"/><Relationship Id="rId1366" Type="http://schemas.openxmlformats.org/officeDocument/2006/relationships/tags" Target="../tags/tag3317.xml"/><Relationship Id="rId168" Type="http://schemas.openxmlformats.org/officeDocument/2006/relationships/tags" Target="../tags/tag2119.xml"/><Relationship Id="rId943" Type="http://schemas.openxmlformats.org/officeDocument/2006/relationships/tags" Target="../tags/tag2894.xml"/><Relationship Id="rId1019" Type="http://schemas.openxmlformats.org/officeDocument/2006/relationships/tags" Target="../tags/tag2970.xml"/><Relationship Id="rId1573" Type="http://schemas.openxmlformats.org/officeDocument/2006/relationships/tags" Target="../tags/tag3524.xml"/><Relationship Id="rId1780" Type="http://schemas.openxmlformats.org/officeDocument/2006/relationships/tags" Target="../tags/tag3731.xml"/><Relationship Id="rId72" Type="http://schemas.openxmlformats.org/officeDocument/2006/relationships/tags" Target="../tags/tag2023.xml"/><Relationship Id="rId375" Type="http://schemas.openxmlformats.org/officeDocument/2006/relationships/tags" Target="../tags/tag2326.xml"/><Relationship Id="rId582" Type="http://schemas.openxmlformats.org/officeDocument/2006/relationships/tags" Target="../tags/tag2533.xml"/><Relationship Id="rId803" Type="http://schemas.openxmlformats.org/officeDocument/2006/relationships/tags" Target="../tags/tag2754.xml"/><Relationship Id="rId1226" Type="http://schemas.openxmlformats.org/officeDocument/2006/relationships/tags" Target="../tags/tag3177.xml"/><Relationship Id="rId1433" Type="http://schemas.openxmlformats.org/officeDocument/2006/relationships/tags" Target="../tags/tag3384.xml"/><Relationship Id="rId1640" Type="http://schemas.openxmlformats.org/officeDocument/2006/relationships/tags" Target="../tags/tag3591.xml"/><Relationship Id="rId1738" Type="http://schemas.openxmlformats.org/officeDocument/2006/relationships/tags" Target="../tags/tag3689.xml"/><Relationship Id="rId3" Type="http://schemas.openxmlformats.org/officeDocument/2006/relationships/tags" Target="../tags/tag1954.xml"/><Relationship Id="rId235" Type="http://schemas.openxmlformats.org/officeDocument/2006/relationships/tags" Target="../tags/tag2186.xml"/><Relationship Id="rId442" Type="http://schemas.openxmlformats.org/officeDocument/2006/relationships/tags" Target="../tags/tag2393.xml"/><Relationship Id="rId887" Type="http://schemas.openxmlformats.org/officeDocument/2006/relationships/tags" Target="../tags/tag2838.xml"/><Relationship Id="rId1072" Type="http://schemas.openxmlformats.org/officeDocument/2006/relationships/tags" Target="../tags/tag3023.xml"/><Relationship Id="rId1500" Type="http://schemas.openxmlformats.org/officeDocument/2006/relationships/tags" Target="../tags/tag3451.xml"/><Relationship Id="rId302" Type="http://schemas.openxmlformats.org/officeDocument/2006/relationships/tags" Target="../tags/tag2253.xml"/><Relationship Id="rId747" Type="http://schemas.openxmlformats.org/officeDocument/2006/relationships/tags" Target="../tags/tag2698.xml"/><Relationship Id="rId954" Type="http://schemas.openxmlformats.org/officeDocument/2006/relationships/tags" Target="../tags/tag2905.xml"/><Relationship Id="rId1377" Type="http://schemas.openxmlformats.org/officeDocument/2006/relationships/tags" Target="../tags/tag3328.xml"/><Relationship Id="rId1584" Type="http://schemas.openxmlformats.org/officeDocument/2006/relationships/tags" Target="../tags/tag3535.xml"/><Relationship Id="rId1791" Type="http://schemas.openxmlformats.org/officeDocument/2006/relationships/tags" Target="../tags/tag3742.xml"/><Relationship Id="rId1805" Type="http://schemas.openxmlformats.org/officeDocument/2006/relationships/tags" Target="../tags/tag3756.xml"/><Relationship Id="rId83" Type="http://schemas.openxmlformats.org/officeDocument/2006/relationships/tags" Target="../tags/tag2034.xml"/><Relationship Id="rId179" Type="http://schemas.openxmlformats.org/officeDocument/2006/relationships/tags" Target="../tags/tag2130.xml"/><Relationship Id="rId386" Type="http://schemas.openxmlformats.org/officeDocument/2006/relationships/tags" Target="../tags/tag2337.xml"/><Relationship Id="rId593" Type="http://schemas.openxmlformats.org/officeDocument/2006/relationships/tags" Target="../tags/tag2544.xml"/><Relationship Id="rId607" Type="http://schemas.openxmlformats.org/officeDocument/2006/relationships/tags" Target="../tags/tag2558.xml"/><Relationship Id="rId814" Type="http://schemas.openxmlformats.org/officeDocument/2006/relationships/tags" Target="../tags/tag2765.xml"/><Relationship Id="rId1237" Type="http://schemas.openxmlformats.org/officeDocument/2006/relationships/tags" Target="../tags/tag3188.xml"/><Relationship Id="rId1444" Type="http://schemas.openxmlformats.org/officeDocument/2006/relationships/tags" Target="../tags/tag3395.xml"/><Relationship Id="rId1651" Type="http://schemas.openxmlformats.org/officeDocument/2006/relationships/tags" Target="../tags/tag3602.xml"/><Relationship Id="rId246" Type="http://schemas.openxmlformats.org/officeDocument/2006/relationships/tags" Target="../tags/tag2197.xml"/><Relationship Id="rId453" Type="http://schemas.openxmlformats.org/officeDocument/2006/relationships/tags" Target="../tags/tag2404.xml"/><Relationship Id="rId660" Type="http://schemas.openxmlformats.org/officeDocument/2006/relationships/tags" Target="../tags/tag2611.xml"/><Relationship Id="rId898" Type="http://schemas.openxmlformats.org/officeDocument/2006/relationships/tags" Target="../tags/tag2849.xml"/><Relationship Id="rId1083" Type="http://schemas.openxmlformats.org/officeDocument/2006/relationships/tags" Target="../tags/tag3034.xml"/><Relationship Id="rId1290" Type="http://schemas.openxmlformats.org/officeDocument/2006/relationships/tags" Target="../tags/tag3241.xml"/><Relationship Id="rId1304" Type="http://schemas.openxmlformats.org/officeDocument/2006/relationships/tags" Target="../tags/tag3255.xml"/><Relationship Id="rId1511" Type="http://schemas.openxmlformats.org/officeDocument/2006/relationships/tags" Target="../tags/tag3462.xml"/><Relationship Id="rId1749" Type="http://schemas.openxmlformats.org/officeDocument/2006/relationships/tags" Target="../tags/tag3700.xml"/><Relationship Id="rId106" Type="http://schemas.openxmlformats.org/officeDocument/2006/relationships/tags" Target="../tags/tag2057.xml"/><Relationship Id="rId313" Type="http://schemas.openxmlformats.org/officeDocument/2006/relationships/tags" Target="../tags/tag2264.xml"/><Relationship Id="rId758" Type="http://schemas.openxmlformats.org/officeDocument/2006/relationships/tags" Target="../tags/tag2709.xml"/><Relationship Id="rId965" Type="http://schemas.openxmlformats.org/officeDocument/2006/relationships/tags" Target="../tags/tag2916.xml"/><Relationship Id="rId1150" Type="http://schemas.openxmlformats.org/officeDocument/2006/relationships/tags" Target="../tags/tag3101.xml"/><Relationship Id="rId1388" Type="http://schemas.openxmlformats.org/officeDocument/2006/relationships/tags" Target="../tags/tag3339.xml"/><Relationship Id="rId1595" Type="http://schemas.openxmlformats.org/officeDocument/2006/relationships/tags" Target="../tags/tag3546.xml"/><Relationship Id="rId1609" Type="http://schemas.openxmlformats.org/officeDocument/2006/relationships/tags" Target="../tags/tag3560.xml"/><Relationship Id="rId1816" Type="http://schemas.openxmlformats.org/officeDocument/2006/relationships/tags" Target="../tags/tag3767.xml"/><Relationship Id="rId10" Type="http://schemas.openxmlformats.org/officeDocument/2006/relationships/tags" Target="../tags/tag1961.xml"/><Relationship Id="rId94" Type="http://schemas.openxmlformats.org/officeDocument/2006/relationships/tags" Target="../tags/tag2045.xml"/><Relationship Id="rId397" Type="http://schemas.openxmlformats.org/officeDocument/2006/relationships/tags" Target="../tags/tag2348.xml"/><Relationship Id="rId520" Type="http://schemas.openxmlformats.org/officeDocument/2006/relationships/tags" Target="../tags/tag2471.xml"/><Relationship Id="rId618" Type="http://schemas.openxmlformats.org/officeDocument/2006/relationships/tags" Target="../tags/tag2569.xml"/><Relationship Id="rId825" Type="http://schemas.openxmlformats.org/officeDocument/2006/relationships/tags" Target="../tags/tag2776.xml"/><Relationship Id="rId1248" Type="http://schemas.openxmlformats.org/officeDocument/2006/relationships/tags" Target="../tags/tag3199.xml"/><Relationship Id="rId1455" Type="http://schemas.openxmlformats.org/officeDocument/2006/relationships/tags" Target="../tags/tag3406.xml"/><Relationship Id="rId1662" Type="http://schemas.openxmlformats.org/officeDocument/2006/relationships/tags" Target="../tags/tag3613.xml"/><Relationship Id="rId257" Type="http://schemas.openxmlformats.org/officeDocument/2006/relationships/tags" Target="../tags/tag2208.xml"/><Relationship Id="rId464" Type="http://schemas.openxmlformats.org/officeDocument/2006/relationships/tags" Target="../tags/tag2415.xml"/><Relationship Id="rId1010" Type="http://schemas.openxmlformats.org/officeDocument/2006/relationships/tags" Target="../tags/tag2961.xml"/><Relationship Id="rId1094" Type="http://schemas.openxmlformats.org/officeDocument/2006/relationships/tags" Target="../tags/tag3045.xml"/><Relationship Id="rId1108" Type="http://schemas.openxmlformats.org/officeDocument/2006/relationships/tags" Target="../tags/tag3059.xml"/><Relationship Id="rId1315" Type="http://schemas.openxmlformats.org/officeDocument/2006/relationships/tags" Target="../tags/tag3266.xml"/><Relationship Id="rId117" Type="http://schemas.openxmlformats.org/officeDocument/2006/relationships/tags" Target="../tags/tag2068.xml"/><Relationship Id="rId671" Type="http://schemas.openxmlformats.org/officeDocument/2006/relationships/tags" Target="../tags/tag2622.xml"/><Relationship Id="rId769" Type="http://schemas.openxmlformats.org/officeDocument/2006/relationships/tags" Target="../tags/tag2720.xml"/><Relationship Id="rId976" Type="http://schemas.openxmlformats.org/officeDocument/2006/relationships/tags" Target="../tags/tag2927.xml"/><Relationship Id="rId1399" Type="http://schemas.openxmlformats.org/officeDocument/2006/relationships/tags" Target="../tags/tag3350.xml"/><Relationship Id="rId324" Type="http://schemas.openxmlformats.org/officeDocument/2006/relationships/tags" Target="../tags/tag2275.xml"/><Relationship Id="rId531" Type="http://schemas.openxmlformats.org/officeDocument/2006/relationships/tags" Target="../tags/tag2482.xml"/><Relationship Id="rId629" Type="http://schemas.openxmlformats.org/officeDocument/2006/relationships/tags" Target="../tags/tag2580.xml"/><Relationship Id="rId1161" Type="http://schemas.openxmlformats.org/officeDocument/2006/relationships/tags" Target="../tags/tag3112.xml"/><Relationship Id="rId1259" Type="http://schemas.openxmlformats.org/officeDocument/2006/relationships/tags" Target="../tags/tag3210.xml"/><Relationship Id="rId1466" Type="http://schemas.openxmlformats.org/officeDocument/2006/relationships/tags" Target="../tags/tag3417.xml"/><Relationship Id="rId836" Type="http://schemas.openxmlformats.org/officeDocument/2006/relationships/tags" Target="../tags/tag2787.xml"/><Relationship Id="rId1021" Type="http://schemas.openxmlformats.org/officeDocument/2006/relationships/tags" Target="../tags/tag2972.xml"/><Relationship Id="rId1119" Type="http://schemas.openxmlformats.org/officeDocument/2006/relationships/tags" Target="../tags/tag3070.xml"/><Relationship Id="rId1673" Type="http://schemas.openxmlformats.org/officeDocument/2006/relationships/tags" Target="../tags/tag3624.xml"/><Relationship Id="rId903" Type="http://schemas.openxmlformats.org/officeDocument/2006/relationships/tags" Target="../tags/tag2854.xml"/><Relationship Id="rId1326" Type="http://schemas.openxmlformats.org/officeDocument/2006/relationships/tags" Target="../tags/tag3277.xml"/><Relationship Id="rId1533" Type="http://schemas.openxmlformats.org/officeDocument/2006/relationships/tags" Target="../tags/tag3484.xml"/><Relationship Id="rId1740" Type="http://schemas.openxmlformats.org/officeDocument/2006/relationships/tags" Target="../tags/tag3691.xml"/><Relationship Id="rId32" Type="http://schemas.openxmlformats.org/officeDocument/2006/relationships/tags" Target="../tags/tag1983.xml"/><Relationship Id="rId1600" Type="http://schemas.openxmlformats.org/officeDocument/2006/relationships/tags" Target="../tags/tag3551.xml"/><Relationship Id="rId1838" Type="http://schemas.openxmlformats.org/officeDocument/2006/relationships/tags" Target="../tags/tag3789.xml"/><Relationship Id="rId181" Type="http://schemas.openxmlformats.org/officeDocument/2006/relationships/tags" Target="../tags/tag2132.xml"/><Relationship Id="rId279" Type="http://schemas.openxmlformats.org/officeDocument/2006/relationships/tags" Target="../tags/tag2230.xml"/><Relationship Id="rId486" Type="http://schemas.openxmlformats.org/officeDocument/2006/relationships/tags" Target="../tags/tag2437.xml"/><Relationship Id="rId693" Type="http://schemas.openxmlformats.org/officeDocument/2006/relationships/tags" Target="../tags/tag2644.xml"/><Relationship Id="rId139" Type="http://schemas.openxmlformats.org/officeDocument/2006/relationships/tags" Target="../tags/tag2090.xml"/><Relationship Id="rId346" Type="http://schemas.openxmlformats.org/officeDocument/2006/relationships/tags" Target="../tags/tag2297.xml"/><Relationship Id="rId553" Type="http://schemas.openxmlformats.org/officeDocument/2006/relationships/tags" Target="../tags/tag2504.xml"/><Relationship Id="rId760" Type="http://schemas.openxmlformats.org/officeDocument/2006/relationships/tags" Target="../tags/tag2711.xml"/><Relationship Id="rId998" Type="http://schemas.openxmlformats.org/officeDocument/2006/relationships/tags" Target="../tags/tag2949.xml"/><Relationship Id="rId1183" Type="http://schemas.openxmlformats.org/officeDocument/2006/relationships/tags" Target="../tags/tag3134.xml"/><Relationship Id="rId1390" Type="http://schemas.openxmlformats.org/officeDocument/2006/relationships/tags" Target="../tags/tag3341.xml"/><Relationship Id="rId206" Type="http://schemas.openxmlformats.org/officeDocument/2006/relationships/tags" Target="../tags/tag2157.xml"/><Relationship Id="rId413" Type="http://schemas.openxmlformats.org/officeDocument/2006/relationships/tags" Target="../tags/tag2364.xml"/><Relationship Id="rId858" Type="http://schemas.openxmlformats.org/officeDocument/2006/relationships/tags" Target="../tags/tag2809.xml"/><Relationship Id="rId1043" Type="http://schemas.openxmlformats.org/officeDocument/2006/relationships/tags" Target="../tags/tag2994.xml"/><Relationship Id="rId1488" Type="http://schemas.openxmlformats.org/officeDocument/2006/relationships/tags" Target="../tags/tag3439.xml"/><Relationship Id="rId1695" Type="http://schemas.openxmlformats.org/officeDocument/2006/relationships/tags" Target="../tags/tag3646.xml"/><Relationship Id="rId620" Type="http://schemas.openxmlformats.org/officeDocument/2006/relationships/tags" Target="../tags/tag2571.xml"/><Relationship Id="rId718" Type="http://schemas.openxmlformats.org/officeDocument/2006/relationships/tags" Target="../tags/tag2669.xml"/><Relationship Id="rId925" Type="http://schemas.openxmlformats.org/officeDocument/2006/relationships/tags" Target="../tags/tag2876.xml"/><Relationship Id="rId1250" Type="http://schemas.openxmlformats.org/officeDocument/2006/relationships/tags" Target="../tags/tag3201.xml"/><Relationship Id="rId1348" Type="http://schemas.openxmlformats.org/officeDocument/2006/relationships/tags" Target="../tags/tag3299.xml"/><Relationship Id="rId1555" Type="http://schemas.openxmlformats.org/officeDocument/2006/relationships/tags" Target="../tags/tag3506.xml"/><Relationship Id="rId1762" Type="http://schemas.openxmlformats.org/officeDocument/2006/relationships/tags" Target="../tags/tag3713.xml"/><Relationship Id="rId1110" Type="http://schemas.openxmlformats.org/officeDocument/2006/relationships/tags" Target="../tags/tag3061.xml"/><Relationship Id="rId1208" Type="http://schemas.openxmlformats.org/officeDocument/2006/relationships/tags" Target="../tags/tag3159.xml"/><Relationship Id="rId1415" Type="http://schemas.openxmlformats.org/officeDocument/2006/relationships/tags" Target="../tags/tag3366.xml"/><Relationship Id="rId54" Type="http://schemas.openxmlformats.org/officeDocument/2006/relationships/tags" Target="../tags/tag2005.xml"/><Relationship Id="rId1622" Type="http://schemas.openxmlformats.org/officeDocument/2006/relationships/tags" Target="../tags/tag3573.xml"/><Relationship Id="rId270" Type="http://schemas.openxmlformats.org/officeDocument/2006/relationships/tags" Target="../tags/tag2221.xml"/><Relationship Id="rId130" Type="http://schemas.openxmlformats.org/officeDocument/2006/relationships/tags" Target="../tags/tag2081.xml"/><Relationship Id="rId368" Type="http://schemas.openxmlformats.org/officeDocument/2006/relationships/tags" Target="../tags/tag2319.xml"/><Relationship Id="rId575" Type="http://schemas.openxmlformats.org/officeDocument/2006/relationships/tags" Target="../tags/tag2526.xml"/><Relationship Id="rId782" Type="http://schemas.openxmlformats.org/officeDocument/2006/relationships/tags" Target="../tags/tag2733.xml"/><Relationship Id="rId228" Type="http://schemas.openxmlformats.org/officeDocument/2006/relationships/tags" Target="../tags/tag2179.xml"/><Relationship Id="rId435" Type="http://schemas.openxmlformats.org/officeDocument/2006/relationships/tags" Target="../tags/tag2386.xml"/><Relationship Id="rId642" Type="http://schemas.openxmlformats.org/officeDocument/2006/relationships/tags" Target="../tags/tag2593.xml"/><Relationship Id="rId1065" Type="http://schemas.openxmlformats.org/officeDocument/2006/relationships/tags" Target="../tags/tag3016.xml"/><Relationship Id="rId1272" Type="http://schemas.openxmlformats.org/officeDocument/2006/relationships/tags" Target="../tags/tag3223.xml"/><Relationship Id="rId502" Type="http://schemas.openxmlformats.org/officeDocument/2006/relationships/tags" Target="../tags/tag2453.xml"/><Relationship Id="rId947" Type="http://schemas.openxmlformats.org/officeDocument/2006/relationships/tags" Target="../tags/tag2898.xml"/><Relationship Id="rId1132" Type="http://schemas.openxmlformats.org/officeDocument/2006/relationships/tags" Target="../tags/tag3083.xml"/><Relationship Id="rId1577" Type="http://schemas.openxmlformats.org/officeDocument/2006/relationships/tags" Target="../tags/tag3528.xml"/><Relationship Id="rId1784" Type="http://schemas.openxmlformats.org/officeDocument/2006/relationships/tags" Target="../tags/tag3735.xml"/><Relationship Id="rId76" Type="http://schemas.openxmlformats.org/officeDocument/2006/relationships/tags" Target="../tags/tag2027.xml"/><Relationship Id="rId807" Type="http://schemas.openxmlformats.org/officeDocument/2006/relationships/tags" Target="../tags/tag2758.xml"/><Relationship Id="rId1437" Type="http://schemas.openxmlformats.org/officeDocument/2006/relationships/tags" Target="../tags/tag3388.xml"/><Relationship Id="rId1644" Type="http://schemas.openxmlformats.org/officeDocument/2006/relationships/tags" Target="../tags/tag3595.xml"/><Relationship Id="rId1851" Type="http://schemas.openxmlformats.org/officeDocument/2006/relationships/tags" Target="../tags/tag3802.xml"/><Relationship Id="rId1504" Type="http://schemas.openxmlformats.org/officeDocument/2006/relationships/tags" Target="../tags/tag3455.xml"/><Relationship Id="rId1711" Type="http://schemas.openxmlformats.org/officeDocument/2006/relationships/tags" Target="../tags/tag3662.xml"/><Relationship Id="rId292" Type="http://schemas.openxmlformats.org/officeDocument/2006/relationships/tags" Target="../tags/tag2243.xml"/><Relationship Id="rId1809" Type="http://schemas.openxmlformats.org/officeDocument/2006/relationships/tags" Target="../tags/tag3760.xml"/><Relationship Id="rId597" Type="http://schemas.openxmlformats.org/officeDocument/2006/relationships/tags" Target="../tags/tag2548.xml"/><Relationship Id="rId152" Type="http://schemas.openxmlformats.org/officeDocument/2006/relationships/tags" Target="../tags/tag2103.xml"/><Relationship Id="rId457" Type="http://schemas.openxmlformats.org/officeDocument/2006/relationships/tags" Target="../tags/tag2408.xml"/><Relationship Id="rId1087" Type="http://schemas.openxmlformats.org/officeDocument/2006/relationships/tags" Target="../tags/tag3038.xml"/><Relationship Id="rId1294" Type="http://schemas.openxmlformats.org/officeDocument/2006/relationships/tags" Target="../tags/tag3245.xml"/><Relationship Id="rId664" Type="http://schemas.openxmlformats.org/officeDocument/2006/relationships/tags" Target="../tags/tag2615.xml"/><Relationship Id="rId871" Type="http://schemas.openxmlformats.org/officeDocument/2006/relationships/tags" Target="../tags/tag2822.xml"/><Relationship Id="rId969" Type="http://schemas.openxmlformats.org/officeDocument/2006/relationships/tags" Target="../tags/tag2920.xml"/><Relationship Id="rId1599" Type="http://schemas.openxmlformats.org/officeDocument/2006/relationships/tags" Target="../tags/tag3550.xml"/><Relationship Id="rId317" Type="http://schemas.openxmlformats.org/officeDocument/2006/relationships/tags" Target="../tags/tag2268.xml"/><Relationship Id="rId524" Type="http://schemas.openxmlformats.org/officeDocument/2006/relationships/tags" Target="../tags/tag2475.xml"/><Relationship Id="rId731" Type="http://schemas.openxmlformats.org/officeDocument/2006/relationships/tags" Target="../tags/tag2682.xml"/><Relationship Id="rId1154" Type="http://schemas.openxmlformats.org/officeDocument/2006/relationships/tags" Target="../tags/tag3105.xml"/><Relationship Id="rId1361" Type="http://schemas.openxmlformats.org/officeDocument/2006/relationships/tags" Target="../tags/tag3312.xml"/><Relationship Id="rId1459" Type="http://schemas.openxmlformats.org/officeDocument/2006/relationships/tags" Target="../tags/tag3410.xml"/><Relationship Id="rId98" Type="http://schemas.openxmlformats.org/officeDocument/2006/relationships/tags" Target="../tags/tag2049.xml"/><Relationship Id="rId829" Type="http://schemas.openxmlformats.org/officeDocument/2006/relationships/tags" Target="../tags/tag2780.xml"/><Relationship Id="rId1014" Type="http://schemas.openxmlformats.org/officeDocument/2006/relationships/tags" Target="../tags/tag2965.xml"/><Relationship Id="rId1221" Type="http://schemas.openxmlformats.org/officeDocument/2006/relationships/tags" Target="../tags/tag3172.xml"/><Relationship Id="rId1666" Type="http://schemas.openxmlformats.org/officeDocument/2006/relationships/tags" Target="../tags/tag3617.xml"/><Relationship Id="rId1319" Type="http://schemas.openxmlformats.org/officeDocument/2006/relationships/tags" Target="../tags/tag3270.xml"/><Relationship Id="rId1526" Type="http://schemas.openxmlformats.org/officeDocument/2006/relationships/tags" Target="../tags/tag3477.xml"/><Relationship Id="rId1733" Type="http://schemas.openxmlformats.org/officeDocument/2006/relationships/tags" Target="../tags/tag3684.xml"/><Relationship Id="rId25" Type="http://schemas.openxmlformats.org/officeDocument/2006/relationships/tags" Target="../tags/tag1976.xml"/><Relationship Id="rId1800" Type="http://schemas.openxmlformats.org/officeDocument/2006/relationships/tags" Target="../tags/tag3751.xml"/><Relationship Id="rId174" Type="http://schemas.openxmlformats.org/officeDocument/2006/relationships/tags" Target="../tags/tag2125.xml"/><Relationship Id="rId381" Type="http://schemas.openxmlformats.org/officeDocument/2006/relationships/tags" Target="../tags/tag2332.xml"/><Relationship Id="rId241" Type="http://schemas.openxmlformats.org/officeDocument/2006/relationships/tags" Target="../tags/tag2192.xml"/><Relationship Id="rId479" Type="http://schemas.openxmlformats.org/officeDocument/2006/relationships/tags" Target="../tags/tag2430.xml"/><Relationship Id="rId686" Type="http://schemas.openxmlformats.org/officeDocument/2006/relationships/tags" Target="../tags/tag2637.xml"/><Relationship Id="rId893" Type="http://schemas.openxmlformats.org/officeDocument/2006/relationships/tags" Target="../tags/tag2844.xml"/><Relationship Id="rId339" Type="http://schemas.openxmlformats.org/officeDocument/2006/relationships/tags" Target="../tags/tag2290.xml"/><Relationship Id="rId546" Type="http://schemas.openxmlformats.org/officeDocument/2006/relationships/tags" Target="../tags/tag2497.xml"/><Relationship Id="rId753" Type="http://schemas.openxmlformats.org/officeDocument/2006/relationships/tags" Target="../tags/tag2704.xml"/><Relationship Id="rId1176" Type="http://schemas.openxmlformats.org/officeDocument/2006/relationships/tags" Target="../tags/tag3127.xml"/><Relationship Id="rId1383" Type="http://schemas.openxmlformats.org/officeDocument/2006/relationships/tags" Target="../tags/tag3334.xml"/><Relationship Id="rId101" Type="http://schemas.openxmlformats.org/officeDocument/2006/relationships/tags" Target="../tags/tag2052.xml"/><Relationship Id="rId406" Type="http://schemas.openxmlformats.org/officeDocument/2006/relationships/tags" Target="../tags/tag2357.xml"/><Relationship Id="rId960" Type="http://schemas.openxmlformats.org/officeDocument/2006/relationships/tags" Target="../tags/tag2911.xml"/><Relationship Id="rId1036" Type="http://schemas.openxmlformats.org/officeDocument/2006/relationships/tags" Target="../tags/tag2987.xml"/><Relationship Id="rId1243" Type="http://schemas.openxmlformats.org/officeDocument/2006/relationships/tags" Target="../tags/tag3194.xml"/><Relationship Id="rId1590" Type="http://schemas.openxmlformats.org/officeDocument/2006/relationships/tags" Target="../tags/tag3541.xml"/><Relationship Id="rId1688" Type="http://schemas.openxmlformats.org/officeDocument/2006/relationships/tags" Target="../tags/tag3639.xml"/><Relationship Id="rId613" Type="http://schemas.openxmlformats.org/officeDocument/2006/relationships/tags" Target="../tags/tag2564.xml"/><Relationship Id="rId820" Type="http://schemas.openxmlformats.org/officeDocument/2006/relationships/tags" Target="../tags/tag2771.xml"/><Relationship Id="rId918" Type="http://schemas.openxmlformats.org/officeDocument/2006/relationships/tags" Target="../tags/tag2869.xml"/><Relationship Id="rId1450" Type="http://schemas.openxmlformats.org/officeDocument/2006/relationships/tags" Target="../tags/tag3401.xml"/><Relationship Id="rId1548" Type="http://schemas.openxmlformats.org/officeDocument/2006/relationships/tags" Target="../tags/tag3499.xml"/><Relationship Id="rId1755" Type="http://schemas.openxmlformats.org/officeDocument/2006/relationships/tags" Target="../tags/tag3706.xml"/><Relationship Id="rId1103" Type="http://schemas.openxmlformats.org/officeDocument/2006/relationships/tags" Target="../tags/tag3054.xml"/><Relationship Id="rId1310" Type="http://schemas.openxmlformats.org/officeDocument/2006/relationships/tags" Target="../tags/tag3261.xml"/><Relationship Id="rId1408" Type="http://schemas.openxmlformats.org/officeDocument/2006/relationships/tags" Target="../tags/tag3359.xml"/><Relationship Id="rId47" Type="http://schemas.openxmlformats.org/officeDocument/2006/relationships/tags" Target="../tags/tag1998.xml"/><Relationship Id="rId1615" Type="http://schemas.openxmlformats.org/officeDocument/2006/relationships/tags" Target="../tags/tag3566.xml"/><Relationship Id="rId1822" Type="http://schemas.openxmlformats.org/officeDocument/2006/relationships/tags" Target="../tags/tag3773.xml"/><Relationship Id="rId196" Type="http://schemas.openxmlformats.org/officeDocument/2006/relationships/tags" Target="../tags/tag2147.xml"/><Relationship Id="rId263" Type="http://schemas.openxmlformats.org/officeDocument/2006/relationships/tags" Target="../tags/tag2214.xml"/><Relationship Id="rId470" Type="http://schemas.openxmlformats.org/officeDocument/2006/relationships/tags" Target="../tags/tag2421.xml"/><Relationship Id="rId123" Type="http://schemas.openxmlformats.org/officeDocument/2006/relationships/tags" Target="../tags/tag2074.xml"/><Relationship Id="rId330" Type="http://schemas.openxmlformats.org/officeDocument/2006/relationships/tags" Target="../tags/tag2281.xml"/><Relationship Id="rId568" Type="http://schemas.openxmlformats.org/officeDocument/2006/relationships/tags" Target="../tags/tag2519.xml"/><Relationship Id="rId775" Type="http://schemas.openxmlformats.org/officeDocument/2006/relationships/tags" Target="../tags/tag2726.xml"/><Relationship Id="rId982" Type="http://schemas.openxmlformats.org/officeDocument/2006/relationships/tags" Target="../tags/tag2933.xml"/><Relationship Id="rId1198" Type="http://schemas.openxmlformats.org/officeDocument/2006/relationships/tags" Target="../tags/tag3149.xml"/><Relationship Id="rId428" Type="http://schemas.openxmlformats.org/officeDocument/2006/relationships/tags" Target="../tags/tag2379.xml"/><Relationship Id="rId635" Type="http://schemas.openxmlformats.org/officeDocument/2006/relationships/tags" Target="../tags/tag2586.xml"/><Relationship Id="rId842" Type="http://schemas.openxmlformats.org/officeDocument/2006/relationships/tags" Target="../tags/tag2793.xml"/><Relationship Id="rId1058" Type="http://schemas.openxmlformats.org/officeDocument/2006/relationships/tags" Target="../tags/tag3009.xml"/><Relationship Id="rId1265" Type="http://schemas.openxmlformats.org/officeDocument/2006/relationships/tags" Target="../tags/tag3216.xml"/><Relationship Id="rId1472" Type="http://schemas.openxmlformats.org/officeDocument/2006/relationships/tags" Target="../tags/tag3423.xml"/><Relationship Id="rId702" Type="http://schemas.openxmlformats.org/officeDocument/2006/relationships/tags" Target="../tags/tag2653.xml"/><Relationship Id="rId1125" Type="http://schemas.openxmlformats.org/officeDocument/2006/relationships/tags" Target="../tags/tag3076.xml"/><Relationship Id="rId1332" Type="http://schemas.openxmlformats.org/officeDocument/2006/relationships/tags" Target="../tags/tag3283.xml"/><Relationship Id="rId1777" Type="http://schemas.openxmlformats.org/officeDocument/2006/relationships/tags" Target="../tags/tag3728.xml"/><Relationship Id="rId69" Type="http://schemas.openxmlformats.org/officeDocument/2006/relationships/tags" Target="../tags/tag2020.xml"/><Relationship Id="rId1637" Type="http://schemas.openxmlformats.org/officeDocument/2006/relationships/tags" Target="../tags/tag3588.xml"/><Relationship Id="rId1844" Type="http://schemas.openxmlformats.org/officeDocument/2006/relationships/tags" Target="../tags/tag3795.xml"/><Relationship Id="rId1704" Type="http://schemas.openxmlformats.org/officeDocument/2006/relationships/tags" Target="../tags/tag3655.xml"/><Relationship Id="rId285" Type="http://schemas.openxmlformats.org/officeDocument/2006/relationships/tags" Target="../tags/tag2236.xml"/><Relationship Id="rId492" Type="http://schemas.openxmlformats.org/officeDocument/2006/relationships/tags" Target="../tags/tag2443.xml"/><Relationship Id="rId797" Type="http://schemas.openxmlformats.org/officeDocument/2006/relationships/tags" Target="../tags/tag2748.xml"/><Relationship Id="rId145" Type="http://schemas.openxmlformats.org/officeDocument/2006/relationships/tags" Target="../tags/tag2096.xml"/><Relationship Id="rId352" Type="http://schemas.openxmlformats.org/officeDocument/2006/relationships/tags" Target="../tags/tag2303.xml"/><Relationship Id="rId1287" Type="http://schemas.openxmlformats.org/officeDocument/2006/relationships/tags" Target="../tags/tag3238.xml"/><Relationship Id="rId212" Type="http://schemas.openxmlformats.org/officeDocument/2006/relationships/tags" Target="../tags/tag2163.xml"/><Relationship Id="rId657" Type="http://schemas.openxmlformats.org/officeDocument/2006/relationships/tags" Target="../tags/tag2608.xml"/><Relationship Id="rId864" Type="http://schemas.openxmlformats.org/officeDocument/2006/relationships/tags" Target="../tags/tag2815.xml"/><Relationship Id="rId1494" Type="http://schemas.openxmlformats.org/officeDocument/2006/relationships/tags" Target="../tags/tag3445.xml"/><Relationship Id="rId1799" Type="http://schemas.openxmlformats.org/officeDocument/2006/relationships/tags" Target="../tags/tag3750.xml"/><Relationship Id="rId517" Type="http://schemas.openxmlformats.org/officeDocument/2006/relationships/tags" Target="../tags/tag2468.xml"/><Relationship Id="rId724" Type="http://schemas.openxmlformats.org/officeDocument/2006/relationships/tags" Target="../tags/tag2675.xml"/><Relationship Id="rId931" Type="http://schemas.openxmlformats.org/officeDocument/2006/relationships/tags" Target="../tags/tag2882.xml"/><Relationship Id="rId1147" Type="http://schemas.openxmlformats.org/officeDocument/2006/relationships/tags" Target="../tags/tag3098.xml"/><Relationship Id="rId1354" Type="http://schemas.openxmlformats.org/officeDocument/2006/relationships/tags" Target="../tags/tag3305.xml"/><Relationship Id="rId1561" Type="http://schemas.openxmlformats.org/officeDocument/2006/relationships/tags" Target="../tags/tag3512.xml"/><Relationship Id="rId60" Type="http://schemas.openxmlformats.org/officeDocument/2006/relationships/tags" Target="../tags/tag2011.xml"/><Relationship Id="rId1007" Type="http://schemas.openxmlformats.org/officeDocument/2006/relationships/tags" Target="../tags/tag2958.xml"/><Relationship Id="rId1214" Type="http://schemas.openxmlformats.org/officeDocument/2006/relationships/tags" Target="../tags/tag3165.xml"/><Relationship Id="rId1421" Type="http://schemas.openxmlformats.org/officeDocument/2006/relationships/tags" Target="../tags/tag3372.xml"/><Relationship Id="rId1659" Type="http://schemas.openxmlformats.org/officeDocument/2006/relationships/tags" Target="../tags/tag3610.xml"/><Relationship Id="rId1519" Type="http://schemas.openxmlformats.org/officeDocument/2006/relationships/tags" Target="../tags/tag3470.xml"/><Relationship Id="rId1726" Type="http://schemas.openxmlformats.org/officeDocument/2006/relationships/tags" Target="../tags/tag3677.xml"/><Relationship Id="rId18" Type="http://schemas.openxmlformats.org/officeDocument/2006/relationships/tags" Target="../tags/tag1969.xml"/><Relationship Id="rId167" Type="http://schemas.openxmlformats.org/officeDocument/2006/relationships/tags" Target="../tags/tag2118.xml"/><Relationship Id="rId374" Type="http://schemas.openxmlformats.org/officeDocument/2006/relationships/tags" Target="../tags/tag2325.xml"/><Relationship Id="rId581" Type="http://schemas.openxmlformats.org/officeDocument/2006/relationships/tags" Target="../tags/tag2532.xml"/><Relationship Id="rId234" Type="http://schemas.openxmlformats.org/officeDocument/2006/relationships/tags" Target="../tags/tag2185.xml"/><Relationship Id="rId679" Type="http://schemas.openxmlformats.org/officeDocument/2006/relationships/tags" Target="../tags/tag2630.xml"/><Relationship Id="rId886" Type="http://schemas.openxmlformats.org/officeDocument/2006/relationships/tags" Target="../tags/tag2837.xml"/><Relationship Id="rId2" Type="http://schemas.openxmlformats.org/officeDocument/2006/relationships/tags" Target="../tags/tag1953.xml"/><Relationship Id="rId441" Type="http://schemas.openxmlformats.org/officeDocument/2006/relationships/tags" Target="../tags/tag2392.xml"/><Relationship Id="rId539" Type="http://schemas.openxmlformats.org/officeDocument/2006/relationships/tags" Target="../tags/tag2490.xml"/><Relationship Id="rId746" Type="http://schemas.openxmlformats.org/officeDocument/2006/relationships/tags" Target="../tags/tag2697.xml"/><Relationship Id="rId1071" Type="http://schemas.openxmlformats.org/officeDocument/2006/relationships/tags" Target="../tags/tag3022.xml"/><Relationship Id="rId1169" Type="http://schemas.openxmlformats.org/officeDocument/2006/relationships/tags" Target="../tags/tag3120.xml"/><Relationship Id="rId1376" Type="http://schemas.openxmlformats.org/officeDocument/2006/relationships/tags" Target="../tags/tag3327.xml"/><Relationship Id="rId1583" Type="http://schemas.openxmlformats.org/officeDocument/2006/relationships/tags" Target="../tags/tag3534.xml"/><Relationship Id="rId301" Type="http://schemas.openxmlformats.org/officeDocument/2006/relationships/tags" Target="../tags/tag2252.xml"/><Relationship Id="rId953" Type="http://schemas.openxmlformats.org/officeDocument/2006/relationships/tags" Target="../tags/tag2904.xml"/><Relationship Id="rId1029" Type="http://schemas.openxmlformats.org/officeDocument/2006/relationships/tags" Target="../tags/tag2980.xml"/><Relationship Id="rId1236" Type="http://schemas.openxmlformats.org/officeDocument/2006/relationships/tags" Target="../tags/tag3187.xml"/><Relationship Id="rId1790" Type="http://schemas.openxmlformats.org/officeDocument/2006/relationships/tags" Target="../tags/tag3741.xml"/><Relationship Id="rId82" Type="http://schemas.openxmlformats.org/officeDocument/2006/relationships/tags" Target="../tags/tag2033.xml"/><Relationship Id="rId606" Type="http://schemas.openxmlformats.org/officeDocument/2006/relationships/tags" Target="../tags/tag2557.xml"/><Relationship Id="rId813" Type="http://schemas.openxmlformats.org/officeDocument/2006/relationships/tags" Target="../tags/tag2764.xml"/><Relationship Id="rId1443" Type="http://schemas.openxmlformats.org/officeDocument/2006/relationships/tags" Target="../tags/tag3394.xml"/><Relationship Id="rId1650" Type="http://schemas.openxmlformats.org/officeDocument/2006/relationships/tags" Target="../tags/tag3601.xml"/><Relationship Id="rId1748" Type="http://schemas.openxmlformats.org/officeDocument/2006/relationships/tags" Target="../tags/tag3699.xml"/><Relationship Id="rId1303" Type="http://schemas.openxmlformats.org/officeDocument/2006/relationships/tags" Target="../tags/tag3254.xml"/><Relationship Id="rId1510" Type="http://schemas.openxmlformats.org/officeDocument/2006/relationships/tags" Target="../tags/tag3461.xml"/><Relationship Id="rId1608" Type="http://schemas.openxmlformats.org/officeDocument/2006/relationships/tags" Target="../tags/tag3559.xml"/><Relationship Id="rId1815" Type="http://schemas.openxmlformats.org/officeDocument/2006/relationships/tags" Target="../tags/tag3766.xml"/><Relationship Id="rId189" Type="http://schemas.openxmlformats.org/officeDocument/2006/relationships/tags" Target="../tags/tag2140.xml"/><Relationship Id="rId396" Type="http://schemas.openxmlformats.org/officeDocument/2006/relationships/tags" Target="../tags/tag2347.xml"/><Relationship Id="rId256" Type="http://schemas.openxmlformats.org/officeDocument/2006/relationships/tags" Target="../tags/tag2207.xml"/><Relationship Id="rId463" Type="http://schemas.openxmlformats.org/officeDocument/2006/relationships/tags" Target="../tags/tag2414.xml"/><Relationship Id="rId670" Type="http://schemas.openxmlformats.org/officeDocument/2006/relationships/tags" Target="../tags/tag2621.xml"/><Relationship Id="rId1093" Type="http://schemas.openxmlformats.org/officeDocument/2006/relationships/tags" Target="../tags/tag3044.xml"/><Relationship Id="rId116" Type="http://schemas.openxmlformats.org/officeDocument/2006/relationships/tags" Target="../tags/tag2067.xml"/><Relationship Id="rId323" Type="http://schemas.openxmlformats.org/officeDocument/2006/relationships/tags" Target="../tags/tag2274.xml"/><Relationship Id="rId530" Type="http://schemas.openxmlformats.org/officeDocument/2006/relationships/tags" Target="../tags/tag2481.xml"/><Relationship Id="rId768" Type="http://schemas.openxmlformats.org/officeDocument/2006/relationships/tags" Target="../tags/tag2719.xml"/><Relationship Id="rId975" Type="http://schemas.openxmlformats.org/officeDocument/2006/relationships/tags" Target="../tags/tag2926.xml"/><Relationship Id="rId1160" Type="http://schemas.openxmlformats.org/officeDocument/2006/relationships/tags" Target="../tags/tag3111.xml"/><Relationship Id="rId1398" Type="http://schemas.openxmlformats.org/officeDocument/2006/relationships/tags" Target="../tags/tag3349.xml"/><Relationship Id="rId628" Type="http://schemas.openxmlformats.org/officeDocument/2006/relationships/tags" Target="../tags/tag2579.xml"/><Relationship Id="rId835" Type="http://schemas.openxmlformats.org/officeDocument/2006/relationships/tags" Target="../tags/tag2786.xml"/><Relationship Id="rId1258" Type="http://schemas.openxmlformats.org/officeDocument/2006/relationships/tags" Target="../tags/tag3209.xml"/><Relationship Id="rId1465" Type="http://schemas.openxmlformats.org/officeDocument/2006/relationships/tags" Target="../tags/tag3416.xml"/><Relationship Id="rId1672" Type="http://schemas.openxmlformats.org/officeDocument/2006/relationships/tags" Target="../tags/tag3623.xml"/><Relationship Id="rId1020" Type="http://schemas.openxmlformats.org/officeDocument/2006/relationships/tags" Target="../tags/tag2971.xml"/><Relationship Id="rId1118" Type="http://schemas.openxmlformats.org/officeDocument/2006/relationships/tags" Target="../tags/tag3069.xml"/><Relationship Id="rId1325" Type="http://schemas.openxmlformats.org/officeDocument/2006/relationships/tags" Target="../tags/tag3276.xml"/><Relationship Id="rId1532" Type="http://schemas.openxmlformats.org/officeDocument/2006/relationships/tags" Target="../tags/tag3483.xml"/><Relationship Id="rId902" Type="http://schemas.openxmlformats.org/officeDocument/2006/relationships/tags" Target="../tags/tag2853.xml"/><Relationship Id="rId1837" Type="http://schemas.openxmlformats.org/officeDocument/2006/relationships/tags" Target="../tags/tag3788.xml"/><Relationship Id="rId31" Type="http://schemas.openxmlformats.org/officeDocument/2006/relationships/tags" Target="../tags/tag1982.xml"/><Relationship Id="rId180" Type="http://schemas.openxmlformats.org/officeDocument/2006/relationships/tags" Target="../tags/tag2131.xml"/><Relationship Id="rId278" Type="http://schemas.openxmlformats.org/officeDocument/2006/relationships/tags" Target="../tags/tag2229.xml"/><Relationship Id="rId485" Type="http://schemas.openxmlformats.org/officeDocument/2006/relationships/tags" Target="../tags/tag2436.xml"/><Relationship Id="rId692" Type="http://schemas.openxmlformats.org/officeDocument/2006/relationships/tags" Target="../tags/tag2643.xml"/><Relationship Id="rId138" Type="http://schemas.openxmlformats.org/officeDocument/2006/relationships/tags" Target="../tags/tag2089.xml"/><Relationship Id="rId345" Type="http://schemas.openxmlformats.org/officeDocument/2006/relationships/tags" Target="../tags/tag2296.xml"/><Relationship Id="rId552" Type="http://schemas.openxmlformats.org/officeDocument/2006/relationships/tags" Target="../tags/tag2503.xml"/><Relationship Id="rId997" Type="http://schemas.openxmlformats.org/officeDocument/2006/relationships/tags" Target="../tags/tag2948.xml"/><Relationship Id="rId1182" Type="http://schemas.openxmlformats.org/officeDocument/2006/relationships/tags" Target="../tags/tag3133.xml"/><Relationship Id="rId205" Type="http://schemas.openxmlformats.org/officeDocument/2006/relationships/tags" Target="../tags/tag2156.xml"/><Relationship Id="rId412" Type="http://schemas.openxmlformats.org/officeDocument/2006/relationships/tags" Target="../tags/tag2363.xml"/><Relationship Id="rId857" Type="http://schemas.openxmlformats.org/officeDocument/2006/relationships/tags" Target="../tags/tag2808.xml"/><Relationship Id="rId1042" Type="http://schemas.openxmlformats.org/officeDocument/2006/relationships/tags" Target="../tags/tag2993.xml"/><Relationship Id="rId1487" Type="http://schemas.openxmlformats.org/officeDocument/2006/relationships/tags" Target="../tags/tag3438.xml"/><Relationship Id="rId1694" Type="http://schemas.openxmlformats.org/officeDocument/2006/relationships/tags" Target="../tags/tag3645.xml"/><Relationship Id="rId717" Type="http://schemas.openxmlformats.org/officeDocument/2006/relationships/tags" Target="../tags/tag2668.xml"/><Relationship Id="rId924" Type="http://schemas.openxmlformats.org/officeDocument/2006/relationships/tags" Target="../tags/tag2875.xml"/><Relationship Id="rId1347" Type="http://schemas.openxmlformats.org/officeDocument/2006/relationships/tags" Target="../tags/tag3298.xml"/><Relationship Id="rId1554" Type="http://schemas.openxmlformats.org/officeDocument/2006/relationships/tags" Target="../tags/tag3505.xml"/><Relationship Id="rId1761" Type="http://schemas.openxmlformats.org/officeDocument/2006/relationships/tags" Target="../tags/tag3712.xml"/><Relationship Id="rId53" Type="http://schemas.openxmlformats.org/officeDocument/2006/relationships/tags" Target="../tags/tag2004.xml"/><Relationship Id="rId1207" Type="http://schemas.openxmlformats.org/officeDocument/2006/relationships/tags" Target="../tags/tag3158.xml"/><Relationship Id="rId1414" Type="http://schemas.openxmlformats.org/officeDocument/2006/relationships/tags" Target="../tags/tag3365.xml"/><Relationship Id="rId1621" Type="http://schemas.openxmlformats.org/officeDocument/2006/relationships/tags" Target="../tags/tag3572.xml"/><Relationship Id="rId1719" Type="http://schemas.openxmlformats.org/officeDocument/2006/relationships/tags" Target="../tags/tag3670.xml"/><Relationship Id="rId367" Type="http://schemas.openxmlformats.org/officeDocument/2006/relationships/tags" Target="../tags/tag2318.xml"/><Relationship Id="rId574" Type="http://schemas.openxmlformats.org/officeDocument/2006/relationships/tags" Target="../tags/tag2525.xml"/><Relationship Id="rId227" Type="http://schemas.openxmlformats.org/officeDocument/2006/relationships/tags" Target="../tags/tag2178.xml"/><Relationship Id="rId781" Type="http://schemas.openxmlformats.org/officeDocument/2006/relationships/tags" Target="../tags/tag2732.xml"/><Relationship Id="rId879" Type="http://schemas.openxmlformats.org/officeDocument/2006/relationships/tags" Target="../tags/tag2830.xml"/><Relationship Id="rId434" Type="http://schemas.openxmlformats.org/officeDocument/2006/relationships/tags" Target="../tags/tag2385.xml"/><Relationship Id="rId641" Type="http://schemas.openxmlformats.org/officeDocument/2006/relationships/tags" Target="../tags/tag2592.xml"/><Relationship Id="rId739" Type="http://schemas.openxmlformats.org/officeDocument/2006/relationships/tags" Target="../tags/tag2690.xml"/><Relationship Id="rId1064" Type="http://schemas.openxmlformats.org/officeDocument/2006/relationships/tags" Target="../tags/tag3015.xml"/><Relationship Id="rId1271" Type="http://schemas.openxmlformats.org/officeDocument/2006/relationships/tags" Target="../tags/tag3222.xml"/><Relationship Id="rId1369" Type="http://schemas.openxmlformats.org/officeDocument/2006/relationships/tags" Target="../tags/tag3320.xml"/><Relationship Id="rId1576" Type="http://schemas.openxmlformats.org/officeDocument/2006/relationships/tags" Target="../tags/tag3527.xml"/><Relationship Id="rId501" Type="http://schemas.openxmlformats.org/officeDocument/2006/relationships/tags" Target="../tags/tag2452.xml"/><Relationship Id="rId946" Type="http://schemas.openxmlformats.org/officeDocument/2006/relationships/tags" Target="../tags/tag2897.xml"/><Relationship Id="rId1131" Type="http://schemas.openxmlformats.org/officeDocument/2006/relationships/tags" Target="../tags/tag3082.xml"/><Relationship Id="rId1229" Type="http://schemas.openxmlformats.org/officeDocument/2006/relationships/tags" Target="../tags/tag3180.xml"/><Relationship Id="rId1783" Type="http://schemas.openxmlformats.org/officeDocument/2006/relationships/tags" Target="../tags/tag3734.xml"/><Relationship Id="rId75" Type="http://schemas.openxmlformats.org/officeDocument/2006/relationships/tags" Target="../tags/tag2026.xml"/><Relationship Id="rId806" Type="http://schemas.openxmlformats.org/officeDocument/2006/relationships/tags" Target="../tags/tag2757.xml"/><Relationship Id="rId1436" Type="http://schemas.openxmlformats.org/officeDocument/2006/relationships/tags" Target="../tags/tag3387.xml"/><Relationship Id="rId1643" Type="http://schemas.openxmlformats.org/officeDocument/2006/relationships/tags" Target="../tags/tag3594.xml"/><Relationship Id="rId1850" Type="http://schemas.openxmlformats.org/officeDocument/2006/relationships/tags" Target="../tags/tag3801.xml"/><Relationship Id="rId1503" Type="http://schemas.openxmlformats.org/officeDocument/2006/relationships/tags" Target="../tags/tag3454.xml"/><Relationship Id="rId1710" Type="http://schemas.openxmlformats.org/officeDocument/2006/relationships/tags" Target="../tags/tag3661.xml"/><Relationship Id="rId291" Type="http://schemas.openxmlformats.org/officeDocument/2006/relationships/tags" Target="../tags/tag2242.xml"/><Relationship Id="rId1808" Type="http://schemas.openxmlformats.org/officeDocument/2006/relationships/tags" Target="../tags/tag3759.xml"/><Relationship Id="rId151" Type="http://schemas.openxmlformats.org/officeDocument/2006/relationships/tags" Target="../tags/tag2102.xml"/><Relationship Id="rId389" Type="http://schemas.openxmlformats.org/officeDocument/2006/relationships/tags" Target="../tags/tag2340.xml"/><Relationship Id="rId596" Type="http://schemas.openxmlformats.org/officeDocument/2006/relationships/tags" Target="../tags/tag2547.xml"/><Relationship Id="rId249" Type="http://schemas.openxmlformats.org/officeDocument/2006/relationships/tags" Target="../tags/tag2200.xml"/><Relationship Id="rId456" Type="http://schemas.openxmlformats.org/officeDocument/2006/relationships/tags" Target="../tags/tag2407.xml"/><Relationship Id="rId663" Type="http://schemas.openxmlformats.org/officeDocument/2006/relationships/tags" Target="../tags/tag2614.xml"/><Relationship Id="rId870" Type="http://schemas.openxmlformats.org/officeDocument/2006/relationships/tags" Target="../tags/tag2821.xml"/><Relationship Id="rId1086" Type="http://schemas.openxmlformats.org/officeDocument/2006/relationships/tags" Target="../tags/tag3037.xml"/><Relationship Id="rId1293" Type="http://schemas.openxmlformats.org/officeDocument/2006/relationships/tags" Target="../tags/tag3244.xml"/><Relationship Id="rId109" Type="http://schemas.openxmlformats.org/officeDocument/2006/relationships/tags" Target="../tags/tag2060.xml"/><Relationship Id="rId316" Type="http://schemas.openxmlformats.org/officeDocument/2006/relationships/tags" Target="../tags/tag2267.xml"/><Relationship Id="rId523" Type="http://schemas.openxmlformats.org/officeDocument/2006/relationships/tags" Target="../tags/tag2474.xml"/><Relationship Id="rId968" Type="http://schemas.openxmlformats.org/officeDocument/2006/relationships/tags" Target="../tags/tag2919.xml"/><Relationship Id="rId1153" Type="http://schemas.openxmlformats.org/officeDocument/2006/relationships/tags" Target="../tags/tag3104.xml"/><Relationship Id="rId1598" Type="http://schemas.openxmlformats.org/officeDocument/2006/relationships/tags" Target="../tags/tag3549.xml"/><Relationship Id="rId97" Type="http://schemas.openxmlformats.org/officeDocument/2006/relationships/tags" Target="../tags/tag2048.xml"/><Relationship Id="rId730" Type="http://schemas.openxmlformats.org/officeDocument/2006/relationships/tags" Target="../tags/tag2681.xml"/><Relationship Id="rId828" Type="http://schemas.openxmlformats.org/officeDocument/2006/relationships/tags" Target="../tags/tag2779.xml"/><Relationship Id="rId1013" Type="http://schemas.openxmlformats.org/officeDocument/2006/relationships/tags" Target="../tags/tag2964.xml"/><Relationship Id="rId1360" Type="http://schemas.openxmlformats.org/officeDocument/2006/relationships/tags" Target="../tags/tag3311.xml"/><Relationship Id="rId1458" Type="http://schemas.openxmlformats.org/officeDocument/2006/relationships/tags" Target="../tags/tag3409.xml"/><Relationship Id="rId1665" Type="http://schemas.openxmlformats.org/officeDocument/2006/relationships/tags" Target="../tags/tag3616.xml"/><Relationship Id="rId1220" Type="http://schemas.openxmlformats.org/officeDocument/2006/relationships/tags" Target="../tags/tag3171.xml"/><Relationship Id="rId1318" Type="http://schemas.openxmlformats.org/officeDocument/2006/relationships/tags" Target="../tags/tag3269.xml"/><Relationship Id="rId1525" Type="http://schemas.openxmlformats.org/officeDocument/2006/relationships/tags" Target="../tags/tag3476.xml"/><Relationship Id="rId1732" Type="http://schemas.openxmlformats.org/officeDocument/2006/relationships/tags" Target="../tags/tag3683.xml"/><Relationship Id="rId24" Type="http://schemas.openxmlformats.org/officeDocument/2006/relationships/tags" Target="../tags/tag1975.xml"/><Relationship Id="rId173" Type="http://schemas.openxmlformats.org/officeDocument/2006/relationships/tags" Target="../tags/tag2124.xml"/><Relationship Id="rId380" Type="http://schemas.openxmlformats.org/officeDocument/2006/relationships/tags" Target="../tags/tag2331.xml"/><Relationship Id="rId240" Type="http://schemas.openxmlformats.org/officeDocument/2006/relationships/tags" Target="../tags/tag2191.xml"/><Relationship Id="rId478" Type="http://schemas.openxmlformats.org/officeDocument/2006/relationships/tags" Target="../tags/tag2429.xml"/><Relationship Id="rId685" Type="http://schemas.openxmlformats.org/officeDocument/2006/relationships/tags" Target="../tags/tag2636.xml"/><Relationship Id="rId892" Type="http://schemas.openxmlformats.org/officeDocument/2006/relationships/tags" Target="../tags/tag2843.xml"/><Relationship Id="rId100" Type="http://schemas.openxmlformats.org/officeDocument/2006/relationships/tags" Target="../tags/tag2051.xml"/><Relationship Id="rId338" Type="http://schemas.openxmlformats.org/officeDocument/2006/relationships/tags" Target="../tags/tag2289.xml"/><Relationship Id="rId545" Type="http://schemas.openxmlformats.org/officeDocument/2006/relationships/tags" Target="../tags/tag2496.xml"/><Relationship Id="rId752" Type="http://schemas.openxmlformats.org/officeDocument/2006/relationships/tags" Target="../tags/tag2703.xml"/><Relationship Id="rId1175" Type="http://schemas.openxmlformats.org/officeDocument/2006/relationships/tags" Target="../tags/tag3126.xml"/><Relationship Id="rId1382" Type="http://schemas.openxmlformats.org/officeDocument/2006/relationships/tags" Target="../tags/tag3333.xml"/><Relationship Id="rId405" Type="http://schemas.openxmlformats.org/officeDocument/2006/relationships/tags" Target="../tags/tag2356.xml"/><Relationship Id="rId612" Type="http://schemas.openxmlformats.org/officeDocument/2006/relationships/tags" Target="../tags/tag2563.xml"/><Relationship Id="rId1035" Type="http://schemas.openxmlformats.org/officeDocument/2006/relationships/tags" Target="../tags/tag2986.xml"/><Relationship Id="rId1242" Type="http://schemas.openxmlformats.org/officeDocument/2006/relationships/tags" Target="../tags/tag3193.xml"/><Relationship Id="rId1687" Type="http://schemas.openxmlformats.org/officeDocument/2006/relationships/tags" Target="../tags/tag3638.xml"/><Relationship Id="rId917" Type="http://schemas.openxmlformats.org/officeDocument/2006/relationships/tags" Target="../tags/tag2868.xml"/><Relationship Id="rId1102" Type="http://schemas.openxmlformats.org/officeDocument/2006/relationships/tags" Target="../tags/tag3053.xml"/><Relationship Id="rId1547" Type="http://schemas.openxmlformats.org/officeDocument/2006/relationships/tags" Target="../tags/tag3498.xml"/><Relationship Id="rId1754" Type="http://schemas.openxmlformats.org/officeDocument/2006/relationships/tags" Target="../tags/tag3705.xml"/><Relationship Id="rId46" Type="http://schemas.openxmlformats.org/officeDocument/2006/relationships/tags" Target="../tags/tag1997.xml"/><Relationship Id="rId1407" Type="http://schemas.openxmlformats.org/officeDocument/2006/relationships/tags" Target="../tags/tag3358.xml"/><Relationship Id="rId1614" Type="http://schemas.openxmlformats.org/officeDocument/2006/relationships/tags" Target="../tags/tag3565.xml"/><Relationship Id="rId1821" Type="http://schemas.openxmlformats.org/officeDocument/2006/relationships/tags" Target="../tags/tag3772.xml"/><Relationship Id="rId195" Type="http://schemas.openxmlformats.org/officeDocument/2006/relationships/tags" Target="../tags/tag2146.xml"/><Relationship Id="rId262" Type="http://schemas.openxmlformats.org/officeDocument/2006/relationships/tags" Target="../tags/tag2213.xml"/><Relationship Id="rId567" Type="http://schemas.openxmlformats.org/officeDocument/2006/relationships/tags" Target="../tags/tag2518.xml"/><Relationship Id="rId1197" Type="http://schemas.openxmlformats.org/officeDocument/2006/relationships/tags" Target="../tags/tag3148.xml"/><Relationship Id="rId122" Type="http://schemas.openxmlformats.org/officeDocument/2006/relationships/tags" Target="../tags/tag2073.xml"/><Relationship Id="rId774" Type="http://schemas.openxmlformats.org/officeDocument/2006/relationships/tags" Target="../tags/tag2725.xml"/><Relationship Id="rId981" Type="http://schemas.openxmlformats.org/officeDocument/2006/relationships/tags" Target="../tags/tag2932.xml"/><Relationship Id="rId1057" Type="http://schemas.openxmlformats.org/officeDocument/2006/relationships/tags" Target="../tags/tag3008.xml"/><Relationship Id="rId427" Type="http://schemas.openxmlformats.org/officeDocument/2006/relationships/tags" Target="../tags/tag2378.xml"/><Relationship Id="rId634" Type="http://schemas.openxmlformats.org/officeDocument/2006/relationships/tags" Target="../tags/tag2585.xml"/><Relationship Id="rId841" Type="http://schemas.openxmlformats.org/officeDocument/2006/relationships/tags" Target="../tags/tag2792.xml"/><Relationship Id="rId1264" Type="http://schemas.openxmlformats.org/officeDocument/2006/relationships/tags" Target="../tags/tag3215.xml"/><Relationship Id="rId1471" Type="http://schemas.openxmlformats.org/officeDocument/2006/relationships/tags" Target="../tags/tag3422.xml"/><Relationship Id="rId1569" Type="http://schemas.openxmlformats.org/officeDocument/2006/relationships/tags" Target="../tags/tag3520.xml"/><Relationship Id="rId701" Type="http://schemas.openxmlformats.org/officeDocument/2006/relationships/tags" Target="../tags/tag2652.xml"/><Relationship Id="rId939" Type="http://schemas.openxmlformats.org/officeDocument/2006/relationships/tags" Target="../tags/tag2890.xml"/><Relationship Id="rId1124" Type="http://schemas.openxmlformats.org/officeDocument/2006/relationships/tags" Target="../tags/tag3075.xml"/><Relationship Id="rId1331" Type="http://schemas.openxmlformats.org/officeDocument/2006/relationships/tags" Target="../tags/tag3282.xml"/><Relationship Id="rId1776" Type="http://schemas.openxmlformats.org/officeDocument/2006/relationships/tags" Target="../tags/tag3727.xml"/><Relationship Id="rId68" Type="http://schemas.openxmlformats.org/officeDocument/2006/relationships/tags" Target="../tags/tag2019.xml"/><Relationship Id="rId1429" Type="http://schemas.openxmlformats.org/officeDocument/2006/relationships/tags" Target="../tags/tag3380.xml"/><Relationship Id="rId1636" Type="http://schemas.openxmlformats.org/officeDocument/2006/relationships/tags" Target="../tags/tag3587.xml"/><Relationship Id="rId1843" Type="http://schemas.openxmlformats.org/officeDocument/2006/relationships/tags" Target="../tags/tag3794.xml"/><Relationship Id="rId1703" Type="http://schemas.openxmlformats.org/officeDocument/2006/relationships/tags" Target="../tags/tag3654.xml"/><Relationship Id="rId284" Type="http://schemas.openxmlformats.org/officeDocument/2006/relationships/tags" Target="../tags/tag2235.xml"/><Relationship Id="rId491" Type="http://schemas.openxmlformats.org/officeDocument/2006/relationships/tags" Target="../tags/tag2442.xml"/><Relationship Id="rId144" Type="http://schemas.openxmlformats.org/officeDocument/2006/relationships/tags" Target="../tags/tag2095.xml"/><Relationship Id="rId589" Type="http://schemas.openxmlformats.org/officeDocument/2006/relationships/tags" Target="../tags/tag2540.xml"/><Relationship Id="rId796" Type="http://schemas.openxmlformats.org/officeDocument/2006/relationships/tags" Target="../tags/tag2747.xml"/><Relationship Id="rId351" Type="http://schemas.openxmlformats.org/officeDocument/2006/relationships/tags" Target="../tags/tag2302.xml"/><Relationship Id="rId449" Type="http://schemas.openxmlformats.org/officeDocument/2006/relationships/tags" Target="../tags/tag2400.xml"/><Relationship Id="rId656" Type="http://schemas.openxmlformats.org/officeDocument/2006/relationships/tags" Target="../tags/tag2607.xml"/><Relationship Id="rId863" Type="http://schemas.openxmlformats.org/officeDocument/2006/relationships/tags" Target="../tags/tag2814.xml"/><Relationship Id="rId1079" Type="http://schemas.openxmlformats.org/officeDocument/2006/relationships/tags" Target="../tags/tag3030.xml"/><Relationship Id="rId1286" Type="http://schemas.openxmlformats.org/officeDocument/2006/relationships/tags" Target="../tags/tag3237.xml"/><Relationship Id="rId1493" Type="http://schemas.openxmlformats.org/officeDocument/2006/relationships/tags" Target="../tags/tag3444.xml"/><Relationship Id="rId211" Type="http://schemas.openxmlformats.org/officeDocument/2006/relationships/tags" Target="../tags/tag2162.xml"/><Relationship Id="rId309" Type="http://schemas.openxmlformats.org/officeDocument/2006/relationships/tags" Target="../tags/tag2260.xml"/><Relationship Id="rId516" Type="http://schemas.openxmlformats.org/officeDocument/2006/relationships/tags" Target="../tags/tag2467.xml"/><Relationship Id="rId1146" Type="http://schemas.openxmlformats.org/officeDocument/2006/relationships/tags" Target="../tags/tag3097.xml"/><Relationship Id="rId1798" Type="http://schemas.openxmlformats.org/officeDocument/2006/relationships/tags" Target="../tags/tag3749.xml"/><Relationship Id="rId723" Type="http://schemas.openxmlformats.org/officeDocument/2006/relationships/tags" Target="../tags/tag2674.xml"/><Relationship Id="rId930" Type="http://schemas.openxmlformats.org/officeDocument/2006/relationships/tags" Target="../tags/tag2881.xml"/><Relationship Id="rId1006" Type="http://schemas.openxmlformats.org/officeDocument/2006/relationships/tags" Target="../tags/tag2957.xml"/><Relationship Id="rId1353" Type="http://schemas.openxmlformats.org/officeDocument/2006/relationships/tags" Target="../tags/tag3304.xml"/><Relationship Id="rId1560" Type="http://schemas.openxmlformats.org/officeDocument/2006/relationships/tags" Target="../tags/tag3511.xml"/><Relationship Id="rId1658" Type="http://schemas.openxmlformats.org/officeDocument/2006/relationships/tags" Target="../tags/tag3609.xml"/><Relationship Id="rId1213" Type="http://schemas.openxmlformats.org/officeDocument/2006/relationships/tags" Target="../tags/tag3164.xml"/><Relationship Id="rId1420" Type="http://schemas.openxmlformats.org/officeDocument/2006/relationships/tags" Target="../tags/tag3371.xml"/><Relationship Id="rId1518" Type="http://schemas.openxmlformats.org/officeDocument/2006/relationships/tags" Target="../tags/tag3469.xml"/><Relationship Id="rId1725" Type="http://schemas.openxmlformats.org/officeDocument/2006/relationships/tags" Target="../tags/tag3676.xml"/><Relationship Id="rId17" Type="http://schemas.openxmlformats.org/officeDocument/2006/relationships/tags" Target="../tags/tag1968.xml"/><Relationship Id="rId166" Type="http://schemas.openxmlformats.org/officeDocument/2006/relationships/tags" Target="../tags/tag2117.xml"/><Relationship Id="rId373" Type="http://schemas.openxmlformats.org/officeDocument/2006/relationships/tags" Target="../tags/tag2324.xml"/><Relationship Id="rId580" Type="http://schemas.openxmlformats.org/officeDocument/2006/relationships/tags" Target="../tags/tag2531.xml"/><Relationship Id="rId1" Type="http://schemas.openxmlformats.org/officeDocument/2006/relationships/tags" Target="../tags/tag1952.xml"/><Relationship Id="rId233" Type="http://schemas.openxmlformats.org/officeDocument/2006/relationships/tags" Target="../tags/tag2184.xml"/><Relationship Id="rId440" Type="http://schemas.openxmlformats.org/officeDocument/2006/relationships/tags" Target="../tags/tag2391.xml"/><Relationship Id="rId678" Type="http://schemas.openxmlformats.org/officeDocument/2006/relationships/tags" Target="../tags/tag2629.xml"/><Relationship Id="rId885" Type="http://schemas.openxmlformats.org/officeDocument/2006/relationships/tags" Target="../tags/tag2836.xml"/><Relationship Id="rId1070" Type="http://schemas.openxmlformats.org/officeDocument/2006/relationships/tags" Target="../tags/tag3021.xml"/><Relationship Id="rId300" Type="http://schemas.openxmlformats.org/officeDocument/2006/relationships/tags" Target="../tags/tag2251.xml"/><Relationship Id="rId538" Type="http://schemas.openxmlformats.org/officeDocument/2006/relationships/tags" Target="../tags/tag2489.xml"/><Relationship Id="rId745" Type="http://schemas.openxmlformats.org/officeDocument/2006/relationships/tags" Target="../tags/tag2696.xml"/><Relationship Id="rId952" Type="http://schemas.openxmlformats.org/officeDocument/2006/relationships/tags" Target="../tags/tag2903.xml"/><Relationship Id="rId1168" Type="http://schemas.openxmlformats.org/officeDocument/2006/relationships/tags" Target="../tags/tag3119.xml"/><Relationship Id="rId1375" Type="http://schemas.openxmlformats.org/officeDocument/2006/relationships/tags" Target="../tags/tag3326.xml"/><Relationship Id="rId1582" Type="http://schemas.openxmlformats.org/officeDocument/2006/relationships/tags" Target="../tags/tag3533.xml"/><Relationship Id="rId81" Type="http://schemas.openxmlformats.org/officeDocument/2006/relationships/tags" Target="../tags/tag2032.xml"/><Relationship Id="rId605" Type="http://schemas.openxmlformats.org/officeDocument/2006/relationships/tags" Target="../tags/tag2556.xml"/><Relationship Id="rId812" Type="http://schemas.openxmlformats.org/officeDocument/2006/relationships/tags" Target="../tags/tag2763.xml"/><Relationship Id="rId1028" Type="http://schemas.openxmlformats.org/officeDocument/2006/relationships/tags" Target="../tags/tag2979.xml"/><Relationship Id="rId1235" Type="http://schemas.openxmlformats.org/officeDocument/2006/relationships/tags" Target="../tags/tag3186.xml"/><Relationship Id="rId1442" Type="http://schemas.openxmlformats.org/officeDocument/2006/relationships/tags" Target="../tags/tag3393.xml"/><Relationship Id="rId1302" Type="http://schemas.openxmlformats.org/officeDocument/2006/relationships/tags" Target="../tags/tag3253.xml"/><Relationship Id="rId1747" Type="http://schemas.openxmlformats.org/officeDocument/2006/relationships/tags" Target="../tags/tag3698.xml"/><Relationship Id="rId39" Type="http://schemas.openxmlformats.org/officeDocument/2006/relationships/tags" Target="../tags/tag1990.xml"/><Relationship Id="rId1607" Type="http://schemas.openxmlformats.org/officeDocument/2006/relationships/tags" Target="../tags/tag3558.xml"/><Relationship Id="rId1814" Type="http://schemas.openxmlformats.org/officeDocument/2006/relationships/tags" Target="../tags/tag3765.xml"/><Relationship Id="rId188" Type="http://schemas.openxmlformats.org/officeDocument/2006/relationships/tags" Target="../tags/tag2139.xml"/><Relationship Id="rId395" Type="http://schemas.openxmlformats.org/officeDocument/2006/relationships/tags" Target="../tags/tag2346.xml"/><Relationship Id="rId255" Type="http://schemas.openxmlformats.org/officeDocument/2006/relationships/tags" Target="../tags/tag2206.xml"/><Relationship Id="rId462" Type="http://schemas.openxmlformats.org/officeDocument/2006/relationships/tags" Target="../tags/tag2413.xml"/><Relationship Id="rId1092" Type="http://schemas.openxmlformats.org/officeDocument/2006/relationships/tags" Target="../tags/tag3043.xml"/><Relationship Id="rId1397" Type="http://schemas.openxmlformats.org/officeDocument/2006/relationships/tags" Target="../tags/tag3348.xml"/><Relationship Id="rId115" Type="http://schemas.openxmlformats.org/officeDocument/2006/relationships/tags" Target="../tags/tag2066.xml"/><Relationship Id="rId322" Type="http://schemas.openxmlformats.org/officeDocument/2006/relationships/tags" Target="../tags/tag2273.xml"/><Relationship Id="rId767" Type="http://schemas.openxmlformats.org/officeDocument/2006/relationships/tags" Target="../tags/tag2718.xml"/><Relationship Id="rId974" Type="http://schemas.openxmlformats.org/officeDocument/2006/relationships/tags" Target="../tags/tag2925.xml"/><Relationship Id="rId627" Type="http://schemas.openxmlformats.org/officeDocument/2006/relationships/tags" Target="../tags/tag2578.xml"/><Relationship Id="rId834" Type="http://schemas.openxmlformats.org/officeDocument/2006/relationships/tags" Target="../tags/tag2785.xml"/><Relationship Id="rId1257" Type="http://schemas.openxmlformats.org/officeDocument/2006/relationships/tags" Target="../tags/tag3208.xml"/><Relationship Id="rId1464" Type="http://schemas.openxmlformats.org/officeDocument/2006/relationships/tags" Target="../tags/tag3415.xml"/><Relationship Id="rId1671" Type="http://schemas.openxmlformats.org/officeDocument/2006/relationships/tags" Target="../tags/tag3622.xml"/><Relationship Id="rId901" Type="http://schemas.openxmlformats.org/officeDocument/2006/relationships/tags" Target="../tags/tag2852.xml"/><Relationship Id="rId1117" Type="http://schemas.openxmlformats.org/officeDocument/2006/relationships/tags" Target="../tags/tag3068.xml"/><Relationship Id="rId1324" Type="http://schemas.openxmlformats.org/officeDocument/2006/relationships/tags" Target="../tags/tag3275.xml"/><Relationship Id="rId1531" Type="http://schemas.openxmlformats.org/officeDocument/2006/relationships/tags" Target="../tags/tag3482.xml"/><Relationship Id="rId1769" Type="http://schemas.openxmlformats.org/officeDocument/2006/relationships/tags" Target="../tags/tag3720.xml"/><Relationship Id="rId30" Type="http://schemas.openxmlformats.org/officeDocument/2006/relationships/tags" Target="../tags/tag1981.xml"/><Relationship Id="rId1629" Type="http://schemas.openxmlformats.org/officeDocument/2006/relationships/tags" Target="../tags/tag3580.xml"/><Relationship Id="rId1836" Type="http://schemas.openxmlformats.org/officeDocument/2006/relationships/tags" Target="../tags/tag3787.xml"/><Relationship Id="rId277" Type="http://schemas.openxmlformats.org/officeDocument/2006/relationships/tags" Target="../tags/tag2228.xml"/><Relationship Id="rId484" Type="http://schemas.openxmlformats.org/officeDocument/2006/relationships/tags" Target="../tags/tag2435.xml"/><Relationship Id="rId137" Type="http://schemas.openxmlformats.org/officeDocument/2006/relationships/tags" Target="../tags/tag2088.xml"/><Relationship Id="rId344" Type="http://schemas.openxmlformats.org/officeDocument/2006/relationships/tags" Target="../tags/tag2295.xml"/><Relationship Id="rId691" Type="http://schemas.openxmlformats.org/officeDocument/2006/relationships/tags" Target="../tags/tag2642.xml"/><Relationship Id="rId789" Type="http://schemas.openxmlformats.org/officeDocument/2006/relationships/tags" Target="../tags/tag2740.xml"/><Relationship Id="rId996" Type="http://schemas.openxmlformats.org/officeDocument/2006/relationships/tags" Target="../tags/tag2947.xml"/><Relationship Id="rId551" Type="http://schemas.openxmlformats.org/officeDocument/2006/relationships/tags" Target="../tags/tag2502.xml"/><Relationship Id="rId649" Type="http://schemas.openxmlformats.org/officeDocument/2006/relationships/tags" Target="../tags/tag2600.xml"/><Relationship Id="rId856" Type="http://schemas.openxmlformats.org/officeDocument/2006/relationships/tags" Target="../tags/tag2807.xml"/><Relationship Id="rId1181" Type="http://schemas.openxmlformats.org/officeDocument/2006/relationships/tags" Target="../tags/tag3132.xml"/><Relationship Id="rId1279" Type="http://schemas.openxmlformats.org/officeDocument/2006/relationships/tags" Target="../tags/tag3230.xml"/><Relationship Id="rId1486" Type="http://schemas.openxmlformats.org/officeDocument/2006/relationships/tags" Target="../tags/tag3437.xml"/><Relationship Id="rId204" Type="http://schemas.openxmlformats.org/officeDocument/2006/relationships/tags" Target="../tags/tag2155.xml"/><Relationship Id="rId411" Type="http://schemas.openxmlformats.org/officeDocument/2006/relationships/tags" Target="../tags/tag2362.xml"/><Relationship Id="rId509" Type="http://schemas.openxmlformats.org/officeDocument/2006/relationships/tags" Target="../tags/tag2460.xml"/><Relationship Id="rId1041" Type="http://schemas.openxmlformats.org/officeDocument/2006/relationships/tags" Target="../tags/tag2992.xml"/><Relationship Id="rId1139" Type="http://schemas.openxmlformats.org/officeDocument/2006/relationships/tags" Target="../tags/tag3090.xml"/><Relationship Id="rId1346" Type="http://schemas.openxmlformats.org/officeDocument/2006/relationships/tags" Target="../tags/tag3297.xml"/><Relationship Id="rId1693" Type="http://schemas.openxmlformats.org/officeDocument/2006/relationships/tags" Target="../tags/tag3644.xml"/><Relationship Id="rId716" Type="http://schemas.openxmlformats.org/officeDocument/2006/relationships/tags" Target="../tags/tag2667.xml"/><Relationship Id="rId923" Type="http://schemas.openxmlformats.org/officeDocument/2006/relationships/tags" Target="../tags/tag2874.xml"/><Relationship Id="rId1553" Type="http://schemas.openxmlformats.org/officeDocument/2006/relationships/tags" Target="../tags/tag3504.xml"/><Relationship Id="rId1760" Type="http://schemas.openxmlformats.org/officeDocument/2006/relationships/tags" Target="../tags/tag3711.xml"/><Relationship Id="rId52" Type="http://schemas.openxmlformats.org/officeDocument/2006/relationships/tags" Target="../tags/tag2003.xml"/><Relationship Id="rId1206" Type="http://schemas.openxmlformats.org/officeDocument/2006/relationships/tags" Target="../tags/tag3157.xml"/><Relationship Id="rId1413" Type="http://schemas.openxmlformats.org/officeDocument/2006/relationships/tags" Target="../tags/tag3364.xml"/><Relationship Id="rId1620" Type="http://schemas.openxmlformats.org/officeDocument/2006/relationships/tags" Target="../tags/tag3571.xml"/><Relationship Id="rId1718" Type="http://schemas.openxmlformats.org/officeDocument/2006/relationships/tags" Target="../tags/tag3669.xml"/><Relationship Id="rId299" Type="http://schemas.openxmlformats.org/officeDocument/2006/relationships/tags" Target="../tags/tag2250.xml"/><Relationship Id="rId159" Type="http://schemas.openxmlformats.org/officeDocument/2006/relationships/tags" Target="../tags/tag2110.xml"/><Relationship Id="rId366" Type="http://schemas.openxmlformats.org/officeDocument/2006/relationships/tags" Target="../tags/tag2317.xml"/><Relationship Id="rId573" Type="http://schemas.openxmlformats.org/officeDocument/2006/relationships/tags" Target="../tags/tag2524.xml"/><Relationship Id="rId780" Type="http://schemas.openxmlformats.org/officeDocument/2006/relationships/tags" Target="../tags/tag2731.xml"/><Relationship Id="rId226" Type="http://schemas.openxmlformats.org/officeDocument/2006/relationships/tags" Target="../tags/tag2177.xml"/><Relationship Id="rId433" Type="http://schemas.openxmlformats.org/officeDocument/2006/relationships/tags" Target="../tags/tag2384.xml"/><Relationship Id="rId878" Type="http://schemas.openxmlformats.org/officeDocument/2006/relationships/tags" Target="../tags/tag2829.xml"/><Relationship Id="rId1063" Type="http://schemas.openxmlformats.org/officeDocument/2006/relationships/tags" Target="../tags/tag3014.xml"/><Relationship Id="rId1270" Type="http://schemas.openxmlformats.org/officeDocument/2006/relationships/tags" Target="../tags/tag3221.xml"/><Relationship Id="rId640" Type="http://schemas.openxmlformats.org/officeDocument/2006/relationships/tags" Target="../tags/tag2591.xml"/><Relationship Id="rId738" Type="http://schemas.openxmlformats.org/officeDocument/2006/relationships/tags" Target="../tags/tag2689.xml"/><Relationship Id="rId945" Type="http://schemas.openxmlformats.org/officeDocument/2006/relationships/tags" Target="../tags/tag2896.xml"/><Relationship Id="rId1368" Type="http://schemas.openxmlformats.org/officeDocument/2006/relationships/tags" Target="../tags/tag3319.xml"/><Relationship Id="rId1575" Type="http://schemas.openxmlformats.org/officeDocument/2006/relationships/tags" Target="../tags/tag3526.xml"/><Relationship Id="rId1782" Type="http://schemas.openxmlformats.org/officeDocument/2006/relationships/tags" Target="../tags/tag3733.xml"/><Relationship Id="rId74" Type="http://schemas.openxmlformats.org/officeDocument/2006/relationships/tags" Target="../tags/tag2025.xml"/><Relationship Id="rId500" Type="http://schemas.openxmlformats.org/officeDocument/2006/relationships/tags" Target="../tags/tag2451.xml"/><Relationship Id="rId805" Type="http://schemas.openxmlformats.org/officeDocument/2006/relationships/tags" Target="../tags/tag2756.xml"/><Relationship Id="rId1130" Type="http://schemas.openxmlformats.org/officeDocument/2006/relationships/tags" Target="../tags/tag3081.xml"/><Relationship Id="rId1228" Type="http://schemas.openxmlformats.org/officeDocument/2006/relationships/tags" Target="../tags/tag3179.xml"/><Relationship Id="rId1435" Type="http://schemas.openxmlformats.org/officeDocument/2006/relationships/tags" Target="../tags/tag3386.xml"/><Relationship Id="rId1642" Type="http://schemas.openxmlformats.org/officeDocument/2006/relationships/tags" Target="../tags/tag3593.xml"/><Relationship Id="rId1502" Type="http://schemas.openxmlformats.org/officeDocument/2006/relationships/tags" Target="../tags/tag3453.xml"/><Relationship Id="rId1807" Type="http://schemas.openxmlformats.org/officeDocument/2006/relationships/tags" Target="../tags/tag3758.xml"/><Relationship Id="rId290" Type="http://schemas.openxmlformats.org/officeDocument/2006/relationships/tags" Target="../tags/tag2241.xml"/><Relationship Id="rId388" Type="http://schemas.openxmlformats.org/officeDocument/2006/relationships/tags" Target="../tags/tag2339.xml"/><Relationship Id="rId150" Type="http://schemas.openxmlformats.org/officeDocument/2006/relationships/tags" Target="../tags/tag2101.xml"/><Relationship Id="rId595" Type="http://schemas.openxmlformats.org/officeDocument/2006/relationships/tags" Target="../tags/tag2546.xml"/><Relationship Id="rId248" Type="http://schemas.openxmlformats.org/officeDocument/2006/relationships/tags" Target="../tags/tag2199.xml"/><Relationship Id="rId455" Type="http://schemas.openxmlformats.org/officeDocument/2006/relationships/tags" Target="../tags/tag2406.xml"/><Relationship Id="rId662" Type="http://schemas.openxmlformats.org/officeDocument/2006/relationships/tags" Target="../tags/tag2613.xml"/><Relationship Id="rId1085" Type="http://schemas.openxmlformats.org/officeDocument/2006/relationships/tags" Target="../tags/tag3036.xml"/><Relationship Id="rId1292" Type="http://schemas.openxmlformats.org/officeDocument/2006/relationships/tags" Target="../tags/tag3243.xml"/><Relationship Id="rId108" Type="http://schemas.openxmlformats.org/officeDocument/2006/relationships/tags" Target="../tags/tag2059.xml"/><Relationship Id="rId315" Type="http://schemas.openxmlformats.org/officeDocument/2006/relationships/tags" Target="../tags/tag2266.xml"/><Relationship Id="rId522" Type="http://schemas.openxmlformats.org/officeDocument/2006/relationships/tags" Target="../tags/tag2473.xml"/><Relationship Id="rId967" Type="http://schemas.openxmlformats.org/officeDocument/2006/relationships/tags" Target="../tags/tag2918.xml"/><Relationship Id="rId1152" Type="http://schemas.openxmlformats.org/officeDocument/2006/relationships/tags" Target="../tags/tag3103.xml"/><Relationship Id="rId1597" Type="http://schemas.openxmlformats.org/officeDocument/2006/relationships/tags" Target="../tags/tag3548.xml"/><Relationship Id="rId96" Type="http://schemas.openxmlformats.org/officeDocument/2006/relationships/tags" Target="../tags/tag2047.xml"/><Relationship Id="rId827" Type="http://schemas.openxmlformats.org/officeDocument/2006/relationships/tags" Target="../tags/tag2778.xml"/><Relationship Id="rId1012" Type="http://schemas.openxmlformats.org/officeDocument/2006/relationships/tags" Target="../tags/tag2963.xml"/><Relationship Id="rId1457" Type="http://schemas.openxmlformats.org/officeDocument/2006/relationships/tags" Target="../tags/tag3408.xml"/><Relationship Id="rId1664" Type="http://schemas.openxmlformats.org/officeDocument/2006/relationships/tags" Target="../tags/tag3615.xml"/><Relationship Id="rId1317" Type="http://schemas.openxmlformats.org/officeDocument/2006/relationships/tags" Target="../tags/tag3268.xml"/><Relationship Id="rId1524" Type="http://schemas.openxmlformats.org/officeDocument/2006/relationships/tags" Target="../tags/tag3475.xml"/><Relationship Id="rId1731" Type="http://schemas.openxmlformats.org/officeDocument/2006/relationships/tags" Target="../tags/tag3682.xml"/><Relationship Id="rId23" Type="http://schemas.openxmlformats.org/officeDocument/2006/relationships/tags" Target="../tags/tag1974.xml"/><Relationship Id="rId1829" Type="http://schemas.openxmlformats.org/officeDocument/2006/relationships/tags" Target="../tags/tag3780.xml"/><Relationship Id="rId172" Type="http://schemas.openxmlformats.org/officeDocument/2006/relationships/tags" Target="../tags/tag2123.xml"/><Relationship Id="rId477" Type="http://schemas.openxmlformats.org/officeDocument/2006/relationships/tags" Target="../tags/tag2428.xml"/><Relationship Id="rId684" Type="http://schemas.openxmlformats.org/officeDocument/2006/relationships/tags" Target="../tags/tag2635.xml"/><Relationship Id="rId337" Type="http://schemas.openxmlformats.org/officeDocument/2006/relationships/tags" Target="../tags/tag2288.xml"/><Relationship Id="rId891" Type="http://schemas.openxmlformats.org/officeDocument/2006/relationships/tags" Target="../tags/tag2842.xml"/><Relationship Id="rId989" Type="http://schemas.openxmlformats.org/officeDocument/2006/relationships/tags" Target="../tags/tag2940.xml"/><Relationship Id="rId544" Type="http://schemas.openxmlformats.org/officeDocument/2006/relationships/tags" Target="../tags/tag2495.xml"/><Relationship Id="rId751" Type="http://schemas.openxmlformats.org/officeDocument/2006/relationships/tags" Target="../tags/tag2702.xml"/><Relationship Id="rId849" Type="http://schemas.openxmlformats.org/officeDocument/2006/relationships/tags" Target="../tags/tag2800.xml"/><Relationship Id="rId1174" Type="http://schemas.openxmlformats.org/officeDocument/2006/relationships/tags" Target="../tags/tag3125.xml"/><Relationship Id="rId1381" Type="http://schemas.openxmlformats.org/officeDocument/2006/relationships/tags" Target="../tags/tag3332.xml"/><Relationship Id="rId1479" Type="http://schemas.openxmlformats.org/officeDocument/2006/relationships/tags" Target="../tags/tag3430.xml"/><Relationship Id="rId1686" Type="http://schemas.openxmlformats.org/officeDocument/2006/relationships/tags" Target="../tags/tag3637.xml"/><Relationship Id="rId404" Type="http://schemas.openxmlformats.org/officeDocument/2006/relationships/tags" Target="../tags/tag2355.xml"/><Relationship Id="rId611" Type="http://schemas.openxmlformats.org/officeDocument/2006/relationships/tags" Target="../tags/tag2562.xml"/><Relationship Id="rId1034" Type="http://schemas.openxmlformats.org/officeDocument/2006/relationships/tags" Target="../tags/tag2985.xml"/><Relationship Id="rId1241" Type="http://schemas.openxmlformats.org/officeDocument/2006/relationships/tags" Target="../tags/tag3192.xml"/><Relationship Id="rId1339" Type="http://schemas.openxmlformats.org/officeDocument/2006/relationships/tags" Target="../tags/tag3290.xml"/><Relationship Id="rId709" Type="http://schemas.openxmlformats.org/officeDocument/2006/relationships/tags" Target="../tags/tag2660.xml"/><Relationship Id="rId916" Type="http://schemas.openxmlformats.org/officeDocument/2006/relationships/tags" Target="../tags/tag2867.xml"/><Relationship Id="rId1101" Type="http://schemas.openxmlformats.org/officeDocument/2006/relationships/tags" Target="../tags/tag3052.xml"/><Relationship Id="rId1546" Type="http://schemas.openxmlformats.org/officeDocument/2006/relationships/tags" Target="../tags/tag3497.xml"/><Relationship Id="rId1753" Type="http://schemas.openxmlformats.org/officeDocument/2006/relationships/tags" Target="../tags/tag3704.xml"/><Relationship Id="rId45" Type="http://schemas.openxmlformats.org/officeDocument/2006/relationships/tags" Target="../tags/tag1996.xml"/><Relationship Id="rId1406" Type="http://schemas.openxmlformats.org/officeDocument/2006/relationships/tags" Target="../tags/tag3357.xml"/><Relationship Id="rId1613" Type="http://schemas.openxmlformats.org/officeDocument/2006/relationships/tags" Target="../tags/tag3564.xml"/><Relationship Id="rId1820" Type="http://schemas.openxmlformats.org/officeDocument/2006/relationships/tags" Target="../tags/tag3771.xml"/><Relationship Id="rId194" Type="http://schemas.openxmlformats.org/officeDocument/2006/relationships/tags" Target="../tags/tag2145.xml"/><Relationship Id="rId261" Type="http://schemas.openxmlformats.org/officeDocument/2006/relationships/tags" Target="../tags/tag2212.xml"/><Relationship Id="rId499" Type="http://schemas.openxmlformats.org/officeDocument/2006/relationships/tags" Target="../tags/tag2450.xml"/><Relationship Id="rId359" Type="http://schemas.openxmlformats.org/officeDocument/2006/relationships/tags" Target="../tags/tag2310.xml"/><Relationship Id="rId566" Type="http://schemas.openxmlformats.org/officeDocument/2006/relationships/tags" Target="../tags/tag2517.xml"/><Relationship Id="rId773" Type="http://schemas.openxmlformats.org/officeDocument/2006/relationships/tags" Target="../tags/tag2724.xml"/><Relationship Id="rId1196" Type="http://schemas.openxmlformats.org/officeDocument/2006/relationships/tags" Target="../tags/tag3147.xml"/><Relationship Id="rId121" Type="http://schemas.openxmlformats.org/officeDocument/2006/relationships/tags" Target="../tags/tag2072.xml"/><Relationship Id="rId219" Type="http://schemas.openxmlformats.org/officeDocument/2006/relationships/tags" Target="../tags/tag2170.xml"/><Relationship Id="rId426" Type="http://schemas.openxmlformats.org/officeDocument/2006/relationships/tags" Target="../tags/tag2377.xml"/><Relationship Id="rId633" Type="http://schemas.openxmlformats.org/officeDocument/2006/relationships/tags" Target="../tags/tag2584.xml"/><Relationship Id="rId980" Type="http://schemas.openxmlformats.org/officeDocument/2006/relationships/tags" Target="../tags/tag2931.xml"/><Relationship Id="rId1056" Type="http://schemas.openxmlformats.org/officeDocument/2006/relationships/tags" Target="../tags/tag3007.xml"/><Relationship Id="rId1263" Type="http://schemas.openxmlformats.org/officeDocument/2006/relationships/tags" Target="../tags/tag3214.xml"/><Relationship Id="rId840" Type="http://schemas.openxmlformats.org/officeDocument/2006/relationships/tags" Target="../tags/tag2791.xml"/><Relationship Id="rId938" Type="http://schemas.openxmlformats.org/officeDocument/2006/relationships/tags" Target="../tags/tag2889.xml"/><Relationship Id="rId1470" Type="http://schemas.openxmlformats.org/officeDocument/2006/relationships/tags" Target="../tags/tag3421.xml"/><Relationship Id="rId1568" Type="http://schemas.openxmlformats.org/officeDocument/2006/relationships/tags" Target="../tags/tag3519.xml"/><Relationship Id="rId1775" Type="http://schemas.openxmlformats.org/officeDocument/2006/relationships/tags" Target="../tags/tag3726.xml"/><Relationship Id="rId67" Type="http://schemas.openxmlformats.org/officeDocument/2006/relationships/tags" Target="../tags/tag2018.xml"/><Relationship Id="rId700" Type="http://schemas.openxmlformats.org/officeDocument/2006/relationships/tags" Target="../tags/tag2651.xml"/><Relationship Id="rId1123" Type="http://schemas.openxmlformats.org/officeDocument/2006/relationships/tags" Target="../tags/tag3074.xml"/><Relationship Id="rId1330" Type="http://schemas.openxmlformats.org/officeDocument/2006/relationships/tags" Target="../tags/tag3281.xml"/><Relationship Id="rId1428" Type="http://schemas.openxmlformats.org/officeDocument/2006/relationships/tags" Target="../tags/tag3379.xml"/><Relationship Id="rId1635" Type="http://schemas.openxmlformats.org/officeDocument/2006/relationships/tags" Target="../tags/tag3586.xml"/><Relationship Id="rId1842" Type="http://schemas.openxmlformats.org/officeDocument/2006/relationships/tags" Target="../tags/tag3793.xml"/><Relationship Id="rId1702" Type="http://schemas.openxmlformats.org/officeDocument/2006/relationships/tags" Target="../tags/tag3653.xml"/><Relationship Id="rId283" Type="http://schemas.openxmlformats.org/officeDocument/2006/relationships/tags" Target="../tags/tag2234.xml"/><Relationship Id="rId490" Type="http://schemas.openxmlformats.org/officeDocument/2006/relationships/tags" Target="../tags/tag2441.xml"/><Relationship Id="rId143" Type="http://schemas.openxmlformats.org/officeDocument/2006/relationships/tags" Target="../tags/tag2094.xml"/><Relationship Id="rId350" Type="http://schemas.openxmlformats.org/officeDocument/2006/relationships/tags" Target="../tags/tag2301.xml"/><Relationship Id="rId588" Type="http://schemas.openxmlformats.org/officeDocument/2006/relationships/tags" Target="../tags/tag2539.xml"/><Relationship Id="rId795" Type="http://schemas.openxmlformats.org/officeDocument/2006/relationships/tags" Target="../tags/tag2746.xml"/><Relationship Id="rId9" Type="http://schemas.openxmlformats.org/officeDocument/2006/relationships/tags" Target="../tags/tag1960.xml"/><Relationship Id="rId210" Type="http://schemas.openxmlformats.org/officeDocument/2006/relationships/tags" Target="../tags/tag2161.xml"/><Relationship Id="rId448" Type="http://schemas.openxmlformats.org/officeDocument/2006/relationships/tags" Target="../tags/tag2399.xml"/><Relationship Id="rId655" Type="http://schemas.openxmlformats.org/officeDocument/2006/relationships/tags" Target="../tags/tag2606.xml"/><Relationship Id="rId862" Type="http://schemas.openxmlformats.org/officeDocument/2006/relationships/tags" Target="../tags/tag2813.xml"/><Relationship Id="rId1078" Type="http://schemas.openxmlformats.org/officeDocument/2006/relationships/tags" Target="../tags/tag3029.xml"/><Relationship Id="rId1285" Type="http://schemas.openxmlformats.org/officeDocument/2006/relationships/tags" Target="../tags/tag3236.xml"/><Relationship Id="rId1492" Type="http://schemas.openxmlformats.org/officeDocument/2006/relationships/tags" Target="../tags/tag3443.xml"/><Relationship Id="rId308" Type="http://schemas.openxmlformats.org/officeDocument/2006/relationships/tags" Target="../tags/tag2259.xml"/><Relationship Id="rId515" Type="http://schemas.openxmlformats.org/officeDocument/2006/relationships/tags" Target="../tags/tag2466.xml"/><Relationship Id="rId722" Type="http://schemas.openxmlformats.org/officeDocument/2006/relationships/tags" Target="../tags/tag2673.xml"/><Relationship Id="rId1145" Type="http://schemas.openxmlformats.org/officeDocument/2006/relationships/tags" Target="../tags/tag3096.xml"/><Relationship Id="rId1352" Type="http://schemas.openxmlformats.org/officeDocument/2006/relationships/tags" Target="../tags/tag3303.xml"/><Relationship Id="rId1797" Type="http://schemas.openxmlformats.org/officeDocument/2006/relationships/tags" Target="../tags/tag3748.xml"/><Relationship Id="rId89" Type="http://schemas.openxmlformats.org/officeDocument/2006/relationships/tags" Target="../tags/tag2040.xml"/><Relationship Id="rId1005" Type="http://schemas.openxmlformats.org/officeDocument/2006/relationships/tags" Target="../tags/tag2956.xml"/><Relationship Id="rId1212" Type="http://schemas.openxmlformats.org/officeDocument/2006/relationships/tags" Target="../tags/tag3163.xml"/><Relationship Id="rId1657" Type="http://schemas.openxmlformats.org/officeDocument/2006/relationships/tags" Target="../tags/tag3608.xml"/><Relationship Id="rId1517" Type="http://schemas.openxmlformats.org/officeDocument/2006/relationships/tags" Target="../tags/tag3468.xml"/><Relationship Id="rId1724" Type="http://schemas.openxmlformats.org/officeDocument/2006/relationships/tags" Target="../tags/tag3675.xml"/><Relationship Id="rId16" Type="http://schemas.openxmlformats.org/officeDocument/2006/relationships/tags" Target="../tags/tag1967.xml"/><Relationship Id="rId165" Type="http://schemas.openxmlformats.org/officeDocument/2006/relationships/tags" Target="../tags/tag2116.xml"/><Relationship Id="rId372" Type="http://schemas.openxmlformats.org/officeDocument/2006/relationships/tags" Target="../tags/tag2323.xml"/><Relationship Id="rId677" Type="http://schemas.openxmlformats.org/officeDocument/2006/relationships/tags" Target="../tags/tag2628.xml"/><Relationship Id="rId232" Type="http://schemas.openxmlformats.org/officeDocument/2006/relationships/tags" Target="../tags/tag2183.xml"/><Relationship Id="rId884" Type="http://schemas.openxmlformats.org/officeDocument/2006/relationships/tags" Target="../tags/tag2835.xml"/><Relationship Id="rId537" Type="http://schemas.openxmlformats.org/officeDocument/2006/relationships/tags" Target="../tags/tag2488.xml"/><Relationship Id="rId744" Type="http://schemas.openxmlformats.org/officeDocument/2006/relationships/tags" Target="../tags/tag2695.xml"/><Relationship Id="rId951" Type="http://schemas.openxmlformats.org/officeDocument/2006/relationships/tags" Target="../tags/tag2902.xml"/><Relationship Id="rId1167" Type="http://schemas.openxmlformats.org/officeDocument/2006/relationships/tags" Target="../tags/tag3118.xml"/><Relationship Id="rId1374" Type="http://schemas.openxmlformats.org/officeDocument/2006/relationships/tags" Target="../tags/tag3325.xml"/><Relationship Id="rId1581" Type="http://schemas.openxmlformats.org/officeDocument/2006/relationships/tags" Target="../tags/tag3532.xml"/><Relationship Id="rId1679" Type="http://schemas.openxmlformats.org/officeDocument/2006/relationships/tags" Target="../tags/tag3630.xml"/><Relationship Id="rId80" Type="http://schemas.openxmlformats.org/officeDocument/2006/relationships/tags" Target="../tags/tag2031.xml"/><Relationship Id="rId604" Type="http://schemas.openxmlformats.org/officeDocument/2006/relationships/tags" Target="../tags/tag2555.xml"/><Relationship Id="rId811" Type="http://schemas.openxmlformats.org/officeDocument/2006/relationships/tags" Target="../tags/tag2762.xml"/><Relationship Id="rId1027" Type="http://schemas.openxmlformats.org/officeDocument/2006/relationships/tags" Target="../tags/tag2978.xml"/><Relationship Id="rId1234" Type="http://schemas.openxmlformats.org/officeDocument/2006/relationships/tags" Target="../tags/tag3185.xml"/><Relationship Id="rId1441" Type="http://schemas.openxmlformats.org/officeDocument/2006/relationships/tags" Target="../tags/tag3392.xml"/><Relationship Id="rId909" Type="http://schemas.openxmlformats.org/officeDocument/2006/relationships/tags" Target="../tags/tag2860.xml"/><Relationship Id="rId1301" Type="http://schemas.openxmlformats.org/officeDocument/2006/relationships/tags" Target="../tags/tag3252.xml"/><Relationship Id="rId1539" Type="http://schemas.openxmlformats.org/officeDocument/2006/relationships/tags" Target="../tags/tag3490.xml"/><Relationship Id="rId1746" Type="http://schemas.openxmlformats.org/officeDocument/2006/relationships/tags" Target="../tags/tag3697.xml"/><Relationship Id="rId38" Type="http://schemas.openxmlformats.org/officeDocument/2006/relationships/tags" Target="../tags/tag1989.xml"/><Relationship Id="rId1606" Type="http://schemas.openxmlformats.org/officeDocument/2006/relationships/tags" Target="../tags/tag3557.xml"/><Relationship Id="rId1813" Type="http://schemas.openxmlformats.org/officeDocument/2006/relationships/tags" Target="../tags/tag3764.xml"/><Relationship Id="rId187" Type="http://schemas.openxmlformats.org/officeDocument/2006/relationships/tags" Target="../tags/tag2138.xml"/><Relationship Id="rId394" Type="http://schemas.openxmlformats.org/officeDocument/2006/relationships/tags" Target="../tags/tag2345.xml"/><Relationship Id="rId254" Type="http://schemas.openxmlformats.org/officeDocument/2006/relationships/tags" Target="../tags/tag2205.xml"/><Relationship Id="rId699" Type="http://schemas.openxmlformats.org/officeDocument/2006/relationships/tags" Target="../tags/tag2650.xml"/><Relationship Id="rId1091" Type="http://schemas.openxmlformats.org/officeDocument/2006/relationships/tags" Target="../tags/tag3042.xml"/><Relationship Id="rId114" Type="http://schemas.openxmlformats.org/officeDocument/2006/relationships/tags" Target="../tags/tag2065.xml"/><Relationship Id="rId461" Type="http://schemas.openxmlformats.org/officeDocument/2006/relationships/tags" Target="../tags/tag2412.xml"/><Relationship Id="rId559" Type="http://schemas.openxmlformats.org/officeDocument/2006/relationships/tags" Target="../tags/tag2510.xml"/><Relationship Id="rId766" Type="http://schemas.openxmlformats.org/officeDocument/2006/relationships/tags" Target="../tags/tag2717.xml"/><Relationship Id="rId1189" Type="http://schemas.openxmlformats.org/officeDocument/2006/relationships/tags" Target="../tags/tag3140.xml"/><Relationship Id="rId1396" Type="http://schemas.openxmlformats.org/officeDocument/2006/relationships/tags" Target="../tags/tag3347.xml"/><Relationship Id="rId321" Type="http://schemas.openxmlformats.org/officeDocument/2006/relationships/tags" Target="../tags/tag2272.xml"/><Relationship Id="rId419" Type="http://schemas.openxmlformats.org/officeDocument/2006/relationships/tags" Target="../tags/tag2370.xml"/><Relationship Id="rId626" Type="http://schemas.openxmlformats.org/officeDocument/2006/relationships/tags" Target="../tags/tag2577.xml"/><Relationship Id="rId973" Type="http://schemas.openxmlformats.org/officeDocument/2006/relationships/tags" Target="../tags/tag2924.xml"/><Relationship Id="rId1049" Type="http://schemas.openxmlformats.org/officeDocument/2006/relationships/tags" Target="../tags/tag3000.xml"/><Relationship Id="rId1256" Type="http://schemas.openxmlformats.org/officeDocument/2006/relationships/tags" Target="../tags/tag3207.xml"/><Relationship Id="rId833" Type="http://schemas.openxmlformats.org/officeDocument/2006/relationships/tags" Target="../tags/tag2784.xml"/><Relationship Id="rId1116" Type="http://schemas.openxmlformats.org/officeDocument/2006/relationships/tags" Target="../tags/tag3067.xml"/><Relationship Id="rId1463" Type="http://schemas.openxmlformats.org/officeDocument/2006/relationships/tags" Target="../tags/tag3414.xml"/><Relationship Id="rId1670" Type="http://schemas.openxmlformats.org/officeDocument/2006/relationships/tags" Target="../tags/tag3621.xml"/><Relationship Id="rId1768" Type="http://schemas.openxmlformats.org/officeDocument/2006/relationships/tags" Target="../tags/tag3719.xml"/><Relationship Id="rId900" Type="http://schemas.openxmlformats.org/officeDocument/2006/relationships/tags" Target="../tags/tag2851.xml"/><Relationship Id="rId1323" Type="http://schemas.openxmlformats.org/officeDocument/2006/relationships/tags" Target="../tags/tag3274.xml"/><Relationship Id="rId1530" Type="http://schemas.openxmlformats.org/officeDocument/2006/relationships/tags" Target="../tags/tag3481.xml"/><Relationship Id="rId1628" Type="http://schemas.openxmlformats.org/officeDocument/2006/relationships/tags" Target="../tags/tag3579.xml"/><Relationship Id="rId1835" Type="http://schemas.openxmlformats.org/officeDocument/2006/relationships/tags" Target="../tags/tag3786.xml"/><Relationship Id="rId276" Type="http://schemas.openxmlformats.org/officeDocument/2006/relationships/tags" Target="../tags/tag2227.xml"/><Relationship Id="rId483" Type="http://schemas.openxmlformats.org/officeDocument/2006/relationships/tags" Target="../tags/tag2434.xml"/><Relationship Id="rId690" Type="http://schemas.openxmlformats.org/officeDocument/2006/relationships/tags" Target="../tags/tag2641.xml"/><Relationship Id="rId136" Type="http://schemas.openxmlformats.org/officeDocument/2006/relationships/tags" Target="../tags/tag2087.xml"/><Relationship Id="rId343" Type="http://schemas.openxmlformats.org/officeDocument/2006/relationships/tags" Target="../tags/tag2294.xml"/><Relationship Id="rId550" Type="http://schemas.openxmlformats.org/officeDocument/2006/relationships/tags" Target="../tags/tag2501.xml"/><Relationship Id="rId788" Type="http://schemas.openxmlformats.org/officeDocument/2006/relationships/tags" Target="../tags/tag2739.xml"/><Relationship Id="rId995" Type="http://schemas.openxmlformats.org/officeDocument/2006/relationships/tags" Target="../tags/tag2946.xml"/><Relationship Id="rId1180" Type="http://schemas.openxmlformats.org/officeDocument/2006/relationships/tags" Target="../tags/tag3131.xml"/><Relationship Id="rId203" Type="http://schemas.openxmlformats.org/officeDocument/2006/relationships/tags" Target="../tags/tag2154.xml"/><Relationship Id="rId648" Type="http://schemas.openxmlformats.org/officeDocument/2006/relationships/tags" Target="../tags/tag2599.xml"/><Relationship Id="rId855" Type="http://schemas.openxmlformats.org/officeDocument/2006/relationships/tags" Target="../tags/tag2806.xml"/><Relationship Id="rId1040" Type="http://schemas.openxmlformats.org/officeDocument/2006/relationships/tags" Target="../tags/tag2991.xml"/><Relationship Id="rId1278" Type="http://schemas.openxmlformats.org/officeDocument/2006/relationships/tags" Target="../tags/tag3229.xml"/><Relationship Id="rId1485" Type="http://schemas.openxmlformats.org/officeDocument/2006/relationships/tags" Target="../tags/tag3436.xml"/><Relationship Id="rId1692" Type="http://schemas.openxmlformats.org/officeDocument/2006/relationships/tags" Target="../tags/tag3643.xml"/><Relationship Id="rId410" Type="http://schemas.openxmlformats.org/officeDocument/2006/relationships/tags" Target="../tags/tag2361.xml"/><Relationship Id="rId508" Type="http://schemas.openxmlformats.org/officeDocument/2006/relationships/tags" Target="../tags/tag2459.xml"/><Relationship Id="rId715" Type="http://schemas.openxmlformats.org/officeDocument/2006/relationships/tags" Target="../tags/tag2666.xml"/><Relationship Id="rId922" Type="http://schemas.openxmlformats.org/officeDocument/2006/relationships/tags" Target="../tags/tag2873.xml"/><Relationship Id="rId1138" Type="http://schemas.openxmlformats.org/officeDocument/2006/relationships/tags" Target="../tags/tag3089.xml"/><Relationship Id="rId1345" Type="http://schemas.openxmlformats.org/officeDocument/2006/relationships/tags" Target="../tags/tag3296.xml"/><Relationship Id="rId1552" Type="http://schemas.openxmlformats.org/officeDocument/2006/relationships/tags" Target="../tags/tag3503.xml"/><Relationship Id="rId1205" Type="http://schemas.openxmlformats.org/officeDocument/2006/relationships/tags" Target="../tags/tag3156.xml"/><Relationship Id="rId51" Type="http://schemas.openxmlformats.org/officeDocument/2006/relationships/tags" Target="../tags/tag2002.xml"/><Relationship Id="rId1412" Type="http://schemas.openxmlformats.org/officeDocument/2006/relationships/tags" Target="../tags/tag3363.xml"/><Relationship Id="rId1717" Type="http://schemas.openxmlformats.org/officeDocument/2006/relationships/tags" Target="../tags/tag3668.xml"/><Relationship Id="rId298" Type="http://schemas.openxmlformats.org/officeDocument/2006/relationships/tags" Target="../tags/tag2249.xml"/><Relationship Id="rId158" Type="http://schemas.openxmlformats.org/officeDocument/2006/relationships/tags" Target="../tags/tag2109.xml"/><Relationship Id="rId365" Type="http://schemas.openxmlformats.org/officeDocument/2006/relationships/tags" Target="../tags/tag2316.xml"/><Relationship Id="rId572" Type="http://schemas.openxmlformats.org/officeDocument/2006/relationships/tags" Target="../tags/tag2523.xml"/><Relationship Id="rId225" Type="http://schemas.openxmlformats.org/officeDocument/2006/relationships/tags" Target="../tags/tag2176.xml"/><Relationship Id="rId432" Type="http://schemas.openxmlformats.org/officeDocument/2006/relationships/tags" Target="../tags/tag2383.xml"/><Relationship Id="rId877" Type="http://schemas.openxmlformats.org/officeDocument/2006/relationships/tags" Target="../tags/tag2828.xml"/><Relationship Id="rId1062" Type="http://schemas.openxmlformats.org/officeDocument/2006/relationships/tags" Target="../tags/tag3013.xml"/><Relationship Id="rId737" Type="http://schemas.openxmlformats.org/officeDocument/2006/relationships/tags" Target="../tags/tag2688.xml"/><Relationship Id="rId944" Type="http://schemas.openxmlformats.org/officeDocument/2006/relationships/tags" Target="../tags/tag2895.xml"/><Relationship Id="rId1367" Type="http://schemas.openxmlformats.org/officeDocument/2006/relationships/tags" Target="../tags/tag3318.xml"/><Relationship Id="rId1574" Type="http://schemas.openxmlformats.org/officeDocument/2006/relationships/tags" Target="../tags/tag3525.xml"/><Relationship Id="rId1781" Type="http://schemas.openxmlformats.org/officeDocument/2006/relationships/tags" Target="../tags/tag3732.xml"/><Relationship Id="rId73" Type="http://schemas.openxmlformats.org/officeDocument/2006/relationships/tags" Target="../tags/tag2024.xml"/><Relationship Id="rId804" Type="http://schemas.openxmlformats.org/officeDocument/2006/relationships/tags" Target="../tags/tag2755.xml"/><Relationship Id="rId1227" Type="http://schemas.openxmlformats.org/officeDocument/2006/relationships/tags" Target="../tags/tag3178.xml"/><Relationship Id="rId1434" Type="http://schemas.openxmlformats.org/officeDocument/2006/relationships/tags" Target="../tags/tag3385.xml"/><Relationship Id="rId1641" Type="http://schemas.openxmlformats.org/officeDocument/2006/relationships/tags" Target="../tags/tag3592.xml"/><Relationship Id="rId1501" Type="http://schemas.openxmlformats.org/officeDocument/2006/relationships/tags" Target="../tags/tag3452.xml"/><Relationship Id="rId1739" Type="http://schemas.openxmlformats.org/officeDocument/2006/relationships/tags" Target="../tags/tag3690.xml"/><Relationship Id="rId1806" Type="http://schemas.openxmlformats.org/officeDocument/2006/relationships/tags" Target="../tags/tag3757.xml"/><Relationship Id="rId387" Type="http://schemas.openxmlformats.org/officeDocument/2006/relationships/tags" Target="../tags/tag2338.xml"/><Relationship Id="rId594" Type="http://schemas.openxmlformats.org/officeDocument/2006/relationships/tags" Target="../tags/tag2545.xml"/><Relationship Id="rId247" Type="http://schemas.openxmlformats.org/officeDocument/2006/relationships/tags" Target="../tags/tag2198.xml"/><Relationship Id="rId899" Type="http://schemas.openxmlformats.org/officeDocument/2006/relationships/tags" Target="../tags/tag2850.xml"/><Relationship Id="rId1084" Type="http://schemas.openxmlformats.org/officeDocument/2006/relationships/tags" Target="../tags/tag3035.xml"/><Relationship Id="rId107" Type="http://schemas.openxmlformats.org/officeDocument/2006/relationships/tags" Target="../tags/tag2058.xml"/><Relationship Id="rId454" Type="http://schemas.openxmlformats.org/officeDocument/2006/relationships/tags" Target="../tags/tag2405.xml"/><Relationship Id="rId661" Type="http://schemas.openxmlformats.org/officeDocument/2006/relationships/tags" Target="../tags/tag2612.xml"/><Relationship Id="rId759" Type="http://schemas.openxmlformats.org/officeDocument/2006/relationships/tags" Target="../tags/tag2710.xml"/><Relationship Id="rId966" Type="http://schemas.openxmlformats.org/officeDocument/2006/relationships/tags" Target="../tags/tag2917.xml"/><Relationship Id="rId1291" Type="http://schemas.openxmlformats.org/officeDocument/2006/relationships/tags" Target="../tags/tag3242.xml"/><Relationship Id="rId1389" Type="http://schemas.openxmlformats.org/officeDocument/2006/relationships/tags" Target="../tags/tag3340.xml"/><Relationship Id="rId1596" Type="http://schemas.openxmlformats.org/officeDocument/2006/relationships/tags" Target="../tags/tag3547.xml"/><Relationship Id="rId314" Type="http://schemas.openxmlformats.org/officeDocument/2006/relationships/tags" Target="../tags/tag2265.xml"/><Relationship Id="rId521" Type="http://schemas.openxmlformats.org/officeDocument/2006/relationships/tags" Target="../tags/tag2472.xml"/><Relationship Id="rId619" Type="http://schemas.openxmlformats.org/officeDocument/2006/relationships/tags" Target="../tags/tag2570.xml"/><Relationship Id="rId1151" Type="http://schemas.openxmlformats.org/officeDocument/2006/relationships/tags" Target="../tags/tag3102.xml"/><Relationship Id="rId1249" Type="http://schemas.openxmlformats.org/officeDocument/2006/relationships/tags" Target="../tags/tag3200.xml"/><Relationship Id="rId95" Type="http://schemas.openxmlformats.org/officeDocument/2006/relationships/tags" Target="../tags/tag2046.xml"/><Relationship Id="rId826" Type="http://schemas.openxmlformats.org/officeDocument/2006/relationships/tags" Target="../tags/tag2777.xml"/><Relationship Id="rId1011" Type="http://schemas.openxmlformats.org/officeDocument/2006/relationships/tags" Target="../tags/tag2962.xml"/><Relationship Id="rId1109" Type="http://schemas.openxmlformats.org/officeDocument/2006/relationships/tags" Target="../tags/tag3060.xml"/><Relationship Id="rId1456" Type="http://schemas.openxmlformats.org/officeDocument/2006/relationships/tags" Target="../tags/tag3407.xml"/><Relationship Id="rId1663" Type="http://schemas.openxmlformats.org/officeDocument/2006/relationships/tags" Target="../tags/tag3614.xml"/><Relationship Id="rId1316" Type="http://schemas.openxmlformats.org/officeDocument/2006/relationships/tags" Target="../tags/tag3267.xml"/><Relationship Id="rId1523" Type="http://schemas.openxmlformats.org/officeDocument/2006/relationships/tags" Target="../tags/tag3474.xml"/><Relationship Id="rId1730" Type="http://schemas.openxmlformats.org/officeDocument/2006/relationships/tags" Target="../tags/tag3681.xml"/><Relationship Id="rId22" Type="http://schemas.openxmlformats.org/officeDocument/2006/relationships/tags" Target="../tags/tag1973.xml"/><Relationship Id="rId1828" Type="http://schemas.openxmlformats.org/officeDocument/2006/relationships/tags" Target="../tags/tag3779.xml"/><Relationship Id="rId171" Type="http://schemas.openxmlformats.org/officeDocument/2006/relationships/tags" Target="../tags/tag2122.xml"/><Relationship Id="rId269" Type="http://schemas.openxmlformats.org/officeDocument/2006/relationships/tags" Target="../tags/tag2220.xml"/><Relationship Id="rId476" Type="http://schemas.openxmlformats.org/officeDocument/2006/relationships/tags" Target="../tags/tag2427.xml"/><Relationship Id="rId683" Type="http://schemas.openxmlformats.org/officeDocument/2006/relationships/tags" Target="../tags/tag2634.xml"/><Relationship Id="rId890" Type="http://schemas.openxmlformats.org/officeDocument/2006/relationships/tags" Target="../tags/tag2841.xml"/><Relationship Id="rId129" Type="http://schemas.openxmlformats.org/officeDocument/2006/relationships/tags" Target="../tags/tag2080.xml"/><Relationship Id="rId336" Type="http://schemas.openxmlformats.org/officeDocument/2006/relationships/tags" Target="../tags/tag2287.xml"/><Relationship Id="rId543" Type="http://schemas.openxmlformats.org/officeDocument/2006/relationships/tags" Target="../tags/tag2494.xml"/><Relationship Id="rId988" Type="http://schemas.openxmlformats.org/officeDocument/2006/relationships/tags" Target="../tags/tag2939.xml"/><Relationship Id="rId1173" Type="http://schemas.openxmlformats.org/officeDocument/2006/relationships/tags" Target="../tags/tag3124.xml"/><Relationship Id="rId1380" Type="http://schemas.openxmlformats.org/officeDocument/2006/relationships/tags" Target="../tags/tag3331.xml"/><Relationship Id="rId403" Type="http://schemas.openxmlformats.org/officeDocument/2006/relationships/tags" Target="../tags/tag2354.xml"/><Relationship Id="rId750" Type="http://schemas.openxmlformats.org/officeDocument/2006/relationships/tags" Target="../tags/tag2701.xml"/><Relationship Id="rId848" Type="http://schemas.openxmlformats.org/officeDocument/2006/relationships/tags" Target="../tags/tag2799.xml"/><Relationship Id="rId1033" Type="http://schemas.openxmlformats.org/officeDocument/2006/relationships/tags" Target="../tags/tag2984.xml"/><Relationship Id="rId1478" Type="http://schemas.openxmlformats.org/officeDocument/2006/relationships/tags" Target="../tags/tag3429.xml"/><Relationship Id="rId1685" Type="http://schemas.openxmlformats.org/officeDocument/2006/relationships/tags" Target="../tags/tag3636.xml"/><Relationship Id="rId610" Type="http://schemas.openxmlformats.org/officeDocument/2006/relationships/tags" Target="../tags/tag2561.xml"/><Relationship Id="rId708" Type="http://schemas.openxmlformats.org/officeDocument/2006/relationships/tags" Target="../tags/tag2659.xml"/><Relationship Id="rId915" Type="http://schemas.openxmlformats.org/officeDocument/2006/relationships/tags" Target="../tags/tag2866.xml"/><Relationship Id="rId1240" Type="http://schemas.openxmlformats.org/officeDocument/2006/relationships/tags" Target="../tags/tag3191.xml"/><Relationship Id="rId1338" Type="http://schemas.openxmlformats.org/officeDocument/2006/relationships/tags" Target="../tags/tag3289.xml"/><Relationship Id="rId1545" Type="http://schemas.openxmlformats.org/officeDocument/2006/relationships/tags" Target="../tags/tag3496.xml"/><Relationship Id="rId1100" Type="http://schemas.openxmlformats.org/officeDocument/2006/relationships/tags" Target="../tags/tag3051.xml"/><Relationship Id="rId1405" Type="http://schemas.openxmlformats.org/officeDocument/2006/relationships/tags" Target="../tags/tag3356.xml"/><Relationship Id="rId1752" Type="http://schemas.openxmlformats.org/officeDocument/2006/relationships/tags" Target="../tags/tag3703.xml"/><Relationship Id="rId44" Type="http://schemas.openxmlformats.org/officeDocument/2006/relationships/tags" Target="../tags/tag1995.xml"/><Relationship Id="rId1612" Type="http://schemas.openxmlformats.org/officeDocument/2006/relationships/tags" Target="../tags/tag3563.xml"/><Relationship Id="rId193" Type="http://schemas.openxmlformats.org/officeDocument/2006/relationships/tags" Target="../tags/tag2144.xml"/><Relationship Id="rId498" Type="http://schemas.openxmlformats.org/officeDocument/2006/relationships/tags" Target="../tags/tag24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0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07.xml"/><Relationship Id="rId1" Type="http://schemas.openxmlformats.org/officeDocument/2006/relationships/tags" Target="../tags/tag3806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09.xml"/><Relationship Id="rId1" Type="http://schemas.openxmlformats.org/officeDocument/2006/relationships/tags" Target="../tags/tag3808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811.xml"/><Relationship Id="rId1" Type="http://schemas.openxmlformats.org/officeDocument/2006/relationships/tags" Target="../tags/tag3810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17" Type="http://schemas.openxmlformats.org/officeDocument/2006/relationships/tags" Target="../tags/tag3928.xml"/><Relationship Id="rId299" Type="http://schemas.openxmlformats.org/officeDocument/2006/relationships/tags" Target="../tags/tag4110.xml"/><Relationship Id="rId21" Type="http://schemas.openxmlformats.org/officeDocument/2006/relationships/tags" Target="../tags/tag3832.xml"/><Relationship Id="rId63" Type="http://schemas.openxmlformats.org/officeDocument/2006/relationships/tags" Target="../tags/tag3874.xml"/><Relationship Id="rId159" Type="http://schemas.openxmlformats.org/officeDocument/2006/relationships/tags" Target="../tags/tag3970.xml"/><Relationship Id="rId170" Type="http://schemas.openxmlformats.org/officeDocument/2006/relationships/tags" Target="../tags/tag3981.xml"/><Relationship Id="rId226" Type="http://schemas.openxmlformats.org/officeDocument/2006/relationships/tags" Target="../tags/tag4037.xml"/><Relationship Id="rId268" Type="http://schemas.openxmlformats.org/officeDocument/2006/relationships/tags" Target="../tags/tag4079.xml"/><Relationship Id="rId32" Type="http://schemas.openxmlformats.org/officeDocument/2006/relationships/tags" Target="../tags/tag3843.xml"/><Relationship Id="rId74" Type="http://schemas.openxmlformats.org/officeDocument/2006/relationships/tags" Target="../tags/tag3885.xml"/><Relationship Id="rId128" Type="http://schemas.openxmlformats.org/officeDocument/2006/relationships/tags" Target="../tags/tag3939.xml"/><Relationship Id="rId5" Type="http://schemas.openxmlformats.org/officeDocument/2006/relationships/tags" Target="../tags/tag3816.xml"/><Relationship Id="rId181" Type="http://schemas.openxmlformats.org/officeDocument/2006/relationships/tags" Target="../tags/tag3992.xml"/><Relationship Id="rId237" Type="http://schemas.openxmlformats.org/officeDocument/2006/relationships/tags" Target="../tags/tag4048.xml"/><Relationship Id="rId279" Type="http://schemas.openxmlformats.org/officeDocument/2006/relationships/tags" Target="../tags/tag4090.xml"/><Relationship Id="rId43" Type="http://schemas.openxmlformats.org/officeDocument/2006/relationships/tags" Target="../tags/tag3854.xml"/><Relationship Id="rId139" Type="http://schemas.openxmlformats.org/officeDocument/2006/relationships/tags" Target="../tags/tag3950.xml"/><Relationship Id="rId290" Type="http://schemas.openxmlformats.org/officeDocument/2006/relationships/tags" Target="../tags/tag4101.xml"/><Relationship Id="rId304" Type="http://schemas.openxmlformats.org/officeDocument/2006/relationships/tags" Target="../tags/tag4115.xml"/><Relationship Id="rId85" Type="http://schemas.openxmlformats.org/officeDocument/2006/relationships/tags" Target="../tags/tag3896.xml"/><Relationship Id="rId150" Type="http://schemas.openxmlformats.org/officeDocument/2006/relationships/tags" Target="../tags/tag3961.xml"/><Relationship Id="rId192" Type="http://schemas.openxmlformats.org/officeDocument/2006/relationships/tags" Target="../tags/tag4003.xml"/><Relationship Id="rId206" Type="http://schemas.openxmlformats.org/officeDocument/2006/relationships/tags" Target="../tags/tag4017.xml"/><Relationship Id="rId248" Type="http://schemas.openxmlformats.org/officeDocument/2006/relationships/tags" Target="../tags/tag4059.xml"/><Relationship Id="rId12" Type="http://schemas.openxmlformats.org/officeDocument/2006/relationships/tags" Target="../tags/tag3823.xml"/><Relationship Id="rId108" Type="http://schemas.openxmlformats.org/officeDocument/2006/relationships/tags" Target="../tags/tag3919.xml"/><Relationship Id="rId315" Type="http://schemas.openxmlformats.org/officeDocument/2006/relationships/tags" Target="../tags/tag4126.xml"/><Relationship Id="rId54" Type="http://schemas.openxmlformats.org/officeDocument/2006/relationships/tags" Target="../tags/tag3865.xml"/><Relationship Id="rId96" Type="http://schemas.openxmlformats.org/officeDocument/2006/relationships/tags" Target="../tags/tag3907.xml"/><Relationship Id="rId161" Type="http://schemas.openxmlformats.org/officeDocument/2006/relationships/tags" Target="../tags/tag3972.xml"/><Relationship Id="rId217" Type="http://schemas.openxmlformats.org/officeDocument/2006/relationships/tags" Target="../tags/tag4028.xml"/><Relationship Id="rId259" Type="http://schemas.openxmlformats.org/officeDocument/2006/relationships/tags" Target="../tags/tag4070.xml"/><Relationship Id="rId23" Type="http://schemas.openxmlformats.org/officeDocument/2006/relationships/tags" Target="../tags/tag3834.xml"/><Relationship Id="rId119" Type="http://schemas.openxmlformats.org/officeDocument/2006/relationships/tags" Target="../tags/tag3930.xml"/><Relationship Id="rId270" Type="http://schemas.openxmlformats.org/officeDocument/2006/relationships/tags" Target="../tags/tag4081.xml"/><Relationship Id="rId65" Type="http://schemas.openxmlformats.org/officeDocument/2006/relationships/tags" Target="../tags/tag3876.xml"/><Relationship Id="rId130" Type="http://schemas.openxmlformats.org/officeDocument/2006/relationships/tags" Target="../tags/tag3941.xml"/><Relationship Id="rId172" Type="http://schemas.openxmlformats.org/officeDocument/2006/relationships/tags" Target="../tags/tag3983.xml"/><Relationship Id="rId228" Type="http://schemas.openxmlformats.org/officeDocument/2006/relationships/tags" Target="../tags/tag4039.xml"/><Relationship Id="rId13" Type="http://schemas.openxmlformats.org/officeDocument/2006/relationships/tags" Target="../tags/tag3824.xml"/><Relationship Id="rId109" Type="http://schemas.openxmlformats.org/officeDocument/2006/relationships/tags" Target="../tags/tag3920.xml"/><Relationship Id="rId260" Type="http://schemas.openxmlformats.org/officeDocument/2006/relationships/tags" Target="../tags/tag4071.xml"/><Relationship Id="rId281" Type="http://schemas.openxmlformats.org/officeDocument/2006/relationships/tags" Target="../tags/tag4092.xml"/><Relationship Id="rId316" Type="http://schemas.openxmlformats.org/officeDocument/2006/relationships/tags" Target="../tags/tag4127.xml"/><Relationship Id="rId34" Type="http://schemas.openxmlformats.org/officeDocument/2006/relationships/tags" Target="../tags/tag3845.xml"/><Relationship Id="rId55" Type="http://schemas.openxmlformats.org/officeDocument/2006/relationships/tags" Target="../tags/tag3866.xml"/><Relationship Id="rId76" Type="http://schemas.openxmlformats.org/officeDocument/2006/relationships/tags" Target="../tags/tag3887.xml"/><Relationship Id="rId97" Type="http://schemas.openxmlformats.org/officeDocument/2006/relationships/tags" Target="../tags/tag3908.xml"/><Relationship Id="rId120" Type="http://schemas.openxmlformats.org/officeDocument/2006/relationships/tags" Target="../tags/tag3931.xml"/><Relationship Id="rId141" Type="http://schemas.openxmlformats.org/officeDocument/2006/relationships/tags" Target="../tags/tag3952.xml"/><Relationship Id="rId7" Type="http://schemas.openxmlformats.org/officeDocument/2006/relationships/tags" Target="../tags/tag3818.xml"/><Relationship Id="rId162" Type="http://schemas.openxmlformats.org/officeDocument/2006/relationships/tags" Target="../tags/tag3973.xml"/><Relationship Id="rId183" Type="http://schemas.openxmlformats.org/officeDocument/2006/relationships/tags" Target="../tags/tag3994.xml"/><Relationship Id="rId218" Type="http://schemas.openxmlformats.org/officeDocument/2006/relationships/tags" Target="../tags/tag4029.xml"/><Relationship Id="rId239" Type="http://schemas.openxmlformats.org/officeDocument/2006/relationships/tags" Target="../tags/tag4050.xml"/><Relationship Id="rId250" Type="http://schemas.openxmlformats.org/officeDocument/2006/relationships/tags" Target="../tags/tag4061.xml"/><Relationship Id="rId271" Type="http://schemas.openxmlformats.org/officeDocument/2006/relationships/tags" Target="../tags/tag4082.xml"/><Relationship Id="rId292" Type="http://schemas.openxmlformats.org/officeDocument/2006/relationships/tags" Target="../tags/tag4103.xml"/><Relationship Id="rId306" Type="http://schemas.openxmlformats.org/officeDocument/2006/relationships/tags" Target="../tags/tag4117.xml"/><Relationship Id="rId24" Type="http://schemas.openxmlformats.org/officeDocument/2006/relationships/tags" Target="../tags/tag3835.xml"/><Relationship Id="rId45" Type="http://schemas.openxmlformats.org/officeDocument/2006/relationships/tags" Target="../tags/tag3856.xml"/><Relationship Id="rId66" Type="http://schemas.openxmlformats.org/officeDocument/2006/relationships/tags" Target="../tags/tag3877.xml"/><Relationship Id="rId87" Type="http://schemas.openxmlformats.org/officeDocument/2006/relationships/tags" Target="../tags/tag3898.xml"/><Relationship Id="rId110" Type="http://schemas.openxmlformats.org/officeDocument/2006/relationships/tags" Target="../tags/tag3921.xml"/><Relationship Id="rId131" Type="http://schemas.openxmlformats.org/officeDocument/2006/relationships/tags" Target="../tags/tag3942.xml"/><Relationship Id="rId152" Type="http://schemas.openxmlformats.org/officeDocument/2006/relationships/tags" Target="../tags/tag3963.xml"/><Relationship Id="rId173" Type="http://schemas.openxmlformats.org/officeDocument/2006/relationships/tags" Target="../tags/tag3984.xml"/><Relationship Id="rId194" Type="http://schemas.openxmlformats.org/officeDocument/2006/relationships/tags" Target="../tags/tag4005.xml"/><Relationship Id="rId208" Type="http://schemas.openxmlformats.org/officeDocument/2006/relationships/tags" Target="../tags/tag4019.xml"/><Relationship Id="rId229" Type="http://schemas.openxmlformats.org/officeDocument/2006/relationships/tags" Target="../tags/tag4040.xml"/><Relationship Id="rId240" Type="http://schemas.openxmlformats.org/officeDocument/2006/relationships/tags" Target="../tags/tag4051.xml"/><Relationship Id="rId261" Type="http://schemas.openxmlformats.org/officeDocument/2006/relationships/tags" Target="../tags/tag4072.xml"/><Relationship Id="rId14" Type="http://schemas.openxmlformats.org/officeDocument/2006/relationships/tags" Target="../tags/tag3825.xml"/><Relationship Id="rId35" Type="http://schemas.openxmlformats.org/officeDocument/2006/relationships/tags" Target="../tags/tag3846.xml"/><Relationship Id="rId56" Type="http://schemas.openxmlformats.org/officeDocument/2006/relationships/tags" Target="../tags/tag3867.xml"/><Relationship Id="rId77" Type="http://schemas.openxmlformats.org/officeDocument/2006/relationships/tags" Target="../tags/tag3888.xml"/><Relationship Id="rId100" Type="http://schemas.openxmlformats.org/officeDocument/2006/relationships/tags" Target="../tags/tag3911.xml"/><Relationship Id="rId282" Type="http://schemas.openxmlformats.org/officeDocument/2006/relationships/tags" Target="../tags/tag4093.xml"/><Relationship Id="rId317" Type="http://schemas.openxmlformats.org/officeDocument/2006/relationships/slideLayout" Target="../slideLayouts/slideLayout2.xml"/><Relationship Id="rId8" Type="http://schemas.openxmlformats.org/officeDocument/2006/relationships/tags" Target="../tags/tag3819.xml"/><Relationship Id="rId98" Type="http://schemas.openxmlformats.org/officeDocument/2006/relationships/tags" Target="../tags/tag3909.xml"/><Relationship Id="rId121" Type="http://schemas.openxmlformats.org/officeDocument/2006/relationships/tags" Target="../tags/tag3932.xml"/><Relationship Id="rId142" Type="http://schemas.openxmlformats.org/officeDocument/2006/relationships/tags" Target="../tags/tag3953.xml"/><Relationship Id="rId163" Type="http://schemas.openxmlformats.org/officeDocument/2006/relationships/tags" Target="../tags/tag3974.xml"/><Relationship Id="rId184" Type="http://schemas.openxmlformats.org/officeDocument/2006/relationships/tags" Target="../tags/tag3995.xml"/><Relationship Id="rId219" Type="http://schemas.openxmlformats.org/officeDocument/2006/relationships/tags" Target="../tags/tag4030.xml"/><Relationship Id="rId230" Type="http://schemas.openxmlformats.org/officeDocument/2006/relationships/tags" Target="../tags/tag4041.xml"/><Relationship Id="rId251" Type="http://schemas.openxmlformats.org/officeDocument/2006/relationships/tags" Target="../tags/tag4062.xml"/><Relationship Id="rId25" Type="http://schemas.openxmlformats.org/officeDocument/2006/relationships/tags" Target="../tags/tag3836.xml"/><Relationship Id="rId46" Type="http://schemas.openxmlformats.org/officeDocument/2006/relationships/tags" Target="../tags/tag3857.xml"/><Relationship Id="rId67" Type="http://schemas.openxmlformats.org/officeDocument/2006/relationships/tags" Target="../tags/tag3878.xml"/><Relationship Id="rId272" Type="http://schemas.openxmlformats.org/officeDocument/2006/relationships/tags" Target="../tags/tag4083.xml"/><Relationship Id="rId293" Type="http://schemas.openxmlformats.org/officeDocument/2006/relationships/tags" Target="../tags/tag4104.xml"/><Relationship Id="rId307" Type="http://schemas.openxmlformats.org/officeDocument/2006/relationships/tags" Target="../tags/tag4118.xml"/><Relationship Id="rId88" Type="http://schemas.openxmlformats.org/officeDocument/2006/relationships/tags" Target="../tags/tag3899.xml"/><Relationship Id="rId111" Type="http://schemas.openxmlformats.org/officeDocument/2006/relationships/tags" Target="../tags/tag3922.xml"/><Relationship Id="rId132" Type="http://schemas.openxmlformats.org/officeDocument/2006/relationships/tags" Target="../tags/tag3943.xml"/><Relationship Id="rId153" Type="http://schemas.openxmlformats.org/officeDocument/2006/relationships/tags" Target="../tags/tag3964.xml"/><Relationship Id="rId174" Type="http://schemas.openxmlformats.org/officeDocument/2006/relationships/tags" Target="../tags/tag3985.xml"/><Relationship Id="rId195" Type="http://schemas.openxmlformats.org/officeDocument/2006/relationships/tags" Target="../tags/tag4006.xml"/><Relationship Id="rId209" Type="http://schemas.openxmlformats.org/officeDocument/2006/relationships/tags" Target="../tags/tag4020.xml"/><Relationship Id="rId220" Type="http://schemas.openxmlformats.org/officeDocument/2006/relationships/tags" Target="../tags/tag4031.xml"/><Relationship Id="rId241" Type="http://schemas.openxmlformats.org/officeDocument/2006/relationships/tags" Target="../tags/tag4052.xml"/><Relationship Id="rId15" Type="http://schemas.openxmlformats.org/officeDocument/2006/relationships/tags" Target="../tags/tag3826.xml"/><Relationship Id="rId36" Type="http://schemas.openxmlformats.org/officeDocument/2006/relationships/tags" Target="../tags/tag3847.xml"/><Relationship Id="rId57" Type="http://schemas.openxmlformats.org/officeDocument/2006/relationships/tags" Target="../tags/tag3868.xml"/><Relationship Id="rId262" Type="http://schemas.openxmlformats.org/officeDocument/2006/relationships/tags" Target="../tags/tag4073.xml"/><Relationship Id="rId283" Type="http://schemas.openxmlformats.org/officeDocument/2006/relationships/tags" Target="../tags/tag4094.xml"/><Relationship Id="rId318" Type="http://schemas.openxmlformats.org/officeDocument/2006/relationships/notesSlide" Target="../notesSlides/notesSlide22.xml"/><Relationship Id="rId78" Type="http://schemas.openxmlformats.org/officeDocument/2006/relationships/tags" Target="../tags/tag3889.xml"/><Relationship Id="rId99" Type="http://schemas.openxmlformats.org/officeDocument/2006/relationships/tags" Target="../tags/tag3910.xml"/><Relationship Id="rId101" Type="http://schemas.openxmlformats.org/officeDocument/2006/relationships/tags" Target="../tags/tag3912.xml"/><Relationship Id="rId122" Type="http://schemas.openxmlformats.org/officeDocument/2006/relationships/tags" Target="../tags/tag3933.xml"/><Relationship Id="rId143" Type="http://schemas.openxmlformats.org/officeDocument/2006/relationships/tags" Target="../tags/tag3954.xml"/><Relationship Id="rId164" Type="http://schemas.openxmlformats.org/officeDocument/2006/relationships/tags" Target="../tags/tag3975.xml"/><Relationship Id="rId185" Type="http://schemas.openxmlformats.org/officeDocument/2006/relationships/tags" Target="../tags/tag3996.xml"/><Relationship Id="rId9" Type="http://schemas.openxmlformats.org/officeDocument/2006/relationships/tags" Target="../tags/tag3820.xml"/><Relationship Id="rId210" Type="http://schemas.openxmlformats.org/officeDocument/2006/relationships/tags" Target="../tags/tag4021.xml"/><Relationship Id="rId26" Type="http://schemas.openxmlformats.org/officeDocument/2006/relationships/tags" Target="../tags/tag3837.xml"/><Relationship Id="rId231" Type="http://schemas.openxmlformats.org/officeDocument/2006/relationships/tags" Target="../tags/tag4042.xml"/><Relationship Id="rId252" Type="http://schemas.openxmlformats.org/officeDocument/2006/relationships/tags" Target="../tags/tag4063.xml"/><Relationship Id="rId273" Type="http://schemas.openxmlformats.org/officeDocument/2006/relationships/tags" Target="../tags/tag4084.xml"/><Relationship Id="rId294" Type="http://schemas.openxmlformats.org/officeDocument/2006/relationships/tags" Target="../tags/tag4105.xml"/><Relationship Id="rId308" Type="http://schemas.openxmlformats.org/officeDocument/2006/relationships/tags" Target="../tags/tag4119.xml"/><Relationship Id="rId47" Type="http://schemas.openxmlformats.org/officeDocument/2006/relationships/tags" Target="../tags/tag3858.xml"/><Relationship Id="rId68" Type="http://schemas.openxmlformats.org/officeDocument/2006/relationships/tags" Target="../tags/tag3879.xml"/><Relationship Id="rId89" Type="http://schemas.openxmlformats.org/officeDocument/2006/relationships/tags" Target="../tags/tag3900.xml"/><Relationship Id="rId112" Type="http://schemas.openxmlformats.org/officeDocument/2006/relationships/tags" Target="../tags/tag3923.xml"/><Relationship Id="rId133" Type="http://schemas.openxmlformats.org/officeDocument/2006/relationships/tags" Target="../tags/tag3944.xml"/><Relationship Id="rId154" Type="http://schemas.openxmlformats.org/officeDocument/2006/relationships/tags" Target="../tags/tag3965.xml"/><Relationship Id="rId175" Type="http://schemas.openxmlformats.org/officeDocument/2006/relationships/tags" Target="../tags/tag3986.xml"/><Relationship Id="rId196" Type="http://schemas.openxmlformats.org/officeDocument/2006/relationships/tags" Target="../tags/tag4007.xml"/><Relationship Id="rId200" Type="http://schemas.openxmlformats.org/officeDocument/2006/relationships/tags" Target="../tags/tag4011.xml"/><Relationship Id="rId16" Type="http://schemas.openxmlformats.org/officeDocument/2006/relationships/tags" Target="../tags/tag3827.xml"/><Relationship Id="rId221" Type="http://schemas.openxmlformats.org/officeDocument/2006/relationships/tags" Target="../tags/tag4032.xml"/><Relationship Id="rId242" Type="http://schemas.openxmlformats.org/officeDocument/2006/relationships/tags" Target="../tags/tag4053.xml"/><Relationship Id="rId263" Type="http://schemas.openxmlformats.org/officeDocument/2006/relationships/tags" Target="../tags/tag4074.xml"/><Relationship Id="rId284" Type="http://schemas.openxmlformats.org/officeDocument/2006/relationships/tags" Target="../tags/tag4095.xml"/><Relationship Id="rId37" Type="http://schemas.openxmlformats.org/officeDocument/2006/relationships/tags" Target="../tags/tag3848.xml"/><Relationship Id="rId58" Type="http://schemas.openxmlformats.org/officeDocument/2006/relationships/tags" Target="../tags/tag3869.xml"/><Relationship Id="rId79" Type="http://schemas.openxmlformats.org/officeDocument/2006/relationships/tags" Target="../tags/tag3890.xml"/><Relationship Id="rId102" Type="http://schemas.openxmlformats.org/officeDocument/2006/relationships/tags" Target="../tags/tag3913.xml"/><Relationship Id="rId123" Type="http://schemas.openxmlformats.org/officeDocument/2006/relationships/tags" Target="../tags/tag3934.xml"/><Relationship Id="rId144" Type="http://schemas.openxmlformats.org/officeDocument/2006/relationships/tags" Target="../tags/tag3955.xml"/><Relationship Id="rId90" Type="http://schemas.openxmlformats.org/officeDocument/2006/relationships/tags" Target="../tags/tag3901.xml"/><Relationship Id="rId165" Type="http://schemas.openxmlformats.org/officeDocument/2006/relationships/tags" Target="../tags/tag3976.xml"/><Relationship Id="rId186" Type="http://schemas.openxmlformats.org/officeDocument/2006/relationships/tags" Target="../tags/tag3997.xml"/><Relationship Id="rId211" Type="http://schemas.openxmlformats.org/officeDocument/2006/relationships/tags" Target="../tags/tag4022.xml"/><Relationship Id="rId232" Type="http://schemas.openxmlformats.org/officeDocument/2006/relationships/tags" Target="../tags/tag4043.xml"/><Relationship Id="rId253" Type="http://schemas.openxmlformats.org/officeDocument/2006/relationships/tags" Target="../tags/tag4064.xml"/><Relationship Id="rId274" Type="http://schemas.openxmlformats.org/officeDocument/2006/relationships/tags" Target="../tags/tag4085.xml"/><Relationship Id="rId295" Type="http://schemas.openxmlformats.org/officeDocument/2006/relationships/tags" Target="../tags/tag4106.xml"/><Relationship Id="rId309" Type="http://schemas.openxmlformats.org/officeDocument/2006/relationships/tags" Target="../tags/tag4120.xml"/><Relationship Id="rId27" Type="http://schemas.openxmlformats.org/officeDocument/2006/relationships/tags" Target="../tags/tag3838.xml"/><Relationship Id="rId48" Type="http://schemas.openxmlformats.org/officeDocument/2006/relationships/tags" Target="../tags/tag3859.xml"/><Relationship Id="rId69" Type="http://schemas.openxmlformats.org/officeDocument/2006/relationships/tags" Target="../tags/tag3880.xml"/><Relationship Id="rId113" Type="http://schemas.openxmlformats.org/officeDocument/2006/relationships/tags" Target="../tags/tag3924.xml"/><Relationship Id="rId134" Type="http://schemas.openxmlformats.org/officeDocument/2006/relationships/tags" Target="../tags/tag3945.xml"/><Relationship Id="rId80" Type="http://schemas.openxmlformats.org/officeDocument/2006/relationships/tags" Target="../tags/tag3891.xml"/><Relationship Id="rId155" Type="http://schemas.openxmlformats.org/officeDocument/2006/relationships/tags" Target="../tags/tag3966.xml"/><Relationship Id="rId176" Type="http://schemas.openxmlformats.org/officeDocument/2006/relationships/tags" Target="../tags/tag3987.xml"/><Relationship Id="rId197" Type="http://schemas.openxmlformats.org/officeDocument/2006/relationships/tags" Target="../tags/tag4008.xml"/><Relationship Id="rId201" Type="http://schemas.openxmlformats.org/officeDocument/2006/relationships/tags" Target="../tags/tag4012.xml"/><Relationship Id="rId222" Type="http://schemas.openxmlformats.org/officeDocument/2006/relationships/tags" Target="../tags/tag4033.xml"/><Relationship Id="rId243" Type="http://schemas.openxmlformats.org/officeDocument/2006/relationships/tags" Target="../tags/tag4054.xml"/><Relationship Id="rId264" Type="http://schemas.openxmlformats.org/officeDocument/2006/relationships/tags" Target="../tags/tag4075.xml"/><Relationship Id="rId285" Type="http://schemas.openxmlformats.org/officeDocument/2006/relationships/tags" Target="../tags/tag4096.xml"/><Relationship Id="rId17" Type="http://schemas.openxmlformats.org/officeDocument/2006/relationships/tags" Target="../tags/tag3828.xml"/><Relationship Id="rId38" Type="http://schemas.openxmlformats.org/officeDocument/2006/relationships/tags" Target="../tags/tag3849.xml"/><Relationship Id="rId59" Type="http://schemas.openxmlformats.org/officeDocument/2006/relationships/tags" Target="../tags/tag3870.xml"/><Relationship Id="rId103" Type="http://schemas.openxmlformats.org/officeDocument/2006/relationships/tags" Target="../tags/tag3914.xml"/><Relationship Id="rId124" Type="http://schemas.openxmlformats.org/officeDocument/2006/relationships/tags" Target="../tags/tag3935.xml"/><Relationship Id="rId310" Type="http://schemas.openxmlformats.org/officeDocument/2006/relationships/tags" Target="../tags/tag4121.xml"/><Relationship Id="rId70" Type="http://schemas.openxmlformats.org/officeDocument/2006/relationships/tags" Target="../tags/tag3881.xml"/><Relationship Id="rId91" Type="http://schemas.openxmlformats.org/officeDocument/2006/relationships/tags" Target="../tags/tag3902.xml"/><Relationship Id="rId145" Type="http://schemas.openxmlformats.org/officeDocument/2006/relationships/tags" Target="../tags/tag3956.xml"/><Relationship Id="rId166" Type="http://schemas.openxmlformats.org/officeDocument/2006/relationships/tags" Target="../tags/tag3977.xml"/><Relationship Id="rId187" Type="http://schemas.openxmlformats.org/officeDocument/2006/relationships/tags" Target="../tags/tag3998.xml"/><Relationship Id="rId1" Type="http://schemas.openxmlformats.org/officeDocument/2006/relationships/tags" Target="../tags/tag3812.xml"/><Relationship Id="rId212" Type="http://schemas.openxmlformats.org/officeDocument/2006/relationships/tags" Target="../tags/tag4023.xml"/><Relationship Id="rId233" Type="http://schemas.openxmlformats.org/officeDocument/2006/relationships/tags" Target="../tags/tag4044.xml"/><Relationship Id="rId254" Type="http://schemas.openxmlformats.org/officeDocument/2006/relationships/tags" Target="../tags/tag4065.xml"/><Relationship Id="rId28" Type="http://schemas.openxmlformats.org/officeDocument/2006/relationships/tags" Target="../tags/tag3839.xml"/><Relationship Id="rId49" Type="http://schemas.openxmlformats.org/officeDocument/2006/relationships/tags" Target="../tags/tag3860.xml"/><Relationship Id="rId114" Type="http://schemas.openxmlformats.org/officeDocument/2006/relationships/tags" Target="../tags/tag3925.xml"/><Relationship Id="rId275" Type="http://schemas.openxmlformats.org/officeDocument/2006/relationships/tags" Target="../tags/tag4086.xml"/><Relationship Id="rId296" Type="http://schemas.openxmlformats.org/officeDocument/2006/relationships/tags" Target="../tags/tag4107.xml"/><Relationship Id="rId300" Type="http://schemas.openxmlformats.org/officeDocument/2006/relationships/tags" Target="../tags/tag4111.xml"/><Relationship Id="rId60" Type="http://schemas.openxmlformats.org/officeDocument/2006/relationships/tags" Target="../tags/tag3871.xml"/><Relationship Id="rId81" Type="http://schemas.openxmlformats.org/officeDocument/2006/relationships/tags" Target="../tags/tag3892.xml"/><Relationship Id="rId135" Type="http://schemas.openxmlformats.org/officeDocument/2006/relationships/tags" Target="../tags/tag3946.xml"/><Relationship Id="rId156" Type="http://schemas.openxmlformats.org/officeDocument/2006/relationships/tags" Target="../tags/tag3967.xml"/><Relationship Id="rId177" Type="http://schemas.openxmlformats.org/officeDocument/2006/relationships/tags" Target="../tags/tag3988.xml"/><Relationship Id="rId198" Type="http://schemas.openxmlformats.org/officeDocument/2006/relationships/tags" Target="../tags/tag4009.xml"/><Relationship Id="rId202" Type="http://schemas.openxmlformats.org/officeDocument/2006/relationships/tags" Target="../tags/tag4013.xml"/><Relationship Id="rId223" Type="http://schemas.openxmlformats.org/officeDocument/2006/relationships/tags" Target="../tags/tag4034.xml"/><Relationship Id="rId244" Type="http://schemas.openxmlformats.org/officeDocument/2006/relationships/tags" Target="../tags/tag4055.xml"/><Relationship Id="rId18" Type="http://schemas.openxmlformats.org/officeDocument/2006/relationships/tags" Target="../tags/tag3829.xml"/><Relationship Id="rId39" Type="http://schemas.openxmlformats.org/officeDocument/2006/relationships/tags" Target="../tags/tag3850.xml"/><Relationship Id="rId265" Type="http://schemas.openxmlformats.org/officeDocument/2006/relationships/tags" Target="../tags/tag4076.xml"/><Relationship Id="rId286" Type="http://schemas.openxmlformats.org/officeDocument/2006/relationships/tags" Target="../tags/tag4097.xml"/><Relationship Id="rId50" Type="http://schemas.openxmlformats.org/officeDocument/2006/relationships/tags" Target="../tags/tag3861.xml"/><Relationship Id="rId104" Type="http://schemas.openxmlformats.org/officeDocument/2006/relationships/tags" Target="../tags/tag3915.xml"/><Relationship Id="rId125" Type="http://schemas.openxmlformats.org/officeDocument/2006/relationships/tags" Target="../tags/tag3936.xml"/><Relationship Id="rId146" Type="http://schemas.openxmlformats.org/officeDocument/2006/relationships/tags" Target="../tags/tag3957.xml"/><Relationship Id="rId167" Type="http://schemas.openxmlformats.org/officeDocument/2006/relationships/tags" Target="../tags/tag3978.xml"/><Relationship Id="rId188" Type="http://schemas.openxmlformats.org/officeDocument/2006/relationships/tags" Target="../tags/tag3999.xml"/><Relationship Id="rId311" Type="http://schemas.openxmlformats.org/officeDocument/2006/relationships/tags" Target="../tags/tag4122.xml"/><Relationship Id="rId71" Type="http://schemas.openxmlformats.org/officeDocument/2006/relationships/tags" Target="../tags/tag3882.xml"/><Relationship Id="rId92" Type="http://schemas.openxmlformats.org/officeDocument/2006/relationships/tags" Target="../tags/tag3903.xml"/><Relationship Id="rId213" Type="http://schemas.openxmlformats.org/officeDocument/2006/relationships/tags" Target="../tags/tag4024.xml"/><Relationship Id="rId234" Type="http://schemas.openxmlformats.org/officeDocument/2006/relationships/tags" Target="../tags/tag4045.xml"/><Relationship Id="rId2" Type="http://schemas.openxmlformats.org/officeDocument/2006/relationships/tags" Target="../tags/tag3813.xml"/><Relationship Id="rId29" Type="http://schemas.openxmlformats.org/officeDocument/2006/relationships/tags" Target="../tags/tag3840.xml"/><Relationship Id="rId255" Type="http://schemas.openxmlformats.org/officeDocument/2006/relationships/tags" Target="../tags/tag4066.xml"/><Relationship Id="rId276" Type="http://schemas.openxmlformats.org/officeDocument/2006/relationships/tags" Target="../tags/tag4087.xml"/><Relationship Id="rId297" Type="http://schemas.openxmlformats.org/officeDocument/2006/relationships/tags" Target="../tags/tag4108.xml"/><Relationship Id="rId40" Type="http://schemas.openxmlformats.org/officeDocument/2006/relationships/tags" Target="../tags/tag3851.xml"/><Relationship Id="rId115" Type="http://schemas.openxmlformats.org/officeDocument/2006/relationships/tags" Target="../tags/tag3926.xml"/><Relationship Id="rId136" Type="http://schemas.openxmlformats.org/officeDocument/2006/relationships/tags" Target="../tags/tag3947.xml"/><Relationship Id="rId157" Type="http://schemas.openxmlformats.org/officeDocument/2006/relationships/tags" Target="../tags/tag3968.xml"/><Relationship Id="rId178" Type="http://schemas.openxmlformats.org/officeDocument/2006/relationships/tags" Target="../tags/tag3989.xml"/><Relationship Id="rId301" Type="http://schemas.openxmlformats.org/officeDocument/2006/relationships/tags" Target="../tags/tag4112.xml"/><Relationship Id="rId61" Type="http://schemas.openxmlformats.org/officeDocument/2006/relationships/tags" Target="../tags/tag3872.xml"/><Relationship Id="rId82" Type="http://schemas.openxmlformats.org/officeDocument/2006/relationships/tags" Target="../tags/tag3893.xml"/><Relationship Id="rId199" Type="http://schemas.openxmlformats.org/officeDocument/2006/relationships/tags" Target="../tags/tag4010.xml"/><Relationship Id="rId203" Type="http://schemas.openxmlformats.org/officeDocument/2006/relationships/tags" Target="../tags/tag4014.xml"/><Relationship Id="rId19" Type="http://schemas.openxmlformats.org/officeDocument/2006/relationships/tags" Target="../tags/tag3830.xml"/><Relationship Id="rId224" Type="http://schemas.openxmlformats.org/officeDocument/2006/relationships/tags" Target="../tags/tag4035.xml"/><Relationship Id="rId245" Type="http://schemas.openxmlformats.org/officeDocument/2006/relationships/tags" Target="../tags/tag4056.xml"/><Relationship Id="rId266" Type="http://schemas.openxmlformats.org/officeDocument/2006/relationships/tags" Target="../tags/tag4077.xml"/><Relationship Id="rId287" Type="http://schemas.openxmlformats.org/officeDocument/2006/relationships/tags" Target="../tags/tag4098.xml"/><Relationship Id="rId30" Type="http://schemas.openxmlformats.org/officeDocument/2006/relationships/tags" Target="../tags/tag3841.xml"/><Relationship Id="rId105" Type="http://schemas.openxmlformats.org/officeDocument/2006/relationships/tags" Target="../tags/tag3916.xml"/><Relationship Id="rId126" Type="http://schemas.openxmlformats.org/officeDocument/2006/relationships/tags" Target="../tags/tag3937.xml"/><Relationship Id="rId147" Type="http://schemas.openxmlformats.org/officeDocument/2006/relationships/tags" Target="../tags/tag3958.xml"/><Relationship Id="rId168" Type="http://schemas.openxmlformats.org/officeDocument/2006/relationships/tags" Target="../tags/tag3979.xml"/><Relationship Id="rId312" Type="http://schemas.openxmlformats.org/officeDocument/2006/relationships/tags" Target="../tags/tag4123.xml"/><Relationship Id="rId51" Type="http://schemas.openxmlformats.org/officeDocument/2006/relationships/tags" Target="../tags/tag3862.xml"/><Relationship Id="rId72" Type="http://schemas.openxmlformats.org/officeDocument/2006/relationships/tags" Target="../tags/tag3883.xml"/><Relationship Id="rId93" Type="http://schemas.openxmlformats.org/officeDocument/2006/relationships/tags" Target="../tags/tag3904.xml"/><Relationship Id="rId189" Type="http://schemas.openxmlformats.org/officeDocument/2006/relationships/tags" Target="../tags/tag4000.xml"/><Relationship Id="rId3" Type="http://schemas.openxmlformats.org/officeDocument/2006/relationships/tags" Target="../tags/tag3814.xml"/><Relationship Id="rId214" Type="http://schemas.openxmlformats.org/officeDocument/2006/relationships/tags" Target="../tags/tag4025.xml"/><Relationship Id="rId235" Type="http://schemas.openxmlformats.org/officeDocument/2006/relationships/tags" Target="../tags/tag4046.xml"/><Relationship Id="rId256" Type="http://schemas.openxmlformats.org/officeDocument/2006/relationships/tags" Target="../tags/tag4067.xml"/><Relationship Id="rId277" Type="http://schemas.openxmlformats.org/officeDocument/2006/relationships/tags" Target="../tags/tag4088.xml"/><Relationship Id="rId298" Type="http://schemas.openxmlformats.org/officeDocument/2006/relationships/tags" Target="../tags/tag4109.xml"/><Relationship Id="rId116" Type="http://schemas.openxmlformats.org/officeDocument/2006/relationships/tags" Target="../tags/tag3927.xml"/><Relationship Id="rId137" Type="http://schemas.openxmlformats.org/officeDocument/2006/relationships/tags" Target="../tags/tag3948.xml"/><Relationship Id="rId158" Type="http://schemas.openxmlformats.org/officeDocument/2006/relationships/tags" Target="../tags/tag3969.xml"/><Relationship Id="rId302" Type="http://schemas.openxmlformats.org/officeDocument/2006/relationships/tags" Target="../tags/tag4113.xml"/><Relationship Id="rId20" Type="http://schemas.openxmlformats.org/officeDocument/2006/relationships/tags" Target="../tags/tag3831.xml"/><Relationship Id="rId41" Type="http://schemas.openxmlformats.org/officeDocument/2006/relationships/tags" Target="../tags/tag3852.xml"/><Relationship Id="rId62" Type="http://schemas.openxmlformats.org/officeDocument/2006/relationships/tags" Target="../tags/tag3873.xml"/><Relationship Id="rId83" Type="http://schemas.openxmlformats.org/officeDocument/2006/relationships/tags" Target="../tags/tag3894.xml"/><Relationship Id="rId179" Type="http://schemas.openxmlformats.org/officeDocument/2006/relationships/tags" Target="../tags/tag3990.xml"/><Relationship Id="rId190" Type="http://schemas.openxmlformats.org/officeDocument/2006/relationships/tags" Target="../tags/tag4001.xml"/><Relationship Id="rId204" Type="http://schemas.openxmlformats.org/officeDocument/2006/relationships/tags" Target="../tags/tag4015.xml"/><Relationship Id="rId225" Type="http://schemas.openxmlformats.org/officeDocument/2006/relationships/tags" Target="../tags/tag4036.xml"/><Relationship Id="rId246" Type="http://schemas.openxmlformats.org/officeDocument/2006/relationships/tags" Target="../tags/tag4057.xml"/><Relationship Id="rId267" Type="http://schemas.openxmlformats.org/officeDocument/2006/relationships/tags" Target="../tags/tag4078.xml"/><Relationship Id="rId288" Type="http://schemas.openxmlformats.org/officeDocument/2006/relationships/tags" Target="../tags/tag4099.xml"/><Relationship Id="rId106" Type="http://schemas.openxmlformats.org/officeDocument/2006/relationships/tags" Target="../tags/tag3917.xml"/><Relationship Id="rId127" Type="http://schemas.openxmlformats.org/officeDocument/2006/relationships/tags" Target="../tags/tag3938.xml"/><Relationship Id="rId313" Type="http://schemas.openxmlformats.org/officeDocument/2006/relationships/tags" Target="../tags/tag4124.xml"/><Relationship Id="rId10" Type="http://schemas.openxmlformats.org/officeDocument/2006/relationships/tags" Target="../tags/tag3821.xml"/><Relationship Id="rId31" Type="http://schemas.openxmlformats.org/officeDocument/2006/relationships/tags" Target="../tags/tag3842.xml"/><Relationship Id="rId52" Type="http://schemas.openxmlformats.org/officeDocument/2006/relationships/tags" Target="../tags/tag3863.xml"/><Relationship Id="rId73" Type="http://schemas.openxmlformats.org/officeDocument/2006/relationships/tags" Target="../tags/tag3884.xml"/><Relationship Id="rId94" Type="http://schemas.openxmlformats.org/officeDocument/2006/relationships/tags" Target="../tags/tag3905.xml"/><Relationship Id="rId148" Type="http://schemas.openxmlformats.org/officeDocument/2006/relationships/tags" Target="../tags/tag3959.xml"/><Relationship Id="rId169" Type="http://schemas.openxmlformats.org/officeDocument/2006/relationships/tags" Target="../tags/tag3980.xml"/><Relationship Id="rId4" Type="http://schemas.openxmlformats.org/officeDocument/2006/relationships/tags" Target="../tags/tag3815.xml"/><Relationship Id="rId180" Type="http://schemas.openxmlformats.org/officeDocument/2006/relationships/tags" Target="../tags/tag3991.xml"/><Relationship Id="rId215" Type="http://schemas.openxmlformats.org/officeDocument/2006/relationships/tags" Target="../tags/tag4026.xml"/><Relationship Id="rId236" Type="http://schemas.openxmlformats.org/officeDocument/2006/relationships/tags" Target="../tags/tag4047.xml"/><Relationship Id="rId257" Type="http://schemas.openxmlformats.org/officeDocument/2006/relationships/tags" Target="../tags/tag4068.xml"/><Relationship Id="rId278" Type="http://schemas.openxmlformats.org/officeDocument/2006/relationships/tags" Target="../tags/tag4089.xml"/><Relationship Id="rId303" Type="http://schemas.openxmlformats.org/officeDocument/2006/relationships/tags" Target="../tags/tag4114.xml"/><Relationship Id="rId42" Type="http://schemas.openxmlformats.org/officeDocument/2006/relationships/tags" Target="../tags/tag3853.xml"/><Relationship Id="rId84" Type="http://schemas.openxmlformats.org/officeDocument/2006/relationships/tags" Target="../tags/tag3895.xml"/><Relationship Id="rId138" Type="http://schemas.openxmlformats.org/officeDocument/2006/relationships/tags" Target="../tags/tag3949.xml"/><Relationship Id="rId191" Type="http://schemas.openxmlformats.org/officeDocument/2006/relationships/tags" Target="../tags/tag4002.xml"/><Relationship Id="rId205" Type="http://schemas.openxmlformats.org/officeDocument/2006/relationships/tags" Target="../tags/tag4016.xml"/><Relationship Id="rId247" Type="http://schemas.openxmlformats.org/officeDocument/2006/relationships/tags" Target="../tags/tag4058.xml"/><Relationship Id="rId107" Type="http://schemas.openxmlformats.org/officeDocument/2006/relationships/tags" Target="../tags/tag3918.xml"/><Relationship Id="rId289" Type="http://schemas.openxmlformats.org/officeDocument/2006/relationships/tags" Target="../tags/tag4100.xml"/><Relationship Id="rId11" Type="http://schemas.openxmlformats.org/officeDocument/2006/relationships/tags" Target="../tags/tag3822.xml"/><Relationship Id="rId53" Type="http://schemas.openxmlformats.org/officeDocument/2006/relationships/tags" Target="../tags/tag3864.xml"/><Relationship Id="rId149" Type="http://schemas.openxmlformats.org/officeDocument/2006/relationships/tags" Target="../tags/tag3960.xml"/><Relationship Id="rId314" Type="http://schemas.openxmlformats.org/officeDocument/2006/relationships/tags" Target="../tags/tag4125.xml"/><Relationship Id="rId95" Type="http://schemas.openxmlformats.org/officeDocument/2006/relationships/tags" Target="../tags/tag3906.xml"/><Relationship Id="rId160" Type="http://schemas.openxmlformats.org/officeDocument/2006/relationships/tags" Target="../tags/tag3971.xml"/><Relationship Id="rId216" Type="http://schemas.openxmlformats.org/officeDocument/2006/relationships/tags" Target="../tags/tag4027.xml"/><Relationship Id="rId258" Type="http://schemas.openxmlformats.org/officeDocument/2006/relationships/tags" Target="../tags/tag4069.xml"/><Relationship Id="rId22" Type="http://schemas.openxmlformats.org/officeDocument/2006/relationships/tags" Target="../tags/tag3833.xml"/><Relationship Id="rId64" Type="http://schemas.openxmlformats.org/officeDocument/2006/relationships/tags" Target="../tags/tag3875.xml"/><Relationship Id="rId118" Type="http://schemas.openxmlformats.org/officeDocument/2006/relationships/tags" Target="../tags/tag3929.xml"/><Relationship Id="rId171" Type="http://schemas.openxmlformats.org/officeDocument/2006/relationships/tags" Target="../tags/tag3982.xml"/><Relationship Id="rId227" Type="http://schemas.openxmlformats.org/officeDocument/2006/relationships/tags" Target="../tags/tag4038.xml"/><Relationship Id="rId269" Type="http://schemas.openxmlformats.org/officeDocument/2006/relationships/tags" Target="../tags/tag4080.xml"/><Relationship Id="rId33" Type="http://schemas.openxmlformats.org/officeDocument/2006/relationships/tags" Target="../tags/tag3844.xml"/><Relationship Id="rId129" Type="http://schemas.openxmlformats.org/officeDocument/2006/relationships/tags" Target="../tags/tag3940.xml"/><Relationship Id="rId280" Type="http://schemas.openxmlformats.org/officeDocument/2006/relationships/tags" Target="../tags/tag4091.xml"/><Relationship Id="rId75" Type="http://schemas.openxmlformats.org/officeDocument/2006/relationships/tags" Target="../tags/tag3886.xml"/><Relationship Id="rId140" Type="http://schemas.openxmlformats.org/officeDocument/2006/relationships/tags" Target="../tags/tag3951.xml"/><Relationship Id="rId182" Type="http://schemas.openxmlformats.org/officeDocument/2006/relationships/tags" Target="../tags/tag3993.xml"/><Relationship Id="rId6" Type="http://schemas.openxmlformats.org/officeDocument/2006/relationships/tags" Target="../tags/tag3817.xml"/><Relationship Id="rId238" Type="http://schemas.openxmlformats.org/officeDocument/2006/relationships/tags" Target="../tags/tag4049.xml"/><Relationship Id="rId291" Type="http://schemas.openxmlformats.org/officeDocument/2006/relationships/tags" Target="../tags/tag4102.xml"/><Relationship Id="rId305" Type="http://schemas.openxmlformats.org/officeDocument/2006/relationships/tags" Target="../tags/tag4116.xml"/><Relationship Id="rId44" Type="http://schemas.openxmlformats.org/officeDocument/2006/relationships/tags" Target="../tags/tag3855.xml"/><Relationship Id="rId86" Type="http://schemas.openxmlformats.org/officeDocument/2006/relationships/tags" Target="../tags/tag3897.xml"/><Relationship Id="rId151" Type="http://schemas.openxmlformats.org/officeDocument/2006/relationships/tags" Target="../tags/tag3962.xml"/><Relationship Id="rId193" Type="http://schemas.openxmlformats.org/officeDocument/2006/relationships/tags" Target="../tags/tag4004.xml"/><Relationship Id="rId207" Type="http://schemas.openxmlformats.org/officeDocument/2006/relationships/tags" Target="../tags/tag4018.xml"/><Relationship Id="rId249" Type="http://schemas.openxmlformats.org/officeDocument/2006/relationships/tags" Target="../tags/tag40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2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4131.xml"/><Relationship Id="rId7" Type="http://schemas.openxmlformats.org/officeDocument/2006/relationships/image" Target="../media/image11.wmf"/><Relationship Id="rId2" Type="http://schemas.openxmlformats.org/officeDocument/2006/relationships/tags" Target="../tags/tag413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4133.xml"/><Relationship Id="rId7" Type="http://schemas.openxmlformats.org/officeDocument/2006/relationships/image" Target="../media/image12.wmf"/><Relationship Id="rId2" Type="http://schemas.openxmlformats.org/officeDocument/2006/relationships/tags" Target="../tags/tag413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135.xml"/><Relationship Id="rId7" Type="http://schemas.openxmlformats.org/officeDocument/2006/relationships/image" Target="../media/image13.wmf"/><Relationship Id="rId2" Type="http://schemas.openxmlformats.org/officeDocument/2006/relationships/tags" Target="../tags/tag413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4139.xml"/><Relationship Id="rId2" Type="http://schemas.openxmlformats.org/officeDocument/2006/relationships/tags" Target="../tags/tag4138.xml"/><Relationship Id="rId1" Type="http://schemas.openxmlformats.org/officeDocument/2006/relationships/tags" Target="../tags/tag4137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4142.xml"/><Relationship Id="rId2" Type="http://schemas.openxmlformats.org/officeDocument/2006/relationships/tags" Target="../tags/tag4141.xml"/><Relationship Id="rId1" Type="http://schemas.openxmlformats.org/officeDocument/2006/relationships/tags" Target="../tags/tag4140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tags" Target="../tags/tag4145.xml"/><Relationship Id="rId2" Type="http://schemas.openxmlformats.org/officeDocument/2006/relationships/tags" Target="../tags/tag4144.xml"/><Relationship Id="rId1" Type="http://schemas.openxmlformats.org/officeDocument/2006/relationships/tags" Target="../tags/tag4143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148.xml"/><Relationship Id="rId2" Type="http://schemas.openxmlformats.org/officeDocument/2006/relationships/tags" Target="../tags/tag4147.xml"/><Relationship Id="rId1" Type="http://schemas.openxmlformats.org/officeDocument/2006/relationships/tags" Target="../tags/tag4146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2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4151.xml"/><Relationship Id="rId2" Type="http://schemas.openxmlformats.org/officeDocument/2006/relationships/tags" Target="../tags/tag4150.xml"/><Relationship Id="rId1" Type="http://schemas.openxmlformats.org/officeDocument/2006/relationships/tags" Target="../tags/tag4149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53.xml"/><Relationship Id="rId1" Type="http://schemas.openxmlformats.org/officeDocument/2006/relationships/tags" Target="../tags/tag4152.xm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54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56.xml"/><Relationship Id="rId1" Type="http://schemas.openxmlformats.org/officeDocument/2006/relationships/tags" Target="../tags/tag4155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58.xml"/><Relationship Id="rId1" Type="http://schemas.openxmlformats.org/officeDocument/2006/relationships/tags" Target="../tags/tag4157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60.xml"/><Relationship Id="rId1" Type="http://schemas.openxmlformats.org/officeDocument/2006/relationships/tags" Target="../tags/tag4159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62.xml"/><Relationship Id="rId1" Type="http://schemas.openxmlformats.org/officeDocument/2006/relationships/tags" Target="../tags/tag4161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7" Type="http://schemas.openxmlformats.org/officeDocument/2006/relationships/image" Target="../media/image7.wmf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64.xml"/><Relationship Id="rId1" Type="http://schemas.openxmlformats.org/officeDocument/2006/relationships/tags" Target="../tags/tag4163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66.xml"/><Relationship Id="rId1" Type="http://schemas.openxmlformats.org/officeDocument/2006/relationships/tags" Target="../tags/tag4165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68.xml"/><Relationship Id="rId1" Type="http://schemas.openxmlformats.org/officeDocument/2006/relationships/tags" Target="../tags/tag4167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70.xml"/><Relationship Id="rId1" Type="http://schemas.openxmlformats.org/officeDocument/2006/relationships/tags" Target="../tags/tag4169.xml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tags" Target="../tags/tag6.xml"/><Relationship Id="rId7" Type="http://schemas.openxmlformats.org/officeDocument/2006/relationships/oleObject" Target="../embeddings/oleObject2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9.wmf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600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8: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Arithmetic Circuits</a:t>
            </a: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37CC95-1740-C743-B13C-82C1C606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189948"/>
      </p:ext>
    </p:extLst>
  </p:cSld>
  <p:clrMapOvr>
    <a:masterClrMapping/>
  </p:clrMapOvr>
  <p:transition advTm="7000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990600"/>
            <a:ext cx="7924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Example: </a:t>
            </a:r>
            <a:r>
              <a:rPr lang="en-US" sz="3200" dirty="0">
                <a:latin typeface="+mj-lt"/>
                <a:cs typeface="Arial" charset="0"/>
              </a:rPr>
              <a:t>Block propagate and generate signals for 4-bit blocks (</a:t>
            </a:r>
            <a:r>
              <a:rPr lang="en-US" sz="3200" i="1" dirty="0">
                <a:latin typeface="+mj-lt"/>
                <a:cs typeface="Arial" charset="0"/>
              </a:rPr>
              <a:t>P</a:t>
            </a:r>
            <a:r>
              <a:rPr lang="en-US" sz="3200" baseline="-25000" dirty="0">
                <a:latin typeface="+mj-lt"/>
                <a:cs typeface="Arial" charset="0"/>
              </a:rPr>
              <a:t>3:0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>
                <a:latin typeface="+mj-lt"/>
                <a:cs typeface="Arial" charset="0"/>
              </a:rPr>
              <a:t>G</a:t>
            </a:r>
            <a:r>
              <a:rPr lang="en-US" sz="3200" baseline="-25000" dirty="0">
                <a:latin typeface="+mj-lt"/>
                <a:cs typeface="Arial" charset="0"/>
              </a:rPr>
              <a:t>3:0</a:t>
            </a:r>
            <a:r>
              <a:rPr lang="en-US" sz="3200" dirty="0">
                <a:latin typeface="+mj-lt"/>
                <a:cs typeface="Arial" charset="0"/>
              </a:rPr>
              <a:t>):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	    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3:0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0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b="1" i="1" dirty="0">
                <a:latin typeface="Times New Roman" pitchFamily="18" charset="0"/>
                <a:cs typeface="Arial" charset="0"/>
              </a:rPr>
              <a:t>		 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3:0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800" b="1" i="1" dirty="0">
                <a:latin typeface="Times New Roman" pitchFamily="18" charset="0"/>
                <a:cs typeface="Arial" charset="0"/>
              </a:rPr>
              <a:t>	  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      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2800" b="1" i="1" baseline="-25000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800" b="1" i="1" baseline="-25000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r>
              <a:rPr lang="en-US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	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Block Propagate and Generate Signals</a:t>
            </a:r>
          </a:p>
        </p:txBody>
      </p:sp>
    </p:spTree>
    <p:extLst>
      <p:ext uri="{BB962C8B-B14F-4D97-AF65-F5344CB8AC3E}">
        <p14:creationId xmlns:p14="http://schemas.microsoft.com/office/powerpoint/2010/main" val="193521387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4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0999" y="990600"/>
            <a:ext cx="8476884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In general for a block spanning bits </a:t>
            </a:r>
            <a:r>
              <a:rPr lang="en-US" sz="3200" b="1" dirty="0" err="1">
                <a:latin typeface="+mj-lt"/>
                <a:cs typeface="Arial" charset="0"/>
              </a:rPr>
              <a:t>i</a:t>
            </a:r>
            <a:r>
              <a:rPr lang="en-US" sz="3200" b="1" dirty="0">
                <a:latin typeface="+mj-lt"/>
                <a:cs typeface="Arial" charset="0"/>
              </a:rPr>
              <a:t> through j,</a:t>
            </a:r>
            <a:endParaRPr lang="en-US" sz="3200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j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-1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-2 </a:t>
            </a:r>
            <a:r>
              <a:rPr lang="mr-IN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…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j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      	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j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-1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-1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-2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-2 </a:t>
            </a:r>
            <a:r>
              <a:rPr lang="mr-IN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…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j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	   C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 =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i:j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i:j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j-1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6875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Block Propagate and Generate Signals</a:t>
            </a:r>
          </a:p>
        </p:txBody>
      </p:sp>
    </p:spTree>
    <p:extLst>
      <p:ext uri="{BB962C8B-B14F-4D97-AF65-F5344CB8AC3E}">
        <p14:creationId xmlns:p14="http://schemas.microsoft.com/office/powerpoint/2010/main" val="23955486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2868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1600200" y="914400"/>
          <a:ext cx="5478636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22" name="VISIO" r:id="rId5" imgW="3914640" imgH="3552480" progId="Visio.Drawing.6">
                  <p:embed/>
                </p:oleObj>
              </mc:Choice>
              <mc:Fallback>
                <p:oleObj name="VISIO" r:id="rId5" imgW="3914640" imgH="3552480" progId="Visio.Drawing.6">
                  <p:embed/>
                  <p:pic>
                    <p:nvPicPr>
                      <p:cNvPr id="9328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914400"/>
                        <a:ext cx="5478636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32-bit CLA with 4-bit Blocks</a:t>
            </a:r>
          </a:p>
        </p:txBody>
      </p:sp>
    </p:spTree>
    <p:extLst>
      <p:ext uri="{BB962C8B-B14F-4D97-AF65-F5344CB8AC3E}">
        <p14:creationId xmlns:p14="http://schemas.microsoft.com/office/powerpoint/2010/main" val="418531280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784566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1: </a:t>
            </a:r>
            <a:r>
              <a:rPr lang="en-US" sz="3200" dirty="0">
                <a:latin typeface="+mj-lt"/>
                <a:cs typeface="Arial" charset="0"/>
              </a:rPr>
              <a:t>Compute </a:t>
            </a:r>
            <a:r>
              <a:rPr lang="en-US" sz="3200" i="1" dirty="0" err="1">
                <a:latin typeface="+mj-lt"/>
                <a:cs typeface="Arial" charset="0"/>
              </a:rPr>
              <a:t>G</a:t>
            </a:r>
            <a:r>
              <a:rPr lang="en-US" sz="3200" i="1" baseline="-25000" dirty="0" err="1">
                <a:latin typeface="+mj-lt"/>
                <a:cs typeface="Arial" charset="0"/>
              </a:rPr>
              <a:t>i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>
                <a:latin typeface="+mj-lt"/>
                <a:cs typeface="Arial" charset="0"/>
              </a:rPr>
              <a:t>P</a:t>
            </a:r>
            <a:r>
              <a:rPr lang="en-US" sz="3200" i="1" baseline="-25000" dirty="0">
                <a:latin typeface="+mj-lt"/>
                <a:cs typeface="Arial" charset="0"/>
              </a:rPr>
              <a:t>i</a:t>
            </a:r>
            <a:r>
              <a:rPr lang="en-US" sz="3200" dirty="0">
                <a:latin typeface="+mj-lt"/>
                <a:cs typeface="Arial" charset="0"/>
              </a:rPr>
              <a:t> for all columns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2:</a:t>
            </a:r>
            <a:r>
              <a:rPr lang="en-US" sz="3200" dirty="0">
                <a:latin typeface="+mj-lt"/>
                <a:cs typeface="Arial" charset="0"/>
              </a:rPr>
              <a:t> Compute </a:t>
            </a:r>
            <a:r>
              <a:rPr lang="en-US" sz="3200" i="1" dirty="0">
                <a:latin typeface="+mj-lt"/>
                <a:cs typeface="Arial" charset="0"/>
              </a:rPr>
              <a:t>G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>
                <a:latin typeface="+mj-lt"/>
                <a:cs typeface="Arial" charset="0"/>
              </a:rPr>
              <a:t>P</a:t>
            </a:r>
            <a:r>
              <a:rPr lang="en-US" sz="3200" dirty="0">
                <a:latin typeface="+mj-lt"/>
                <a:cs typeface="Arial" charset="0"/>
              </a:rPr>
              <a:t> for </a:t>
            </a:r>
            <a:r>
              <a:rPr lang="en-US" sz="3200" i="1" dirty="0">
                <a:latin typeface="+mj-lt"/>
                <a:cs typeface="Arial" charset="0"/>
              </a:rPr>
              <a:t>k</a:t>
            </a:r>
            <a:r>
              <a:rPr lang="en-US" sz="3200" dirty="0">
                <a:latin typeface="+mj-lt"/>
                <a:cs typeface="Arial" charset="0"/>
              </a:rPr>
              <a:t>-bit blocks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3: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i="1" dirty="0" err="1">
                <a:latin typeface="+mj-lt"/>
                <a:cs typeface="Arial" charset="0"/>
              </a:rPr>
              <a:t>C</a:t>
            </a:r>
            <a:r>
              <a:rPr lang="en-US" sz="3200" i="1" baseline="-25000" dirty="0" err="1">
                <a:latin typeface="+mj-lt"/>
                <a:cs typeface="Arial" charset="0"/>
              </a:rPr>
              <a:t>in</a:t>
            </a:r>
            <a:r>
              <a:rPr lang="en-US" sz="3200" dirty="0">
                <a:latin typeface="+mj-lt"/>
                <a:cs typeface="Arial" charset="0"/>
              </a:rPr>
              <a:t> propagates through each </a:t>
            </a:r>
            <a:r>
              <a:rPr lang="en-US" sz="3200" i="1" dirty="0">
                <a:latin typeface="+mj-lt"/>
                <a:cs typeface="Arial" charset="0"/>
              </a:rPr>
              <a:t>k</a:t>
            </a:r>
            <a:r>
              <a:rPr lang="en-US" sz="3200" dirty="0">
                <a:latin typeface="+mj-lt"/>
                <a:cs typeface="Arial" charset="0"/>
              </a:rPr>
              <a:t>-bit propagate/generate logic (meanwhile computing sums)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4:</a:t>
            </a:r>
            <a:r>
              <a:rPr lang="en-US" sz="3200" dirty="0">
                <a:latin typeface="+mj-lt"/>
                <a:cs typeface="Arial" charset="0"/>
              </a:rPr>
              <a:t> Compute sum for most significant k-bit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Carry-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Lookahead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Addition</a:t>
            </a:r>
          </a:p>
        </p:txBody>
      </p:sp>
    </p:spTree>
    <p:extLst>
      <p:ext uri="{BB962C8B-B14F-4D97-AF65-F5344CB8AC3E}">
        <p14:creationId xmlns:p14="http://schemas.microsoft.com/office/powerpoint/2010/main" val="362012798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784566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1: </a:t>
            </a:r>
            <a:r>
              <a:rPr lang="en-US" sz="3200" dirty="0">
                <a:latin typeface="+mj-lt"/>
                <a:cs typeface="Arial" charset="0"/>
              </a:rPr>
              <a:t>Compute </a:t>
            </a:r>
            <a:r>
              <a:rPr lang="en-US" sz="3200" i="1" dirty="0" err="1">
                <a:latin typeface="+mj-lt"/>
                <a:cs typeface="Arial" charset="0"/>
              </a:rPr>
              <a:t>G</a:t>
            </a:r>
            <a:r>
              <a:rPr lang="en-US" sz="3200" i="1" baseline="-25000" dirty="0" err="1">
                <a:latin typeface="+mj-lt"/>
                <a:cs typeface="Arial" charset="0"/>
              </a:rPr>
              <a:t>i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>
                <a:latin typeface="+mj-lt"/>
                <a:cs typeface="Arial" charset="0"/>
              </a:rPr>
              <a:t>P</a:t>
            </a:r>
            <a:r>
              <a:rPr lang="en-US" sz="3200" i="1" baseline="-25000" dirty="0">
                <a:latin typeface="+mj-lt"/>
                <a:cs typeface="Arial" charset="0"/>
              </a:rPr>
              <a:t>i</a:t>
            </a:r>
            <a:r>
              <a:rPr lang="en-US" sz="3200" dirty="0">
                <a:latin typeface="+mj-lt"/>
                <a:cs typeface="Arial" charset="0"/>
              </a:rPr>
              <a:t> for all columns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Carry-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Lookahead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Addition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466975" y="156338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30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30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 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36775817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784566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1: </a:t>
            </a:r>
            <a:r>
              <a:rPr lang="en-US" sz="3200" dirty="0">
                <a:latin typeface="+mj-lt"/>
                <a:cs typeface="Arial" charset="0"/>
              </a:rPr>
              <a:t>Compute </a:t>
            </a:r>
            <a:r>
              <a:rPr lang="en-US" sz="3200" i="1" dirty="0" err="1">
                <a:latin typeface="+mj-lt"/>
                <a:cs typeface="Arial" charset="0"/>
              </a:rPr>
              <a:t>G</a:t>
            </a:r>
            <a:r>
              <a:rPr lang="en-US" sz="3200" i="1" baseline="-25000" dirty="0" err="1">
                <a:latin typeface="+mj-lt"/>
                <a:cs typeface="Arial" charset="0"/>
              </a:rPr>
              <a:t>i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>
                <a:latin typeface="+mj-lt"/>
                <a:cs typeface="Arial" charset="0"/>
              </a:rPr>
              <a:t>P</a:t>
            </a:r>
            <a:r>
              <a:rPr lang="en-US" sz="3200" i="1" baseline="-25000" dirty="0">
                <a:latin typeface="+mj-lt"/>
                <a:cs typeface="Arial" charset="0"/>
              </a:rPr>
              <a:t>i</a:t>
            </a:r>
            <a:r>
              <a:rPr lang="en-US" sz="3200" dirty="0">
                <a:latin typeface="+mj-lt"/>
                <a:cs typeface="Arial" charset="0"/>
              </a:rPr>
              <a:t> for all columns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2:</a:t>
            </a:r>
            <a:r>
              <a:rPr lang="en-US" sz="3200" dirty="0">
                <a:latin typeface="+mj-lt"/>
                <a:cs typeface="Arial" charset="0"/>
              </a:rPr>
              <a:t> Compute </a:t>
            </a:r>
            <a:r>
              <a:rPr lang="en-US" sz="3200" i="1" dirty="0">
                <a:latin typeface="+mj-lt"/>
                <a:cs typeface="Arial" charset="0"/>
              </a:rPr>
              <a:t>G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>
                <a:latin typeface="+mj-lt"/>
                <a:cs typeface="Arial" charset="0"/>
              </a:rPr>
              <a:t>P</a:t>
            </a:r>
            <a:r>
              <a:rPr lang="en-US" sz="3200" dirty="0">
                <a:latin typeface="+mj-lt"/>
                <a:cs typeface="Arial" charset="0"/>
              </a:rPr>
              <a:t> for </a:t>
            </a:r>
            <a:r>
              <a:rPr lang="en-US" sz="3200" i="1" dirty="0">
                <a:latin typeface="+mj-lt"/>
                <a:cs typeface="Arial" charset="0"/>
              </a:rPr>
              <a:t>k</a:t>
            </a:r>
            <a:r>
              <a:rPr lang="en-US" sz="3200" dirty="0">
                <a:latin typeface="+mj-lt"/>
                <a:cs typeface="Arial" charset="0"/>
              </a:rPr>
              <a:t>-bit blocks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Carry-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Lookahead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Addition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0199" y="2238601"/>
            <a:ext cx="6000751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3:0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0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3:0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3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(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1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0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</a:t>
            </a:r>
            <a:endParaRPr lang="en-US" sz="2800" b="1" i="1" baseline="-25000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3484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784566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1: </a:t>
            </a:r>
            <a:r>
              <a:rPr lang="en-US" sz="3200" dirty="0">
                <a:latin typeface="+mj-lt"/>
                <a:cs typeface="Arial" charset="0"/>
              </a:rPr>
              <a:t>Compute </a:t>
            </a:r>
            <a:r>
              <a:rPr lang="en-US" sz="3200" i="1" dirty="0" err="1">
                <a:latin typeface="+mj-lt"/>
                <a:cs typeface="Arial" charset="0"/>
              </a:rPr>
              <a:t>G</a:t>
            </a:r>
            <a:r>
              <a:rPr lang="en-US" sz="3200" i="1" baseline="-25000" dirty="0" err="1">
                <a:latin typeface="+mj-lt"/>
                <a:cs typeface="Arial" charset="0"/>
              </a:rPr>
              <a:t>i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>
                <a:latin typeface="+mj-lt"/>
                <a:cs typeface="Arial" charset="0"/>
              </a:rPr>
              <a:t>P</a:t>
            </a:r>
            <a:r>
              <a:rPr lang="en-US" sz="3200" i="1" baseline="-25000" dirty="0">
                <a:latin typeface="+mj-lt"/>
                <a:cs typeface="Arial" charset="0"/>
              </a:rPr>
              <a:t>i</a:t>
            </a:r>
            <a:r>
              <a:rPr lang="en-US" sz="3200" dirty="0">
                <a:latin typeface="+mj-lt"/>
                <a:cs typeface="Arial" charset="0"/>
              </a:rPr>
              <a:t> for all columns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2:</a:t>
            </a:r>
            <a:r>
              <a:rPr lang="en-US" sz="3200" dirty="0">
                <a:latin typeface="+mj-lt"/>
                <a:cs typeface="Arial" charset="0"/>
              </a:rPr>
              <a:t> Compute </a:t>
            </a:r>
            <a:r>
              <a:rPr lang="en-US" sz="3200" i="1" dirty="0">
                <a:latin typeface="+mj-lt"/>
                <a:cs typeface="Arial" charset="0"/>
              </a:rPr>
              <a:t>G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>
                <a:latin typeface="+mj-lt"/>
                <a:cs typeface="Arial" charset="0"/>
              </a:rPr>
              <a:t>P</a:t>
            </a:r>
            <a:r>
              <a:rPr lang="en-US" sz="3200" dirty="0">
                <a:latin typeface="+mj-lt"/>
                <a:cs typeface="Arial" charset="0"/>
              </a:rPr>
              <a:t> for </a:t>
            </a:r>
            <a:r>
              <a:rPr lang="en-US" sz="3200" i="1" dirty="0">
                <a:latin typeface="+mj-lt"/>
                <a:cs typeface="Arial" charset="0"/>
              </a:rPr>
              <a:t>k</a:t>
            </a:r>
            <a:r>
              <a:rPr lang="en-US" sz="3200" dirty="0">
                <a:latin typeface="+mj-lt"/>
                <a:cs typeface="Arial" charset="0"/>
              </a:rPr>
              <a:t>-bit blocks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3: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i="1" dirty="0" err="1">
                <a:latin typeface="+mj-lt"/>
                <a:cs typeface="Arial" charset="0"/>
              </a:rPr>
              <a:t>C</a:t>
            </a:r>
            <a:r>
              <a:rPr lang="en-US" sz="3200" i="1" baseline="-25000" dirty="0" err="1">
                <a:latin typeface="+mj-lt"/>
                <a:cs typeface="Arial" charset="0"/>
              </a:rPr>
              <a:t>in</a:t>
            </a:r>
            <a:r>
              <a:rPr lang="en-US" sz="3200" dirty="0">
                <a:latin typeface="+mj-lt"/>
                <a:cs typeface="Arial" charset="0"/>
              </a:rPr>
              <a:t> propagates through each </a:t>
            </a:r>
            <a:r>
              <a:rPr lang="en-US" sz="3200" i="1" dirty="0">
                <a:latin typeface="+mj-lt"/>
                <a:cs typeface="Arial" charset="0"/>
              </a:rPr>
              <a:t>k</a:t>
            </a:r>
            <a:r>
              <a:rPr lang="en-US" sz="3200" dirty="0">
                <a:latin typeface="+mj-lt"/>
                <a:cs typeface="Arial" charset="0"/>
              </a:rPr>
              <a:t>-bit propagate/generate logic (meanwhile computing sums)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Carry-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Lookahead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Addition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979862" y="3224212"/>
            <a:ext cx="5011738" cy="1230313"/>
            <a:chOff x="3846512" y="3214687"/>
            <a:chExt cx="5011738" cy="1230313"/>
          </a:xfrm>
        </p:grpSpPr>
        <p:sp>
          <p:nvSpPr>
            <p:cNvPr id="4" name="Freeform 157"/>
            <p:cNvSpPr>
              <a:spLocks/>
            </p:cNvSpPr>
            <p:nvPr>
              <p:custDataLst>
                <p:tags r:id="rId1853"/>
              </p:custDataLst>
            </p:nvPr>
          </p:nvSpPr>
          <p:spPr bwMode="auto">
            <a:xfrm>
              <a:off x="7748587" y="3586162"/>
              <a:ext cx="650875" cy="487363"/>
            </a:xfrm>
            <a:custGeom>
              <a:avLst/>
              <a:gdLst>
                <a:gd name="T0" fmla="*/ 2147483647 w 410"/>
                <a:gd name="T1" fmla="*/ 2147483647 h 307"/>
                <a:gd name="T2" fmla="*/ 2147483647 w 410"/>
                <a:gd name="T3" fmla="*/ 2147483647 h 307"/>
                <a:gd name="T4" fmla="*/ 2147483647 w 410"/>
                <a:gd name="T5" fmla="*/ 2147483647 h 307"/>
                <a:gd name="T6" fmla="*/ 2147483647 w 410"/>
                <a:gd name="T7" fmla="*/ 2147483647 h 307"/>
                <a:gd name="T8" fmla="*/ 2147483647 w 410"/>
                <a:gd name="T9" fmla="*/ 2147483647 h 307"/>
                <a:gd name="T10" fmla="*/ 2147483647 w 410"/>
                <a:gd name="T11" fmla="*/ 2147483647 h 307"/>
                <a:gd name="T12" fmla="*/ 2147483647 w 410"/>
                <a:gd name="T13" fmla="*/ 2147483647 h 307"/>
                <a:gd name="T14" fmla="*/ 2147483647 w 410"/>
                <a:gd name="T15" fmla="*/ 2147483647 h 307"/>
                <a:gd name="T16" fmla="*/ 2147483647 w 410"/>
                <a:gd name="T17" fmla="*/ 2147483647 h 307"/>
                <a:gd name="T18" fmla="*/ 2147483647 w 410"/>
                <a:gd name="T19" fmla="*/ 2147483647 h 307"/>
                <a:gd name="T20" fmla="*/ 2147483647 w 410"/>
                <a:gd name="T21" fmla="*/ 2147483647 h 307"/>
                <a:gd name="T22" fmla="*/ 2147483647 w 410"/>
                <a:gd name="T23" fmla="*/ 2147483647 h 307"/>
                <a:gd name="T24" fmla="*/ 2147483647 w 410"/>
                <a:gd name="T25" fmla="*/ 0 h 307"/>
                <a:gd name="T26" fmla="*/ 2147483647 w 410"/>
                <a:gd name="T27" fmla="*/ 0 h 307"/>
                <a:gd name="T28" fmla="*/ 2147483647 w 410"/>
                <a:gd name="T29" fmla="*/ 2147483647 h 307"/>
                <a:gd name="T30" fmla="*/ 2147483647 w 410"/>
                <a:gd name="T31" fmla="*/ 2147483647 h 307"/>
                <a:gd name="T32" fmla="*/ 2147483647 w 410"/>
                <a:gd name="T33" fmla="*/ 2147483647 h 307"/>
                <a:gd name="T34" fmla="*/ 2147483647 w 410"/>
                <a:gd name="T35" fmla="*/ 2147483647 h 307"/>
                <a:gd name="T36" fmla="*/ 0 w 410"/>
                <a:gd name="T37" fmla="*/ 2147483647 h 307"/>
                <a:gd name="T38" fmla="*/ 0 w 410"/>
                <a:gd name="T39" fmla="*/ 2147483647 h 307"/>
                <a:gd name="T40" fmla="*/ 2147483647 w 410"/>
                <a:gd name="T41" fmla="*/ 2147483647 h 307"/>
                <a:gd name="T42" fmla="*/ 2147483647 w 410"/>
                <a:gd name="T43" fmla="*/ 2147483647 h 307"/>
                <a:gd name="T44" fmla="*/ 2147483647 w 410"/>
                <a:gd name="T45" fmla="*/ 2147483647 h 307"/>
                <a:gd name="T46" fmla="*/ 2147483647 w 410"/>
                <a:gd name="T47" fmla="*/ 2147483647 h 307"/>
                <a:gd name="T48" fmla="*/ 2147483647 w 410"/>
                <a:gd name="T49" fmla="*/ 2147483647 h 3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0"/>
                <a:gd name="T76" fmla="*/ 0 h 307"/>
                <a:gd name="T77" fmla="*/ 410 w 410"/>
                <a:gd name="T78" fmla="*/ 307 h 3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0" h="307">
                  <a:moveTo>
                    <a:pt x="51" y="307"/>
                  </a:moveTo>
                  <a:lnTo>
                    <a:pt x="358" y="307"/>
                  </a:lnTo>
                  <a:lnTo>
                    <a:pt x="374" y="304"/>
                  </a:lnTo>
                  <a:lnTo>
                    <a:pt x="388" y="297"/>
                  </a:lnTo>
                  <a:lnTo>
                    <a:pt x="399" y="287"/>
                  </a:lnTo>
                  <a:lnTo>
                    <a:pt x="407" y="272"/>
                  </a:lnTo>
                  <a:lnTo>
                    <a:pt x="410" y="256"/>
                  </a:lnTo>
                  <a:lnTo>
                    <a:pt x="410" y="52"/>
                  </a:lnTo>
                  <a:lnTo>
                    <a:pt x="407" y="35"/>
                  </a:lnTo>
                  <a:lnTo>
                    <a:pt x="399" y="20"/>
                  </a:lnTo>
                  <a:lnTo>
                    <a:pt x="388" y="9"/>
                  </a:lnTo>
                  <a:lnTo>
                    <a:pt x="374" y="2"/>
                  </a:lnTo>
                  <a:lnTo>
                    <a:pt x="358" y="0"/>
                  </a:lnTo>
                  <a:lnTo>
                    <a:pt x="51" y="0"/>
                  </a:lnTo>
                  <a:lnTo>
                    <a:pt x="34" y="2"/>
                  </a:lnTo>
                  <a:lnTo>
                    <a:pt x="21" y="9"/>
                  </a:lnTo>
                  <a:lnTo>
                    <a:pt x="10" y="20"/>
                  </a:lnTo>
                  <a:lnTo>
                    <a:pt x="1" y="35"/>
                  </a:lnTo>
                  <a:lnTo>
                    <a:pt x="0" y="52"/>
                  </a:lnTo>
                  <a:lnTo>
                    <a:pt x="0" y="256"/>
                  </a:lnTo>
                  <a:lnTo>
                    <a:pt x="1" y="272"/>
                  </a:lnTo>
                  <a:lnTo>
                    <a:pt x="10" y="287"/>
                  </a:lnTo>
                  <a:lnTo>
                    <a:pt x="21" y="297"/>
                  </a:lnTo>
                  <a:lnTo>
                    <a:pt x="34" y="304"/>
                  </a:lnTo>
                  <a:lnTo>
                    <a:pt x="51" y="307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158"/>
            <p:cNvSpPr>
              <a:spLocks noChangeShapeType="1"/>
            </p:cNvSpPr>
            <p:nvPr>
              <p:custDataLst>
                <p:tags r:id="rId1854"/>
              </p:custDataLst>
            </p:nvPr>
          </p:nvSpPr>
          <p:spPr bwMode="auto">
            <a:xfrm>
              <a:off x="8235950" y="3422650"/>
              <a:ext cx="0" cy="1635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59"/>
            <p:cNvSpPr>
              <a:spLocks noChangeShapeType="1"/>
            </p:cNvSpPr>
            <p:nvPr>
              <p:custDataLst>
                <p:tags r:id="rId1855"/>
              </p:custDataLst>
            </p:nvPr>
          </p:nvSpPr>
          <p:spPr bwMode="auto">
            <a:xfrm>
              <a:off x="7912100" y="3422650"/>
              <a:ext cx="0" cy="1635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160"/>
            <p:cNvSpPr>
              <a:spLocks noChangeShapeType="1"/>
            </p:cNvSpPr>
            <p:nvPr>
              <p:custDataLst>
                <p:tags r:id="rId1856"/>
              </p:custDataLst>
            </p:nvPr>
          </p:nvSpPr>
          <p:spPr bwMode="auto">
            <a:xfrm>
              <a:off x="8074025" y="4073525"/>
              <a:ext cx="0" cy="1619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161"/>
            <p:cNvSpPr>
              <a:spLocks noChangeShapeType="1"/>
            </p:cNvSpPr>
            <p:nvPr>
              <p:custDataLst>
                <p:tags r:id="rId1857"/>
              </p:custDataLst>
            </p:nvPr>
          </p:nvSpPr>
          <p:spPr bwMode="auto">
            <a:xfrm flipH="1">
              <a:off x="8399462" y="3830637"/>
              <a:ext cx="24288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62"/>
            <p:cNvSpPr>
              <a:spLocks noChangeShapeType="1"/>
            </p:cNvSpPr>
            <p:nvPr>
              <p:custDataLst>
                <p:tags r:id="rId1858"/>
              </p:custDataLst>
            </p:nvPr>
          </p:nvSpPr>
          <p:spPr bwMode="auto">
            <a:xfrm flipV="1">
              <a:off x="7870825" y="3482975"/>
              <a:ext cx="79375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63"/>
            <p:cNvSpPr>
              <a:spLocks noChangeShapeType="1"/>
            </p:cNvSpPr>
            <p:nvPr>
              <p:custDataLst>
                <p:tags r:id="rId1859"/>
              </p:custDataLst>
            </p:nvPr>
          </p:nvSpPr>
          <p:spPr bwMode="auto">
            <a:xfrm flipV="1">
              <a:off x="8194675" y="3482975"/>
              <a:ext cx="80962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64"/>
            <p:cNvSpPr>
              <a:spLocks noChangeShapeType="1"/>
            </p:cNvSpPr>
            <p:nvPr>
              <p:custDataLst>
                <p:tags r:id="rId1860"/>
              </p:custDataLst>
            </p:nvPr>
          </p:nvSpPr>
          <p:spPr bwMode="auto">
            <a:xfrm flipV="1">
              <a:off x="8032750" y="4133850"/>
              <a:ext cx="80962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65"/>
            <p:cNvSpPr>
              <a:spLocks noChangeArrowheads="1"/>
            </p:cNvSpPr>
            <p:nvPr>
              <p:custDataLst>
                <p:tags r:id="rId1861"/>
              </p:custDataLst>
            </p:nvPr>
          </p:nvSpPr>
          <p:spPr bwMode="auto">
            <a:xfrm>
              <a:off x="8121650" y="3214687"/>
              <a:ext cx="1016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A</a:t>
              </a:r>
              <a:endParaRPr lang="de-DE" altLang="en-US" sz="2800"/>
            </a:p>
          </p:txBody>
        </p:sp>
        <p:sp>
          <p:nvSpPr>
            <p:cNvPr id="14" name="Rectangle 166"/>
            <p:cNvSpPr>
              <a:spLocks noChangeArrowheads="1"/>
            </p:cNvSpPr>
            <p:nvPr>
              <p:custDataLst>
                <p:tags r:id="rId1862"/>
              </p:custDataLst>
            </p:nvPr>
          </p:nvSpPr>
          <p:spPr bwMode="auto">
            <a:xfrm>
              <a:off x="8220075" y="3305175"/>
              <a:ext cx="1428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3:0</a:t>
              </a:r>
              <a:endParaRPr lang="de-DE" altLang="en-US" sz="2800"/>
            </a:p>
          </p:txBody>
        </p:sp>
        <p:sp>
          <p:nvSpPr>
            <p:cNvPr id="15" name="Rectangle 167"/>
            <p:cNvSpPr>
              <a:spLocks noChangeArrowheads="1"/>
            </p:cNvSpPr>
            <p:nvPr>
              <p:custDataLst>
                <p:tags r:id="rId1863"/>
              </p:custDataLst>
            </p:nvPr>
          </p:nvSpPr>
          <p:spPr bwMode="auto">
            <a:xfrm>
              <a:off x="7796212" y="3214687"/>
              <a:ext cx="1016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B</a:t>
              </a:r>
              <a:endParaRPr lang="de-DE" altLang="en-US" sz="2800"/>
            </a:p>
          </p:txBody>
        </p:sp>
        <p:sp>
          <p:nvSpPr>
            <p:cNvPr id="16" name="Rectangle 168"/>
            <p:cNvSpPr>
              <a:spLocks noChangeArrowheads="1"/>
            </p:cNvSpPr>
            <p:nvPr>
              <p:custDataLst>
                <p:tags r:id="rId1864"/>
              </p:custDataLst>
            </p:nvPr>
          </p:nvSpPr>
          <p:spPr bwMode="auto">
            <a:xfrm>
              <a:off x="7894637" y="3305175"/>
              <a:ext cx="1428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3:0</a:t>
              </a:r>
              <a:endParaRPr lang="de-DE" altLang="en-US" sz="2800"/>
            </a:p>
          </p:txBody>
        </p:sp>
        <p:sp>
          <p:nvSpPr>
            <p:cNvPr id="17" name="Rectangle 169"/>
            <p:cNvSpPr>
              <a:spLocks noChangeArrowheads="1"/>
            </p:cNvSpPr>
            <p:nvPr>
              <p:custDataLst>
                <p:tags r:id="rId1865"/>
              </p:custDataLst>
            </p:nvPr>
          </p:nvSpPr>
          <p:spPr bwMode="auto">
            <a:xfrm>
              <a:off x="7959725" y="4232275"/>
              <a:ext cx="101600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S</a:t>
              </a:r>
              <a:endParaRPr lang="de-DE" altLang="en-US" sz="2800"/>
            </a:p>
          </p:txBody>
        </p:sp>
        <p:sp>
          <p:nvSpPr>
            <p:cNvPr id="18" name="Rectangle 170"/>
            <p:cNvSpPr>
              <a:spLocks noChangeArrowheads="1"/>
            </p:cNvSpPr>
            <p:nvPr>
              <p:custDataLst>
                <p:tags r:id="rId1866"/>
              </p:custDataLst>
            </p:nvPr>
          </p:nvSpPr>
          <p:spPr bwMode="auto">
            <a:xfrm>
              <a:off x="8056562" y="4322762"/>
              <a:ext cx="1428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3:0</a:t>
              </a:r>
              <a:endParaRPr lang="de-DE" altLang="en-US" sz="2800"/>
            </a:p>
          </p:txBody>
        </p:sp>
        <p:sp>
          <p:nvSpPr>
            <p:cNvPr id="19" name="Rectangle 171"/>
            <p:cNvSpPr>
              <a:spLocks noChangeArrowheads="1"/>
            </p:cNvSpPr>
            <p:nvPr>
              <p:custDataLst>
                <p:tags r:id="rId1867"/>
              </p:custDataLst>
            </p:nvPr>
          </p:nvSpPr>
          <p:spPr bwMode="auto">
            <a:xfrm>
              <a:off x="7770812" y="3657600"/>
              <a:ext cx="633413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4-bit CLA</a:t>
              </a:r>
              <a:endParaRPr lang="de-DE" altLang="en-US" sz="2800"/>
            </a:p>
          </p:txBody>
        </p:sp>
        <p:sp>
          <p:nvSpPr>
            <p:cNvPr id="20" name="Rectangle 172"/>
            <p:cNvSpPr>
              <a:spLocks noChangeArrowheads="1"/>
            </p:cNvSpPr>
            <p:nvPr>
              <p:custDataLst>
                <p:tags r:id="rId1868"/>
              </p:custDataLst>
            </p:nvPr>
          </p:nvSpPr>
          <p:spPr bwMode="auto">
            <a:xfrm>
              <a:off x="7894637" y="3830637"/>
              <a:ext cx="3714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Block</a:t>
              </a:r>
              <a:endParaRPr lang="de-DE" altLang="en-US" sz="2800"/>
            </a:p>
          </p:txBody>
        </p:sp>
        <p:sp>
          <p:nvSpPr>
            <p:cNvPr id="21" name="Rectangle 173"/>
            <p:cNvSpPr>
              <a:spLocks noChangeArrowheads="1"/>
            </p:cNvSpPr>
            <p:nvPr>
              <p:custDataLst>
                <p:tags r:id="rId1869"/>
              </p:custDataLst>
            </p:nvPr>
          </p:nvSpPr>
          <p:spPr bwMode="auto">
            <a:xfrm>
              <a:off x="8674100" y="3743325"/>
              <a:ext cx="109537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C</a:t>
              </a:r>
              <a:endParaRPr lang="de-DE" altLang="en-US" sz="2800"/>
            </a:p>
          </p:txBody>
        </p:sp>
        <p:sp>
          <p:nvSpPr>
            <p:cNvPr id="22" name="Rectangle 174"/>
            <p:cNvSpPr>
              <a:spLocks noChangeArrowheads="1"/>
            </p:cNvSpPr>
            <p:nvPr>
              <p:custDataLst>
                <p:tags r:id="rId1870"/>
              </p:custDataLst>
            </p:nvPr>
          </p:nvSpPr>
          <p:spPr bwMode="auto">
            <a:xfrm>
              <a:off x="8778875" y="3833812"/>
              <a:ext cx="793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in</a:t>
              </a:r>
              <a:endParaRPr lang="de-DE" altLang="en-US" sz="2800"/>
            </a:p>
          </p:txBody>
        </p:sp>
        <p:sp>
          <p:nvSpPr>
            <p:cNvPr id="23" name="Freeform 175"/>
            <p:cNvSpPr>
              <a:spLocks/>
            </p:cNvSpPr>
            <p:nvPr>
              <p:custDataLst>
                <p:tags r:id="rId1871"/>
              </p:custDataLst>
            </p:nvPr>
          </p:nvSpPr>
          <p:spPr bwMode="auto">
            <a:xfrm>
              <a:off x="6853237" y="3586162"/>
              <a:ext cx="650875" cy="487363"/>
            </a:xfrm>
            <a:custGeom>
              <a:avLst/>
              <a:gdLst>
                <a:gd name="T0" fmla="*/ 2147483647 w 410"/>
                <a:gd name="T1" fmla="*/ 2147483647 h 307"/>
                <a:gd name="T2" fmla="*/ 2147483647 w 410"/>
                <a:gd name="T3" fmla="*/ 2147483647 h 307"/>
                <a:gd name="T4" fmla="*/ 2147483647 w 410"/>
                <a:gd name="T5" fmla="*/ 2147483647 h 307"/>
                <a:gd name="T6" fmla="*/ 2147483647 w 410"/>
                <a:gd name="T7" fmla="*/ 2147483647 h 307"/>
                <a:gd name="T8" fmla="*/ 2147483647 w 410"/>
                <a:gd name="T9" fmla="*/ 2147483647 h 307"/>
                <a:gd name="T10" fmla="*/ 2147483647 w 410"/>
                <a:gd name="T11" fmla="*/ 2147483647 h 307"/>
                <a:gd name="T12" fmla="*/ 2147483647 w 410"/>
                <a:gd name="T13" fmla="*/ 2147483647 h 307"/>
                <a:gd name="T14" fmla="*/ 2147483647 w 410"/>
                <a:gd name="T15" fmla="*/ 2147483647 h 307"/>
                <a:gd name="T16" fmla="*/ 2147483647 w 410"/>
                <a:gd name="T17" fmla="*/ 2147483647 h 307"/>
                <a:gd name="T18" fmla="*/ 2147483647 w 410"/>
                <a:gd name="T19" fmla="*/ 2147483647 h 307"/>
                <a:gd name="T20" fmla="*/ 2147483647 w 410"/>
                <a:gd name="T21" fmla="*/ 2147483647 h 307"/>
                <a:gd name="T22" fmla="*/ 2147483647 w 410"/>
                <a:gd name="T23" fmla="*/ 2147483647 h 307"/>
                <a:gd name="T24" fmla="*/ 2147483647 w 410"/>
                <a:gd name="T25" fmla="*/ 0 h 307"/>
                <a:gd name="T26" fmla="*/ 2147483647 w 410"/>
                <a:gd name="T27" fmla="*/ 0 h 307"/>
                <a:gd name="T28" fmla="*/ 2147483647 w 410"/>
                <a:gd name="T29" fmla="*/ 2147483647 h 307"/>
                <a:gd name="T30" fmla="*/ 2147483647 w 410"/>
                <a:gd name="T31" fmla="*/ 2147483647 h 307"/>
                <a:gd name="T32" fmla="*/ 2147483647 w 410"/>
                <a:gd name="T33" fmla="*/ 2147483647 h 307"/>
                <a:gd name="T34" fmla="*/ 2147483647 w 410"/>
                <a:gd name="T35" fmla="*/ 2147483647 h 307"/>
                <a:gd name="T36" fmla="*/ 0 w 410"/>
                <a:gd name="T37" fmla="*/ 2147483647 h 307"/>
                <a:gd name="T38" fmla="*/ 0 w 410"/>
                <a:gd name="T39" fmla="*/ 2147483647 h 307"/>
                <a:gd name="T40" fmla="*/ 2147483647 w 410"/>
                <a:gd name="T41" fmla="*/ 2147483647 h 307"/>
                <a:gd name="T42" fmla="*/ 2147483647 w 410"/>
                <a:gd name="T43" fmla="*/ 2147483647 h 307"/>
                <a:gd name="T44" fmla="*/ 2147483647 w 410"/>
                <a:gd name="T45" fmla="*/ 2147483647 h 307"/>
                <a:gd name="T46" fmla="*/ 2147483647 w 410"/>
                <a:gd name="T47" fmla="*/ 2147483647 h 307"/>
                <a:gd name="T48" fmla="*/ 2147483647 w 410"/>
                <a:gd name="T49" fmla="*/ 2147483647 h 3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0"/>
                <a:gd name="T76" fmla="*/ 0 h 307"/>
                <a:gd name="T77" fmla="*/ 410 w 410"/>
                <a:gd name="T78" fmla="*/ 307 h 3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0" h="307">
                  <a:moveTo>
                    <a:pt x="52" y="307"/>
                  </a:moveTo>
                  <a:lnTo>
                    <a:pt x="359" y="307"/>
                  </a:lnTo>
                  <a:lnTo>
                    <a:pt x="374" y="304"/>
                  </a:lnTo>
                  <a:lnTo>
                    <a:pt x="389" y="297"/>
                  </a:lnTo>
                  <a:lnTo>
                    <a:pt x="400" y="287"/>
                  </a:lnTo>
                  <a:lnTo>
                    <a:pt x="407" y="272"/>
                  </a:lnTo>
                  <a:lnTo>
                    <a:pt x="410" y="256"/>
                  </a:lnTo>
                  <a:lnTo>
                    <a:pt x="410" y="52"/>
                  </a:lnTo>
                  <a:lnTo>
                    <a:pt x="407" y="35"/>
                  </a:lnTo>
                  <a:lnTo>
                    <a:pt x="400" y="20"/>
                  </a:lnTo>
                  <a:lnTo>
                    <a:pt x="389" y="9"/>
                  </a:lnTo>
                  <a:lnTo>
                    <a:pt x="374" y="2"/>
                  </a:lnTo>
                  <a:lnTo>
                    <a:pt x="359" y="0"/>
                  </a:lnTo>
                  <a:lnTo>
                    <a:pt x="52" y="0"/>
                  </a:lnTo>
                  <a:lnTo>
                    <a:pt x="35" y="2"/>
                  </a:lnTo>
                  <a:lnTo>
                    <a:pt x="20" y="9"/>
                  </a:lnTo>
                  <a:lnTo>
                    <a:pt x="9" y="20"/>
                  </a:lnTo>
                  <a:lnTo>
                    <a:pt x="3" y="35"/>
                  </a:lnTo>
                  <a:lnTo>
                    <a:pt x="0" y="52"/>
                  </a:lnTo>
                  <a:lnTo>
                    <a:pt x="0" y="256"/>
                  </a:lnTo>
                  <a:lnTo>
                    <a:pt x="3" y="272"/>
                  </a:lnTo>
                  <a:lnTo>
                    <a:pt x="9" y="287"/>
                  </a:lnTo>
                  <a:lnTo>
                    <a:pt x="20" y="297"/>
                  </a:lnTo>
                  <a:lnTo>
                    <a:pt x="35" y="304"/>
                  </a:lnTo>
                  <a:lnTo>
                    <a:pt x="52" y="307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76"/>
            <p:cNvSpPr>
              <a:spLocks noChangeShapeType="1"/>
            </p:cNvSpPr>
            <p:nvPr>
              <p:custDataLst>
                <p:tags r:id="rId1872"/>
              </p:custDataLst>
            </p:nvPr>
          </p:nvSpPr>
          <p:spPr bwMode="auto">
            <a:xfrm>
              <a:off x="7340600" y="3422650"/>
              <a:ext cx="0" cy="1635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77"/>
            <p:cNvSpPr>
              <a:spLocks noChangeShapeType="1"/>
            </p:cNvSpPr>
            <p:nvPr>
              <p:custDataLst>
                <p:tags r:id="rId1873"/>
              </p:custDataLst>
            </p:nvPr>
          </p:nvSpPr>
          <p:spPr bwMode="auto">
            <a:xfrm>
              <a:off x="7015162" y="3422650"/>
              <a:ext cx="0" cy="1635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78"/>
            <p:cNvSpPr>
              <a:spLocks noChangeShapeType="1"/>
            </p:cNvSpPr>
            <p:nvPr>
              <p:custDataLst>
                <p:tags r:id="rId1874"/>
              </p:custDataLst>
            </p:nvPr>
          </p:nvSpPr>
          <p:spPr bwMode="auto">
            <a:xfrm>
              <a:off x="7178675" y="4073525"/>
              <a:ext cx="0" cy="1619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79"/>
            <p:cNvSpPr>
              <a:spLocks noChangeShapeType="1"/>
            </p:cNvSpPr>
            <p:nvPr>
              <p:custDataLst>
                <p:tags r:id="rId1875"/>
              </p:custDataLst>
            </p:nvPr>
          </p:nvSpPr>
          <p:spPr bwMode="auto">
            <a:xfrm flipH="1">
              <a:off x="7504112" y="3830637"/>
              <a:ext cx="244475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80"/>
            <p:cNvSpPr>
              <a:spLocks noChangeShapeType="1"/>
            </p:cNvSpPr>
            <p:nvPr>
              <p:custDataLst>
                <p:tags r:id="rId1876"/>
              </p:custDataLst>
            </p:nvPr>
          </p:nvSpPr>
          <p:spPr bwMode="auto">
            <a:xfrm flipV="1">
              <a:off x="6973887" y="3482975"/>
              <a:ext cx="82550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181"/>
            <p:cNvSpPr>
              <a:spLocks noChangeShapeType="1"/>
            </p:cNvSpPr>
            <p:nvPr>
              <p:custDataLst>
                <p:tags r:id="rId1877"/>
              </p:custDataLst>
            </p:nvPr>
          </p:nvSpPr>
          <p:spPr bwMode="auto">
            <a:xfrm flipV="1">
              <a:off x="7299325" y="3482975"/>
              <a:ext cx="82550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182"/>
            <p:cNvSpPr>
              <a:spLocks noChangeShapeType="1"/>
            </p:cNvSpPr>
            <p:nvPr>
              <p:custDataLst>
                <p:tags r:id="rId1878"/>
              </p:custDataLst>
            </p:nvPr>
          </p:nvSpPr>
          <p:spPr bwMode="auto">
            <a:xfrm flipV="1">
              <a:off x="7137400" y="4133850"/>
              <a:ext cx="82550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183"/>
            <p:cNvSpPr>
              <a:spLocks noChangeArrowheads="1"/>
            </p:cNvSpPr>
            <p:nvPr>
              <p:custDataLst>
                <p:tags r:id="rId1879"/>
              </p:custDataLst>
            </p:nvPr>
          </p:nvSpPr>
          <p:spPr bwMode="auto">
            <a:xfrm>
              <a:off x="7226300" y="3214687"/>
              <a:ext cx="1016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A</a:t>
              </a:r>
              <a:endParaRPr lang="de-DE" altLang="en-US" sz="2800"/>
            </a:p>
          </p:txBody>
        </p:sp>
        <p:sp>
          <p:nvSpPr>
            <p:cNvPr id="32" name="Rectangle 184"/>
            <p:cNvSpPr>
              <a:spLocks noChangeArrowheads="1"/>
            </p:cNvSpPr>
            <p:nvPr>
              <p:custDataLst>
                <p:tags r:id="rId1880"/>
              </p:custDataLst>
            </p:nvPr>
          </p:nvSpPr>
          <p:spPr bwMode="auto">
            <a:xfrm>
              <a:off x="7323137" y="3305175"/>
              <a:ext cx="1428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7:4</a:t>
              </a:r>
              <a:endParaRPr lang="de-DE" altLang="en-US" sz="2800"/>
            </a:p>
          </p:txBody>
        </p:sp>
        <p:sp>
          <p:nvSpPr>
            <p:cNvPr id="33" name="Rectangle 185"/>
            <p:cNvSpPr>
              <a:spLocks noChangeArrowheads="1"/>
            </p:cNvSpPr>
            <p:nvPr>
              <p:custDataLst>
                <p:tags r:id="rId1881"/>
              </p:custDataLst>
            </p:nvPr>
          </p:nvSpPr>
          <p:spPr bwMode="auto">
            <a:xfrm>
              <a:off x="6900862" y="3214687"/>
              <a:ext cx="1016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B</a:t>
              </a:r>
              <a:endParaRPr lang="de-DE" altLang="en-US" sz="2800"/>
            </a:p>
          </p:txBody>
        </p:sp>
        <p:sp>
          <p:nvSpPr>
            <p:cNvPr id="34" name="Rectangle 186"/>
            <p:cNvSpPr>
              <a:spLocks noChangeArrowheads="1"/>
            </p:cNvSpPr>
            <p:nvPr>
              <p:custDataLst>
                <p:tags r:id="rId1882"/>
              </p:custDataLst>
            </p:nvPr>
          </p:nvSpPr>
          <p:spPr bwMode="auto">
            <a:xfrm>
              <a:off x="6997700" y="3305175"/>
              <a:ext cx="1428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7:4</a:t>
              </a:r>
              <a:endParaRPr lang="de-DE" altLang="en-US" sz="2800"/>
            </a:p>
          </p:txBody>
        </p:sp>
        <p:sp>
          <p:nvSpPr>
            <p:cNvPr id="35" name="Rectangle 187"/>
            <p:cNvSpPr>
              <a:spLocks noChangeArrowheads="1"/>
            </p:cNvSpPr>
            <p:nvPr>
              <p:custDataLst>
                <p:tags r:id="rId1883"/>
              </p:custDataLst>
            </p:nvPr>
          </p:nvSpPr>
          <p:spPr bwMode="auto">
            <a:xfrm>
              <a:off x="7062787" y="4232275"/>
              <a:ext cx="101600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S</a:t>
              </a:r>
              <a:endParaRPr lang="de-DE" altLang="en-US" sz="2800"/>
            </a:p>
          </p:txBody>
        </p:sp>
        <p:sp>
          <p:nvSpPr>
            <p:cNvPr id="36" name="Rectangle 188"/>
            <p:cNvSpPr>
              <a:spLocks noChangeArrowheads="1"/>
            </p:cNvSpPr>
            <p:nvPr>
              <p:custDataLst>
                <p:tags r:id="rId1884"/>
              </p:custDataLst>
            </p:nvPr>
          </p:nvSpPr>
          <p:spPr bwMode="auto">
            <a:xfrm>
              <a:off x="7161212" y="4322762"/>
              <a:ext cx="1428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7:4</a:t>
              </a:r>
              <a:endParaRPr lang="de-DE" altLang="en-US" sz="2800"/>
            </a:p>
          </p:txBody>
        </p:sp>
        <p:sp>
          <p:nvSpPr>
            <p:cNvPr id="37" name="Rectangle 189"/>
            <p:cNvSpPr>
              <a:spLocks noChangeArrowheads="1"/>
            </p:cNvSpPr>
            <p:nvPr>
              <p:custDataLst>
                <p:tags r:id="rId1885"/>
              </p:custDataLst>
            </p:nvPr>
          </p:nvSpPr>
          <p:spPr bwMode="auto">
            <a:xfrm>
              <a:off x="6875462" y="3657600"/>
              <a:ext cx="633413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4-bit CLA</a:t>
              </a:r>
              <a:endParaRPr lang="de-DE" altLang="en-US" sz="2800"/>
            </a:p>
          </p:txBody>
        </p:sp>
        <p:sp>
          <p:nvSpPr>
            <p:cNvPr id="38" name="Rectangle 190"/>
            <p:cNvSpPr>
              <a:spLocks noChangeArrowheads="1"/>
            </p:cNvSpPr>
            <p:nvPr>
              <p:custDataLst>
                <p:tags r:id="rId1886"/>
              </p:custDataLst>
            </p:nvPr>
          </p:nvSpPr>
          <p:spPr bwMode="auto">
            <a:xfrm>
              <a:off x="6997700" y="3830637"/>
              <a:ext cx="3714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Block</a:t>
              </a:r>
              <a:endParaRPr lang="de-DE" altLang="en-US" sz="2800"/>
            </a:p>
          </p:txBody>
        </p:sp>
        <p:sp>
          <p:nvSpPr>
            <p:cNvPr id="39" name="Rectangle 191"/>
            <p:cNvSpPr>
              <a:spLocks noChangeArrowheads="1"/>
            </p:cNvSpPr>
            <p:nvPr>
              <p:custDataLst>
                <p:tags r:id="rId1887"/>
              </p:custDataLst>
            </p:nvPr>
          </p:nvSpPr>
          <p:spPr bwMode="auto">
            <a:xfrm>
              <a:off x="7546975" y="3621087"/>
              <a:ext cx="1095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C</a:t>
              </a:r>
              <a:endParaRPr lang="de-DE" altLang="en-US" sz="2800"/>
            </a:p>
          </p:txBody>
        </p:sp>
        <p:sp>
          <p:nvSpPr>
            <p:cNvPr id="40" name="Rectangle 192"/>
            <p:cNvSpPr>
              <a:spLocks noChangeArrowheads="1"/>
            </p:cNvSpPr>
            <p:nvPr>
              <p:custDataLst>
                <p:tags r:id="rId1888"/>
              </p:custDataLst>
            </p:nvPr>
          </p:nvSpPr>
          <p:spPr bwMode="auto">
            <a:xfrm>
              <a:off x="7651750" y="3711575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</a:t>
              </a:r>
              <a:endParaRPr lang="de-DE" altLang="en-US" sz="2800"/>
            </a:p>
          </p:txBody>
        </p:sp>
        <p:sp>
          <p:nvSpPr>
            <p:cNvPr id="41" name="Line 193"/>
            <p:cNvSpPr>
              <a:spLocks noChangeShapeType="1"/>
            </p:cNvSpPr>
            <p:nvPr>
              <p:custDataLst>
                <p:tags r:id="rId1889"/>
              </p:custDataLst>
            </p:nvPr>
          </p:nvSpPr>
          <p:spPr bwMode="auto">
            <a:xfrm flipH="1">
              <a:off x="6610350" y="3830637"/>
              <a:ext cx="242887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194"/>
            <p:cNvSpPr>
              <a:spLocks noChangeArrowheads="1"/>
            </p:cNvSpPr>
            <p:nvPr>
              <p:custDataLst>
                <p:tags r:id="rId1890"/>
              </p:custDataLst>
            </p:nvPr>
          </p:nvSpPr>
          <p:spPr bwMode="auto">
            <a:xfrm>
              <a:off x="6653212" y="3621087"/>
              <a:ext cx="109538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C</a:t>
              </a:r>
              <a:endParaRPr lang="de-DE" altLang="en-US" sz="2800"/>
            </a:p>
          </p:txBody>
        </p:sp>
        <p:sp>
          <p:nvSpPr>
            <p:cNvPr id="43" name="Rectangle 195"/>
            <p:cNvSpPr>
              <a:spLocks noChangeArrowheads="1"/>
            </p:cNvSpPr>
            <p:nvPr>
              <p:custDataLst>
                <p:tags r:id="rId1891"/>
              </p:custDataLst>
            </p:nvPr>
          </p:nvSpPr>
          <p:spPr bwMode="auto">
            <a:xfrm>
              <a:off x="6757987" y="3711575"/>
              <a:ext cx="5715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7</a:t>
              </a:r>
              <a:endParaRPr lang="de-DE" altLang="en-US" sz="2800"/>
            </a:p>
          </p:txBody>
        </p:sp>
        <p:sp>
          <p:nvSpPr>
            <p:cNvPr id="44" name="Freeform 196"/>
            <p:cNvSpPr>
              <a:spLocks/>
            </p:cNvSpPr>
            <p:nvPr>
              <p:custDataLst>
                <p:tags r:id="rId1892"/>
              </p:custDataLst>
            </p:nvPr>
          </p:nvSpPr>
          <p:spPr bwMode="auto">
            <a:xfrm>
              <a:off x="5143500" y="3586162"/>
              <a:ext cx="650875" cy="487363"/>
            </a:xfrm>
            <a:custGeom>
              <a:avLst/>
              <a:gdLst>
                <a:gd name="T0" fmla="*/ 2147483647 w 410"/>
                <a:gd name="T1" fmla="*/ 2147483647 h 307"/>
                <a:gd name="T2" fmla="*/ 2147483647 w 410"/>
                <a:gd name="T3" fmla="*/ 2147483647 h 307"/>
                <a:gd name="T4" fmla="*/ 2147483647 w 410"/>
                <a:gd name="T5" fmla="*/ 2147483647 h 307"/>
                <a:gd name="T6" fmla="*/ 2147483647 w 410"/>
                <a:gd name="T7" fmla="*/ 2147483647 h 307"/>
                <a:gd name="T8" fmla="*/ 2147483647 w 410"/>
                <a:gd name="T9" fmla="*/ 2147483647 h 307"/>
                <a:gd name="T10" fmla="*/ 2147483647 w 410"/>
                <a:gd name="T11" fmla="*/ 2147483647 h 307"/>
                <a:gd name="T12" fmla="*/ 2147483647 w 410"/>
                <a:gd name="T13" fmla="*/ 2147483647 h 307"/>
                <a:gd name="T14" fmla="*/ 2147483647 w 410"/>
                <a:gd name="T15" fmla="*/ 2147483647 h 307"/>
                <a:gd name="T16" fmla="*/ 2147483647 w 410"/>
                <a:gd name="T17" fmla="*/ 2147483647 h 307"/>
                <a:gd name="T18" fmla="*/ 2147483647 w 410"/>
                <a:gd name="T19" fmla="*/ 2147483647 h 307"/>
                <a:gd name="T20" fmla="*/ 2147483647 w 410"/>
                <a:gd name="T21" fmla="*/ 2147483647 h 307"/>
                <a:gd name="T22" fmla="*/ 2147483647 w 410"/>
                <a:gd name="T23" fmla="*/ 2147483647 h 307"/>
                <a:gd name="T24" fmla="*/ 2147483647 w 410"/>
                <a:gd name="T25" fmla="*/ 0 h 307"/>
                <a:gd name="T26" fmla="*/ 2147483647 w 410"/>
                <a:gd name="T27" fmla="*/ 0 h 307"/>
                <a:gd name="T28" fmla="*/ 2147483647 w 410"/>
                <a:gd name="T29" fmla="*/ 2147483647 h 307"/>
                <a:gd name="T30" fmla="*/ 2147483647 w 410"/>
                <a:gd name="T31" fmla="*/ 2147483647 h 307"/>
                <a:gd name="T32" fmla="*/ 2147483647 w 410"/>
                <a:gd name="T33" fmla="*/ 2147483647 h 307"/>
                <a:gd name="T34" fmla="*/ 2147483647 w 410"/>
                <a:gd name="T35" fmla="*/ 2147483647 h 307"/>
                <a:gd name="T36" fmla="*/ 0 w 410"/>
                <a:gd name="T37" fmla="*/ 2147483647 h 307"/>
                <a:gd name="T38" fmla="*/ 0 w 410"/>
                <a:gd name="T39" fmla="*/ 2147483647 h 307"/>
                <a:gd name="T40" fmla="*/ 2147483647 w 410"/>
                <a:gd name="T41" fmla="*/ 2147483647 h 307"/>
                <a:gd name="T42" fmla="*/ 2147483647 w 410"/>
                <a:gd name="T43" fmla="*/ 2147483647 h 307"/>
                <a:gd name="T44" fmla="*/ 2147483647 w 410"/>
                <a:gd name="T45" fmla="*/ 2147483647 h 307"/>
                <a:gd name="T46" fmla="*/ 2147483647 w 410"/>
                <a:gd name="T47" fmla="*/ 2147483647 h 307"/>
                <a:gd name="T48" fmla="*/ 2147483647 w 410"/>
                <a:gd name="T49" fmla="*/ 2147483647 h 3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10"/>
                <a:gd name="T76" fmla="*/ 0 h 307"/>
                <a:gd name="T77" fmla="*/ 410 w 410"/>
                <a:gd name="T78" fmla="*/ 307 h 3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10" h="307">
                  <a:moveTo>
                    <a:pt x="52" y="307"/>
                  </a:moveTo>
                  <a:lnTo>
                    <a:pt x="360" y="307"/>
                  </a:lnTo>
                  <a:lnTo>
                    <a:pt x="376" y="304"/>
                  </a:lnTo>
                  <a:lnTo>
                    <a:pt x="390" y="297"/>
                  </a:lnTo>
                  <a:lnTo>
                    <a:pt x="401" y="287"/>
                  </a:lnTo>
                  <a:lnTo>
                    <a:pt x="409" y="272"/>
                  </a:lnTo>
                  <a:lnTo>
                    <a:pt x="410" y="256"/>
                  </a:lnTo>
                  <a:lnTo>
                    <a:pt x="410" y="52"/>
                  </a:lnTo>
                  <a:lnTo>
                    <a:pt x="409" y="35"/>
                  </a:lnTo>
                  <a:lnTo>
                    <a:pt x="401" y="20"/>
                  </a:lnTo>
                  <a:lnTo>
                    <a:pt x="390" y="9"/>
                  </a:lnTo>
                  <a:lnTo>
                    <a:pt x="376" y="2"/>
                  </a:lnTo>
                  <a:lnTo>
                    <a:pt x="360" y="0"/>
                  </a:lnTo>
                  <a:lnTo>
                    <a:pt x="52" y="0"/>
                  </a:lnTo>
                  <a:lnTo>
                    <a:pt x="36" y="2"/>
                  </a:lnTo>
                  <a:lnTo>
                    <a:pt x="22" y="9"/>
                  </a:lnTo>
                  <a:lnTo>
                    <a:pt x="11" y="20"/>
                  </a:lnTo>
                  <a:lnTo>
                    <a:pt x="3" y="35"/>
                  </a:lnTo>
                  <a:lnTo>
                    <a:pt x="0" y="52"/>
                  </a:lnTo>
                  <a:lnTo>
                    <a:pt x="0" y="256"/>
                  </a:lnTo>
                  <a:lnTo>
                    <a:pt x="3" y="272"/>
                  </a:lnTo>
                  <a:lnTo>
                    <a:pt x="11" y="287"/>
                  </a:lnTo>
                  <a:lnTo>
                    <a:pt x="22" y="297"/>
                  </a:lnTo>
                  <a:lnTo>
                    <a:pt x="36" y="304"/>
                  </a:lnTo>
                  <a:lnTo>
                    <a:pt x="52" y="307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97"/>
            <p:cNvSpPr>
              <a:spLocks noChangeShapeType="1"/>
            </p:cNvSpPr>
            <p:nvPr>
              <p:custDataLst>
                <p:tags r:id="rId1893"/>
              </p:custDataLst>
            </p:nvPr>
          </p:nvSpPr>
          <p:spPr bwMode="auto">
            <a:xfrm>
              <a:off x="5632450" y="3422650"/>
              <a:ext cx="0" cy="1635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98"/>
            <p:cNvSpPr>
              <a:spLocks noChangeShapeType="1"/>
            </p:cNvSpPr>
            <p:nvPr>
              <p:custDataLst>
                <p:tags r:id="rId1894"/>
              </p:custDataLst>
            </p:nvPr>
          </p:nvSpPr>
          <p:spPr bwMode="auto">
            <a:xfrm>
              <a:off x="5307012" y="3422650"/>
              <a:ext cx="0" cy="1635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99"/>
            <p:cNvSpPr>
              <a:spLocks noChangeShapeType="1"/>
            </p:cNvSpPr>
            <p:nvPr>
              <p:custDataLst>
                <p:tags r:id="rId1895"/>
              </p:custDataLst>
            </p:nvPr>
          </p:nvSpPr>
          <p:spPr bwMode="auto">
            <a:xfrm>
              <a:off x="5468937" y="4073525"/>
              <a:ext cx="0" cy="1619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00"/>
            <p:cNvSpPr>
              <a:spLocks noChangeShapeType="1"/>
            </p:cNvSpPr>
            <p:nvPr>
              <p:custDataLst>
                <p:tags r:id="rId1896"/>
              </p:custDataLst>
            </p:nvPr>
          </p:nvSpPr>
          <p:spPr bwMode="auto">
            <a:xfrm flipH="1">
              <a:off x="5794375" y="3830637"/>
              <a:ext cx="246062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01"/>
            <p:cNvSpPr>
              <a:spLocks noChangeShapeType="1"/>
            </p:cNvSpPr>
            <p:nvPr>
              <p:custDataLst>
                <p:tags r:id="rId1897"/>
              </p:custDataLst>
            </p:nvPr>
          </p:nvSpPr>
          <p:spPr bwMode="auto">
            <a:xfrm flipV="1">
              <a:off x="5267325" y="3482975"/>
              <a:ext cx="80962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02"/>
            <p:cNvSpPr>
              <a:spLocks noChangeShapeType="1"/>
            </p:cNvSpPr>
            <p:nvPr>
              <p:custDataLst>
                <p:tags r:id="rId1898"/>
              </p:custDataLst>
            </p:nvPr>
          </p:nvSpPr>
          <p:spPr bwMode="auto">
            <a:xfrm flipV="1">
              <a:off x="5592762" y="3482975"/>
              <a:ext cx="80963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03"/>
            <p:cNvSpPr>
              <a:spLocks noChangeShapeType="1"/>
            </p:cNvSpPr>
            <p:nvPr>
              <p:custDataLst>
                <p:tags r:id="rId1899"/>
              </p:custDataLst>
            </p:nvPr>
          </p:nvSpPr>
          <p:spPr bwMode="auto">
            <a:xfrm flipV="1">
              <a:off x="5430837" y="4133850"/>
              <a:ext cx="79375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Rectangle 204"/>
            <p:cNvSpPr>
              <a:spLocks noChangeArrowheads="1"/>
            </p:cNvSpPr>
            <p:nvPr>
              <p:custDataLst>
                <p:tags r:id="rId1900"/>
              </p:custDataLst>
            </p:nvPr>
          </p:nvSpPr>
          <p:spPr bwMode="auto">
            <a:xfrm>
              <a:off x="5486400" y="3214687"/>
              <a:ext cx="1016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A</a:t>
              </a:r>
              <a:endParaRPr lang="de-DE" altLang="en-US" sz="2800"/>
            </a:p>
          </p:txBody>
        </p:sp>
        <p:sp>
          <p:nvSpPr>
            <p:cNvPr id="53" name="Rectangle 205"/>
            <p:cNvSpPr>
              <a:spLocks noChangeArrowheads="1"/>
            </p:cNvSpPr>
            <p:nvPr>
              <p:custDataLst>
                <p:tags r:id="rId1901"/>
              </p:custDataLst>
            </p:nvPr>
          </p:nvSpPr>
          <p:spPr bwMode="auto">
            <a:xfrm>
              <a:off x="5584825" y="3305175"/>
              <a:ext cx="2571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27:24</a:t>
              </a:r>
              <a:endParaRPr lang="de-DE" altLang="en-US" sz="2800"/>
            </a:p>
          </p:txBody>
        </p:sp>
        <p:sp>
          <p:nvSpPr>
            <p:cNvPr id="54" name="Rectangle 207"/>
            <p:cNvSpPr>
              <a:spLocks noChangeArrowheads="1"/>
            </p:cNvSpPr>
            <p:nvPr>
              <p:custDataLst>
                <p:tags r:id="rId1902"/>
              </p:custDataLst>
            </p:nvPr>
          </p:nvSpPr>
          <p:spPr bwMode="auto">
            <a:xfrm>
              <a:off x="5119687" y="3214687"/>
              <a:ext cx="1016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B</a:t>
              </a:r>
              <a:endParaRPr lang="de-DE" altLang="en-US" sz="2800"/>
            </a:p>
          </p:txBody>
        </p:sp>
        <p:sp>
          <p:nvSpPr>
            <p:cNvPr id="55" name="Rectangle 208"/>
            <p:cNvSpPr>
              <a:spLocks noChangeArrowheads="1"/>
            </p:cNvSpPr>
            <p:nvPr>
              <p:custDataLst>
                <p:tags r:id="rId1903"/>
              </p:custDataLst>
            </p:nvPr>
          </p:nvSpPr>
          <p:spPr bwMode="auto">
            <a:xfrm>
              <a:off x="5218112" y="3305175"/>
              <a:ext cx="2571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27:24</a:t>
              </a:r>
              <a:endParaRPr lang="de-DE" altLang="en-US" sz="2800"/>
            </a:p>
          </p:txBody>
        </p:sp>
        <p:sp>
          <p:nvSpPr>
            <p:cNvPr id="56" name="Rectangle 209"/>
            <p:cNvSpPr>
              <a:spLocks noChangeArrowheads="1"/>
            </p:cNvSpPr>
            <p:nvPr>
              <p:custDataLst>
                <p:tags r:id="rId1904"/>
              </p:custDataLst>
            </p:nvPr>
          </p:nvSpPr>
          <p:spPr bwMode="auto">
            <a:xfrm>
              <a:off x="5303837" y="4232275"/>
              <a:ext cx="101600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S</a:t>
              </a:r>
              <a:endParaRPr lang="de-DE" altLang="en-US" sz="2800"/>
            </a:p>
          </p:txBody>
        </p:sp>
        <p:sp>
          <p:nvSpPr>
            <p:cNvPr id="57" name="Rectangle 210"/>
            <p:cNvSpPr>
              <a:spLocks noChangeArrowheads="1"/>
            </p:cNvSpPr>
            <p:nvPr>
              <p:custDataLst>
                <p:tags r:id="rId1905"/>
              </p:custDataLst>
            </p:nvPr>
          </p:nvSpPr>
          <p:spPr bwMode="auto">
            <a:xfrm>
              <a:off x="5402262" y="4322762"/>
              <a:ext cx="2571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27:24</a:t>
              </a:r>
              <a:endParaRPr lang="de-DE" altLang="en-US" sz="2800"/>
            </a:p>
          </p:txBody>
        </p:sp>
        <p:sp>
          <p:nvSpPr>
            <p:cNvPr id="58" name="Rectangle 211"/>
            <p:cNvSpPr>
              <a:spLocks noChangeArrowheads="1"/>
            </p:cNvSpPr>
            <p:nvPr>
              <p:custDataLst>
                <p:tags r:id="rId1906"/>
              </p:custDataLst>
            </p:nvPr>
          </p:nvSpPr>
          <p:spPr bwMode="auto">
            <a:xfrm>
              <a:off x="5167312" y="3657600"/>
              <a:ext cx="633413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 dirty="0">
                  <a:solidFill>
                    <a:srgbClr val="000000"/>
                  </a:solidFill>
                </a:rPr>
                <a:t>4-bit CLA</a:t>
              </a:r>
              <a:endParaRPr lang="de-DE" altLang="en-US" sz="2800" dirty="0"/>
            </a:p>
          </p:txBody>
        </p:sp>
        <p:sp>
          <p:nvSpPr>
            <p:cNvPr id="59" name="Rectangle 212"/>
            <p:cNvSpPr>
              <a:spLocks noChangeArrowheads="1"/>
            </p:cNvSpPr>
            <p:nvPr>
              <p:custDataLst>
                <p:tags r:id="rId1907"/>
              </p:custDataLst>
            </p:nvPr>
          </p:nvSpPr>
          <p:spPr bwMode="auto">
            <a:xfrm>
              <a:off x="5291137" y="3830637"/>
              <a:ext cx="3714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Block</a:t>
              </a:r>
              <a:endParaRPr lang="de-DE" altLang="en-US" sz="2800"/>
            </a:p>
          </p:txBody>
        </p:sp>
        <p:sp>
          <p:nvSpPr>
            <p:cNvPr id="60" name="Rectangle 213"/>
            <p:cNvSpPr>
              <a:spLocks noChangeArrowheads="1"/>
            </p:cNvSpPr>
            <p:nvPr>
              <p:custDataLst>
                <p:tags r:id="rId1908"/>
              </p:custDataLst>
            </p:nvPr>
          </p:nvSpPr>
          <p:spPr bwMode="auto">
            <a:xfrm>
              <a:off x="5815012" y="3621087"/>
              <a:ext cx="109538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C</a:t>
              </a:r>
              <a:endParaRPr lang="de-DE" altLang="en-US" sz="2800"/>
            </a:p>
          </p:txBody>
        </p:sp>
        <p:sp>
          <p:nvSpPr>
            <p:cNvPr id="61" name="Rectangle 214"/>
            <p:cNvSpPr>
              <a:spLocks noChangeArrowheads="1"/>
            </p:cNvSpPr>
            <p:nvPr>
              <p:custDataLst>
                <p:tags r:id="rId1909"/>
              </p:custDataLst>
            </p:nvPr>
          </p:nvSpPr>
          <p:spPr bwMode="auto">
            <a:xfrm>
              <a:off x="5918200" y="3711575"/>
              <a:ext cx="1143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23</a:t>
              </a:r>
              <a:endParaRPr lang="de-DE" altLang="en-US" sz="2800"/>
            </a:p>
          </p:txBody>
        </p:sp>
        <p:sp>
          <p:nvSpPr>
            <p:cNvPr id="62" name="Freeform 215"/>
            <p:cNvSpPr>
              <a:spLocks/>
            </p:cNvSpPr>
            <p:nvPr>
              <p:custDataLst>
                <p:tags r:id="rId1910"/>
              </p:custDataLst>
            </p:nvPr>
          </p:nvSpPr>
          <p:spPr bwMode="auto">
            <a:xfrm>
              <a:off x="4251325" y="3586162"/>
              <a:ext cx="649287" cy="487363"/>
            </a:xfrm>
            <a:custGeom>
              <a:avLst/>
              <a:gdLst>
                <a:gd name="T0" fmla="*/ 2147483647 w 409"/>
                <a:gd name="T1" fmla="*/ 2147483647 h 307"/>
                <a:gd name="T2" fmla="*/ 2147483647 w 409"/>
                <a:gd name="T3" fmla="*/ 2147483647 h 307"/>
                <a:gd name="T4" fmla="*/ 2147483647 w 409"/>
                <a:gd name="T5" fmla="*/ 2147483647 h 307"/>
                <a:gd name="T6" fmla="*/ 2147483647 w 409"/>
                <a:gd name="T7" fmla="*/ 2147483647 h 307"/>
                <a:gd name="T8" fmla="*/ 2147483647 w 409"/>
                <a:gd name="T9" fmla="*/ 2147483647 h 307"/>
                <a:gd name="T10" fmla="*/ 2147483647 w 409"/>
                <a:gd name="T11" fmla="*/ 2147483647 h 307"/>
                <a:gd name="T12" fmla="*/ 2147483647 w 409"/>
                <a:gd name="T13" fmla="*/ 2147483647 h 307"/>
                <a:gd name="T14" fmla="*/ 2147483647 w 409"/>
                <a:gd name="T15" fmla="*/ 2147483647 h 307"/>
                <a:gd name="T16" fmla="*/ 2147483647 w 409"/>
                <a:gd name="T17" fmla="*/ 2147483647 h 307"/>
                <a:gd name="T18" fmla="*/ 2147483647 w 409"/>
                <a:gd name="T19" fmla="*/ 2147483647 h 307"/>
                <a:gd name="T20" fmla="*/ 2147483647 w 409"/>
                <a:gd name="T21" fmla="*/ 2147483647 h 307"/>
                <a:gd name="T22" fmla="*/ 2147483647 w 409"/>
                <a:gd name="T23" fmla="*/ 2147483647 h 307"/>
                <a:gd name="T24" fmla="*/ 2147483647 w 409"/>
                <a:gd name="T25" fmla="*/ 0 h 307"/>
                <a:gd name="T26" fmla="*/ 2147483647 w 409"/>
                <a:gd name="T27" fmla="*/ 0 h 307"/>
                <a:gd name="T28" fmla="*/ 2147483647 w 409"/>
                <a:gd name="T29" fmla="*/ 2147483647 h 307"/>
                <a:gd name="T30" fmla="*/ 2147483647 w 409"/>
                <a:gd name="T31" fmla="*/ 2147483647 h 307"/>
                <a:gd name="T32" fmla="*/ 2147483647 w 409"/>
                <a:gd name="T33" fmla="*/ 2147483647 h 307"/>
                <a:gd name="T34" fmla="*/ 2147483647 w 409"/>
                <a:gd name="T35" fmla="*/ 2147483647 h 307"/>
                <a:gd name="T36" fmla="*/ 0 w 409"/>
                <a:gd name="T37" fmla="*/ 2147483647 h 307"/>
                <a:gd name="T38" fmla="*/ 0 w 409"/>
                <a:gd name="T39" fmla="*/ 2147483647 h 307"/>
                <a:gd name="T40" fmla="*/ 2147483647 w 409"/>
                <a:gd name="T41" fmla="*/ 2147483647 h 307"/>
                <a:gd name="T42" fmla="*/ 2147483647 w 409"/>
                <a:gd name="T43" fmla="*/ 2147483647 h 307"/>
                <a:gd name="T44" fmla="*/ 2147483647 w 409"/>
                <a:gd name="T45" fmla="*/ 2147483647 h 307"/>
                <a:gd name="T46" fmla="*/ 2147483647 w 409"/>
                <a:gd name="T47" fmla="*/ 2147483647 h 307"/>
                <a:gd name="T48" fmla="*/ 2147483647 w 409"/>
                <a:gd name="T49" fmla="*/ 2147483647 h 30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9"/>
                <a:gd name="T76" fmla="*/ 0 h 307"/>
                <a:gd name="T77" fmla="*/ 409 w 409"/>
                <a:gd name="T78" fmla="*/ 307 h 30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9" h="307">
                  <a:moveTo>
                    <a:pt x="50" y="307"/>
                  </a:moveTo>
                  <a:lnTo>
                    <a:pt x="357" y="307"/>
                  </a:lnTo>
                  <a:lnTo>
                    <a:pt x="374" y="304"/>
                  </a:lnTo>
                  <a:lnTo>
                    <a:pt x="388" y="297"/>
                  </a:lnTo>
                  <a:lnTo>
                    <a:pt x="400" y="287"/>
                  </a:lnTo>
                  <a:lnTo>
                    <a:pt x="407" y="272"/>
                  </a:lnTo>
                  <a:lnTo>
                    <a:pt x="409" y="256"/>
                  </a:lnTo>
                  <a:lnTo>
                    <a:pt x="409" y="52"/>
                  </a:lnTo>
                  <a:lnTo>
                    <a:pt x="407" y="35"/>
                  </a:lnTo>
                  <a:lnTo>
                    <a:pt x="400" y="20"/>
                  </a:lnTo>
                  <a:lnTo>
                    <a:pt x="388" y="9"/>
                  </a:lnTo>
                  <a:lnTo>
                    <a:pt x="374" y="2"/>
                  </a:lnTo>
                  <a:lnTo>
                    <a:pt x="357" y="0"/>
                  </a:lnTo>
                  <a:lnTo>
                    <a:pt x="50" y="0"/>
                  </a:lnTo>
                  <a:lnTo>
                    <a:pt x="35" y="2"/>
                  </a:lnTo>
                  <a:lnTo>
                    <a:pt x="20" y="9"/>
                  </a:lnTo>
                  <a:lnTo>
                    <a:pt x="9" y="20"/>
                  </a:lnTo>
                  <a:lnTo>
                    <a:pt x="2" y="35"/>
                  </a:lnTo>
                  <a:lnTo>
                    <a:pt x="0" y="52"/>
                  </a:lnTo>
                  <a:lnTo>
                    <a:pt x="0" y="256"/>
                  </a:lnTo>
                  <a:lnTo>
                    <a:pt x="2" y="272"/>
                  </a:lnTo>
                  <a:lnTo>
                    <a:pt x="9" y="287"/>
                  </a:lnTo>
                  <a:lnTo>
                    <a:pt x="20" y="297"/>
                  </a:lnTo>
                  <a:lnTo>
                    <a:pt x="35" y="304"/>
                  </a:lnTo>
                  <a:lnTo>
                    <a:pt x="50" y="307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216"/>
            <p:cNvSpPr>
              <a:spLocks noChangeShapeType="1"/>
            </p:cNvSpPr>
            <p:nvPr>
              <p:custDataLst>
                <p:tags r:id="rId1911"/>
              </p:custDataLst>
            </p:nvPr>
          </p:nvSpPr>
          <p:spPr bwMode="auto">
            <a:xfrm>
              <a:off x="4738687" y="3422650"/>
              <a:ext cx="0" cy="1635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17"/>
            <p:cNvSpPr>
              <a:spLocks noChangeShapeType="1"/>
            </p:cNvSpPr>
            <p:nvPr>
              <p:custDataLst>
                <p:tags r:id="rId1912"/>
              </p:custDataLst>
            </p:nvPr>
          </p:nvSpPr>
          <p:spPr bwMode="auto">
            <a:xfrm>
              <a:off x="4413250" y="3422650"/>
              <a:ext cx="0" cy="16351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218"/>
            <p:cNvSpPr>
              <a:spLocks noChangeShapeType="1"/>
            </p:cNvSpPr>
            <p:nvPr>
              <p:custDataLst>
                <p:tags r:id="rId1913"/>
              </p:custDataLst>
            </p:nvPr>
          </p:nvSpPr>
          <p:spPr bwMode="auto">
            <a:xfrm>
              <a:off x="4575175" y="4073525"/>
              <a:ext cx="0" cy="16192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219"/>
            <p:cNvSpPr>
              <a:spLocks noChangeShapeType="1"/>
            </p:cNvSpPr>
            <p:nvPr>
              <p:custDataLst>
                <p:tags r:id="rId1914"/>
              </p:custDataLst>
            </p:nvPr>
          </p:nvSpPr>
          <p:spPr bwMode="auto">
            <a:xfrm flipH="1">
              <a:off x="4900612" y="3830637"/>
              <a:ext cx="242888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220"/>
            <p:cNvSpPr>
              <a:spLocks noChangeShapeType="1"/>
            </p:cNvSpPr>
            <p:nvPr>
              <p:custDataLst>
                <p:tags r:id="rId1915"/>
              </p:custDataLst>
            </p:nvPr>
          </p:nvSpPr>
          <p:spPr bwMode="auto">
            <a:xfrm flipV="1">
              <a:off x="4371975" y="3482975"/>
              <a:ext cx="82550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221"/>
            <p:cNvSpPr>
              <a:spLocks noChangeShapeType="1"/>
            </p:cNvSpPr>
            <p:nvPr>
              <p:custDataLst>
                <p:tags r:id="rId1916"/>
              </p:custDataLst>
            </p:nvPr>
          </p:nvSpPr>
          <p:spPr bwMode="auto">
            <a:xfrm flipV="1">
              <a:off x="4697412" y="3482975"/>
              <a:ext cx="82550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222"/>
            <p:cNvSpPr>
              <a:spLocks noChangeShapeType="1"/>
            </p:cNvSpPr>
            <p:nvPr>
              <p:custDataLst>
                <p:tags r:id="rId1917"/>
              </p:custDataLst>
            </p:nvPr>
          </p:nvSpPr>
          <p:spPr bwMode="auto">
            <a:xfrm flipV="1">
              <a:off x="4535487" y="4133850"/>
              <a:ext cx="80963" cy="41275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Rectangle 223"/>
            <p:cNvSpPr>
              <a:spLocks noChangeArrowheads="1"/>
            </p:cNvSpPr>
            <p:nvPr>
              <p:custDataLst>
                <p:tags r:id="rId1918"/>
              </p:custDataLst>
            </p:nvPr>
          </p:nvSpPr>
          <p:spPr bwMode="auto">
            <a:xfrm>
              <a:off x="4592637" y="3214687"/>
              <a:ext cx="1016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A</a:t>
              </a:r>
              <a:endParaRPr lang="de-DE" altLang="en-US" sz="2800"/>
            </a:p>
          </p:txBody>
        </p:sp>
        <p:sp>
          <p:nvSpPr>
            <p:cNvPr id="71" name="Rectangle 224"/>
            <p:cNvSpPr>
              <a:spLocks noChangeArrowheads="1"/>
            </p:cNvSpPr>
            <p:nvPr>
              <p:custDataLst>
                <p:tags r:id="rId1919"/>
              </p:custDataLst>
            </p:nvPr>
          </p:nvSpPr>
          <p:spPr bwMode="auto">
            <a:xfrm>
              <a:off x="4691062" y="3305175"/>
              <a:ext cx="2571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31:28</a:t>
              </a:r>
              <a:endParaRPr lang="de-DE" altLang="en-US" sz="2800"/>
            </a:p>
          </p:txBody>
        </p:sp>
        <p:sp>
          <p:nvSpPr>
            <p:cNvPr id="72" name="Rectangle 225"/>
            <p:cNvSpPr>
              <a:spLocks noChangeArrowheads="1"/>
            </p:cNvSpPr>
            <p:nvPr>
              <p:custDataLst>
                <p:tags r:id="rId1920"/>
              </p:custDataLst>
            </p:nvPr>
          </p:nvSpPr>
          <p:spPr bwMode="auto">
            <a:xfrm>
              <a:off x="4227512" y="3214687"/>
              <a:ext cx="10160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B</a:t>
              </a:r>
              <a:endParaRPr lang="de-DE" altLang="en-US" sz="2800"/>
            </a:p>
          </p:txBody>
        </p:sp>
        <p:sp>
          <p:nvSpPr>
            <p:cNvPr id="73" name="Rectangle 226"/>
            <p:cNvSpPr>
              <a:spLocks noChangeArrowheads="1"/>
            </p:cNvSpPr>
            <p:nvPr>
              <p:custDataLst>
                <p:tags r:id="rId1921"/>
              </p:custDataLst>
            </p:nvPr>
          </p:nvSpPr>
          <p:spPr bwMode="auto">
            <a:xfrm>
              <a:off x="4324350" y="3305175"/>
              <a:ext cx="257175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31:28</a:t>
              </a:r>
              <a:endParaRPr lang="de-DE" altLang="en-US" sz="2800"/>
            </a:p>
          </p:txBody>
        </p:sp>
        <p:sp>
          <p:nvSpPr>
            <p:cNvPr id="74" name="Rectangle 227"/>
            <p:cNvSpPr>
              <a:spLocks noChangeArrowheads="1"/>
            </p:cNvSpPr>
            <p:nvPr>
              <p:custDataLst>
                <p:tags r:id="rId1922"/>
              </p:custDataLst>
            </p:nvPr>
          </p:nvSpPr>
          <p:spPr bwMode="auto">
            <a:xfrm>
              <a:off x="4408487" y="4232275"/>
              <a:ext cx="101600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S</a:t>
              </a:r>
              <a:endParaRPr lang="de-DE" altLang="en-US" sz="2800"/>
            </a:p>
          </p:txBody>
        </p:sp>
        <p:sp>
          <p:nvSpPr>
            <p:cNvPr id="75" name="Rectangle 228"/>
            <p:cNvSpPr>
              <a:spLocks noChangeArrowheads="1"/>
            </p:cNvSpPr>
            <p:nvPr>
              <p:custDataLst>
                <p:tags r:id="rId1923"/>
              </p:custDataLst>
            </p:nvPr>
          </p:nvSpPr>
          <p:spPr bwMode="auto">
            <a:xfrm>
              <a:off x="4506912" y="4322762"/>
              <a:ext cx="2571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31:28</a:t>
              </a:r>
              <a:endParaRPr lang="de-DE" altLang="en-US" sz="2800"/>
            </a:p>
          </p:txBody>
        </p:sp>
        <p:sp>
          <p:nvSpPr>
            <p:cNvPr id="76" name="Rectangle 229"/>
            <p:cNvSpPr>
              <a:spLocks noChangeArrowheads="1"/>
            </p:cNvSpPr>
            <p:nvPr>
              <p:custDataLst>
                <p:tags r:id="rId1924"/>
              </p:custDataLst>
            </p:nvPr>
          </p:nvSpPr>
          <p:spPr bwMode="auto">
            <a:xfrm>
              <a:off x="4271962" y="3657600"/>
              <a:ext cx="633413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4-bit CLA</a:t>
              </a:r>
              <a:endParaRPr lang="de-DE" altLang="en-US" sz="2800"/>
            </a:p>
          </p:txBody>
        </p:sp>
        <p:sp>
          <p:nvSpPr>
            <p:cNvPr id="77" name="Rectangle 230"/>
            <p:cNvSpPr>
              <a:spLocks noChangeArrowheads="1"/>
            </p:cNvSpPr>
            <p:nvPr>
              <p:custDataLst>
                <p:tags r:id="rId1925"/>
              </p:custDataLst>
            </p:nvPr>
          </p:nvSpPr>
          <p:spPr bwMode="auto">
            <a:xfrm>
              <a:off x="4395787" y="3830637"/>
              <a:ext cx="3714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Block</a:t>
              </a:r>
              <a:endParaRPr lang="de-DE" altLang="en-US" sz="2800"/>
            </a:p>
          </p:txBody>
        </p:sp>
        <p:sp>
          <p:nvSpPr>
            <p:cNvPr id="78" name="Rectangle 231"/>
            <p:cNvSpPr>
              <a:spLocks noChangeArrowheads="1"/>
            </p:cNvSpPr>
            <p:nvPr>
              <p:custDataLst>
                <p:tags r:id="rId1926"/>
              </p:custDataLst>
            </p:nvPr>
          </p:nvSpPr>
          <p:spPr bwMode="auto">
            <a:xfrm>
              <a:off x="4918075" y="3621087"/>
              <a:ext cx="1095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C</a:t>
              </a:r>
              <a:endParaRPr lang="de-DE" altLang="en-US" sz="2800"/>
            </a:p>
          </p:txBody>
        </p:sp>
        <p:sp>
          <p:nvSpPr>
            <p:cNvPr id="79" name="Rectangle 232"/>
            <p:cNvSpPr>
              <a:spLocks noChangeArrowheads="1"/>
            </p:cNvSpPr>
            <p:nvPr>
              <p:custDataLst>
                <p:tags r:id="rId1927"/>
              </p:custDataLst>
            </p:nvPr>
          </p:nvSpPr>
          <p:spPr bwMode="auto">
            <a:xfrm>
              <a:off x="5022850" y="3711575"/>
              <a:ext cx="114300" cy="12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27</a:t>
              </a:r>
              <a:endParaRPr lang="de-DE" altLang="en-US" sz="2800"/>
            </a:p>
          </p:txBody>
        </p:sp>
        <p:sp>
          <p:nvSpPr>
            <p:cNvPr id="80" name="Line 233"/>
            <p:cNvSpPr>
              <a:spLocks noChangeShapeType="1"/>
            </p:cNvSpPr>
            <p:nvPr>
              <p:custDataLst>
                <p:tags r:id="rId1928"/>
              </p:custDataLst>
            </p:nvPr>
          </p:nvSpPr>
          <p:spPr bwMode="auto">
            <a:xfrm flipH="1">
              <a:off x="4005262" y="3830637"/>
              <a:ext cx="246063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234"/>
            <p:cNvSpPr>
              <a:spLocks noChangeArrowheads="1"/>
            </p:cNvSpPr>
            <p:nvPr>
              <p:custDataLst>
                <p:tags r:id="rId1929"/>
              </p:custDataLst>
            </p:nvPr>
          </p:nvSpPr>
          <p:spPr bwMode="auto">
            <a:xfrm>
              <a:off x="3846512" y="3743325"/>
              <a:ext cx="109538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200">
                  <a:solidFill>
                    <a:srgbClr val="000000"/>
                  </a:solidFill>
                </a:rPr>
                <a:t>C</a:t>
              </a:r>
              <a:endParaRPr lang="de-DE" altLang="en-US" sz="2800"/>
            </a:p>
          </p:txBody>
        </p:sp>
        <p:sp>
          <p:nvSpPr>
            <p:cNvPr id="82" name="Rectangle 235"/>
            <p:cNvSpPr>
              <a:spLocks noChangeArrowheads="1"/>
            </p:cNvSpPr>
            <p:nvPr>
              <p:custDataLst>
                <p:tags r:id="rId1930"/>
              </p:custDataLst>
            </p:nvPr>
          </p:nvSpPr>
          <p:spPr bwMode="auto">
            <a:xfrm>
              <a:off x="3951287" y="3833812"/>
              <a:ext cx="142875" cy="122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out</a:t>
              </a:r>
              <a:endParaRPr lang="de-DE" altLang="en-US" sz="2800"/>
            </a:p>
          </p:txBody>
        </p:sp>
        <p:sp>
          <p:nvSpPr>
            <p:cNvPr id="83" name="Freeform 549"/>
            <p:cNvSpPr>
              <a:spLocks/>
            </p:cNvSpPr>
            <p:nvPr>
              <p:custDataLst>
                <p:tags r:id="rId1931"/>
              </p:custDataLst>
            </p:nvPr>
          </p:nvSpPr>
          <p:spPr bwMode="auto">
            <a:xfrm>
              <a:off x="6183312" y="3811587"/>
              <a:ext cx="38100" cy="36513"/>
            </a:xfrm>
            <a:custGeom>
              <a:avLst/>
              <a:gdLst>
                <a:gd name="T0" fmla="*/ 2147483647 w 24"/>
                <a:gd name="T1" fmla="*/ 2147483647 h 23"/>
                <a:gd name="T2" fmla="*/ 2147483647 w 24"/>
                <a:gd name="T3" fmla="*/ 2147483647 h 23"/>
                <a:gd name="T4" fmla="*/ 2147483647 w 24"/>
                <a:gd name="T5" fmla="*/ 0 h 23"/>
                <a:gd name="T6" fmla="*/ 2147483647 w 24"/>
                <a:gd name="T7" fmla="*/ 0 h 23"/>
                <a:gd name="T8" fmla="*/ 2147483647 w 24"/>
                <a:gd name="T9" fmla="*/ 2147483647 h 23"/>
                <a:gd name="T10" fmla="*/ 0 w 24"/>
                <a:gd name="T11" fmla="*/ 2147483647 h 23"/>
                <a:gd name="T12" fmla="*/ 2147483647 w 24"/>
                <a:gd name="T13" fmla="*/ 2147483647 h 23"/>
                <a:gd name="T14" fmla="*/ 2147483647 w 24"/>
                <a:gd name="T15" fmla="*/ 2147483647 h 23"/>
                <a:gd name="T16" fmla="*/ 2147483647 w 24"/>
                <a:gd name="T17" fmla="*/ 2147483647 h 23"/>
                <a:gd name="T18" fmla="*/ 2147483647 w 24"/>
                <a:gd name="T19" fmla="*/ 2147483647 h 23"/>
                <a:gd name="T20" fmla="*/ 2147483647 w 24"/>
                <a:gd name="T21" fmla="*/ 214748364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4"/>
                <a:gd name="T34" fmla="*/ 0 h 23"/>
                <a:gd name="T35" fmla="*/ 24 w 24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4" h="23">
                  <a:moveTo>
                    <a:pt x="24" y="12"/>
                  </a:moveTo>
                  <a:lnTo>
                    <a:pt x="23" y="4"/>
                  </a:lnTo>
                  <a:lnTo>
                    <a:pt x="16" y="0"/>
                  </a:lnTo>
                  <a:lnTo>
                    <a:pt x="8" y="0"/>
                  </a:lnTo>
                  <a:lnTo>
                    <a:pt x="1" y="4"/>
                  </a:lnTo>
                  <a:lnTo>
                    <a:pt x="0" y="12"/>
                  </a:lnTo>
                  <a:lnTo>
                    <a:pt x="1" y="19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23" y="19"/>
                  </a:lnTo>
                  <a:lnTo>
                    <a:pt x="24" y="12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550"/>
            <p:cNvSpPr>
              <a:spLocks/>
            </p:cNvSpPr>
            <p:nvPr>
              <p:custDataLst>
                <p:tags r:id="rId1932"/>
              </p:custDataLst>
            </p:nvPr>
          </p:nvSpPr>
          <p:spPr bwMode="auto">
            <a:xfrm>
              <a:off x="6324600" y="3811587"/>
              <a:ext cx="41275" cy="36513"/>
            </a:xfrm>
            <a:custGeom>
              <a:avLst/>
              <a:gdLst>
                <a:gd name="T0" fmla="*/ 2147483647 w 26"/>
                <a:gd name="T1" fmla="*/ 2147483647 h 23"/>
                <a:gd name="T2" fmla="*/ 2147483647 w 26"/>
                <a:gd name="T3" fmla="*/ 2147483647 h 23"/>
                <a:gd name="T4" fmla="*/ 2147483647 w 26"/>
                <a:gd name="T5" fmla="*/ 0 h 23"/>
                <a:gd name="T6" fmla="*/ 2147483647 w 26"/>
                <a:gd name="T7" fmla="*/ 0 h 23"/>
                <a:gd name="T8" fmla="*/ 2147483647 w 26"/>
                <a:gd name="T9" fmla="*/ 2147483647 h 23"/>
                <a:gd name="T10" fmla="*/ 0 w 26"/>
                <a:gd name="T11" fmla="*/ 2147483647 h 23"/>
                <a:gd name="T12" fmla="*/ 2147483647 w 26"/>
                <a:gd name="T13" fmla="*/ 2147483647 h 23"/>
                <a:gd name="T14" fmla="*/ 2147483647 w 26"/>
                <a:gd name="T15" fmla="*/ 2147483647 h 23"/>
                <a:gd name="T16" fmla="*/ 2147483647 w 26"/>
                <a:gd name="T17" fmla="*/ 2147483647 h 23"/>
                <a:gd name="T18" fmla="*/ 2147483647 w 26"/>
                <a:gd name="T19" fmla="*/ 2147483647 h 23"/>
                <a:gd name="T20" fmla="*/ 2147483647 w 26"/>
                <a:gd name="T21" fmla="*/ 214748364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23"/>
                <a:gd name="T35" fmla="*/ 26 w 26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23">
                  <a:moveTo>
                    <a:pt x="26" y="12"/>
                  </a:moveTo>
                  <a:lnTo>
                    <a:pt x="23" y="4"/>
                  </a:lnTo>
                  <a:lnTo>
                    <a:pt x="17" y="0"/>
                  </a:lnTo>
                  <a:lnTo>
                    <a:pt x="9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2" y="19"/>
                  </a:lnTo>
                  <a:lnTo>
                    <a:pt x="9" y="23"/>
                  </a:lnTo>
                  <a:lnTo>
                    <a:pt x="17" y="23"/>
                  </a:lnTo>
                  <a:lnTo>
                    <a:pt x="23" y="19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551"/>
            <p:cNvSpPr>
              <a:spLocks/>
            </p:cNvSpPr>
            <p:nvPr>
              <p:custDataLst>
                <p:tags r:id="rId1933"/>
              </p:custDataLst>
            </p:nvPr>
          </p:nvSpPr>
          <p:spPr bwMode="auto">
            <a:xfrm>
              <a:off x="6467475" y="3811587"/>
              <a:ext cx="41275" cy="36513"/>
            </a:xfrm>
            <a:custGeom>
              <a:avLst/>
              <a:gdLst>
                <a:gd name="T0" fmla="*/ 2147483647 w 26"/>
                <a:gd name="T1" fmla="*/ 2147483647 h 23"/>
                <a:gd name="T2" fmla="*/ 2147483647 w 26"/>
                <a:gd name="T3" fmla="*/ 2147483647 h 23"/>
                <a:gd name="T4" fmla="*/ 2147483647 w 26"/>
                <a:gd name="T5" fmla="*/ 0 h 23"/>
                <a:gd name="T6" fmla="*/ 2147483647 w 26"/>
                <a:gd name="T7" fmla="*/ 0 h 23"/>
                <a:gd name="T8" fmla="*/ 2147483647 w 26"/>
                <a:gd name="T9" fmla="*/ 2147483647 h 23"/>
                <a:gd name="T10" fmla="*/ 0 w 26"/>
                <a:gd name="T11" fmla="*/ 2147483647 h 23"/>
                <a:gd name="T12" fmla="*/ 2147483647 w 26"/>
                <a:gd name="T13" fmla="*/ 2147483647 h 23"/>
                <a:gd name="T14" fmla="*/ 2147483647 w 26"/>
                <a:gd name="T15" fmla="*/ 2147483647 h 23"/>
                <a:gd name="T16" fmla="*/ 2147483647 w 26"/>
                <a:gd name="T17" fmla="*/ 2147483647 h 23"/>
                <a:gd name="T18" fmla="*/ 2147483647 w 26"/>
                <a:gd name="T19" fmla="*/ 2147483647 h 23"/>
                <a:gd name="T20" fmla="*/ 2147483647 w 26"/>
                <a:gd name="T21" fmla="*/ 2147483647 h 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"/>
                <a:gd name="T34" fmla="*/ 0 h 23"/>
                <a:gd name="T35" fmla="*/ 26 w 26"/>
                <a:gd name="T36" fmla="*/ 23 h 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" h="23">
                  <a:moveTo>
                    <a:pt x="26" y="12"/>
                  </a:moveTo>
                  <a:lnTo>
                    <a:pt x="23" y="4"/>
                  </a:lnTo>
                  <a:lnTo>
                    <a:pt x="16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12"/>
                  </a:lnTo>
                  <a:lnTo>
                    <a:pt x="2" y="19"/>
                  </a:lnTo>
                  <a:lnTo>
                    <a:pt x="8" y="23"/>
                  </a:lnTo>
                  <a:lnTo>
                    <a:pt x="16" y="23"/>
                  </a:lnTo>
                  <a:lnTo>
                    <a:pt x="23" y="19"/>
                  </a:lnTo>
                  <a:lnTo>
                    <a:pt x="26" y="12"/>
                  </a:lnTo>
                  <a:close/>
                </a:path>
              </a:pathLst>
            </a:custGeom>
            <a:solidFill>
              <a:srgbClr val="000000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94881" y="4407405"/>
            <a:ext cx="5265737" cy="1493330"/>
            <a:chOff x="666750" y="4038600"/>
            <a:chExt cx="8128000" cy="2305050"/>
          </a:xfrm>
        </p:grpSpPr>
        <p:grpSp>
          <p:nvGrpSpPr>
            <p:cNvPr id="1937" name="Group 555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6934200" y="4568825"/>
              <a:ext cx="1860550" cy="1374775"/>
              <a:chOff x="1276" y="1911"/>
              <a:chExt cx="2972" cy="2196"/>
            </a:xfrm>
          </p:grpSpPr>
          <p:sp>
            <p:nvSpPr>
              <p:cNvPr id="1938" name="Rectangle 6"/>
              <p:cNvSpPr>
                <a:spLocks noChangeArrowheads="1"/>
              </p:cNvSpPr>
              <p:nvPr>
                <p:custDataLst>
                  <p:tags r:id="rId1392"/>
                </p:custDataLst>
              </p:nvPr>
            </p:nvSpPr>
            <p:spPr bwMode="auto">
              <a:xfrm>
                <a:off x="3561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939" name="Rectangle 7"/>
              <p:cNvSpPr>
                <a:spLocks noChangeArrowheads="1"/>
              </p:cNvSpPr>
              <p:nvPr>
                <p:custDataLst>
                  <p:tags r:id="rId1393"/>
                </p:custDataLst>
              </p:nvPr>
            </p:nvSpPr>
            <p:spPr bwMode="auto">
              <a:xfrm>
                <a:off x="3622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940" name="Freeform 8"/>
              <p:cNvSpPr>
                <a:spLocks/>
              </p:cNvSpPr>
              <p:nvPr>
                <p:custDataLst>
                  <p:tags r:id="rId1394"/>
                </p:custDataLst>
              </p:nvPr>
            </p:nvSpPr>
            <p:spPr bwMode="auto">
              <a:xfrm>
                <a:off x="3531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1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1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" name="Freeform 9"/>
              <p:cNvSpPr>
                <a:spLocks/>
              </p:cNvSpPr>
              <p:nvPr>
                <p:custDataLst>
                  <p:tags r:id="rId1395"/>
                </p:custDataLst>
              </p:nvPr>
            </p:nvSpPr>
            <p:spPr bwMode="auto">
              <a:xfrm>
                <a:off x="3531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0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0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2" name="Line 10"/>
              <p:cNvSpPr>
                <a:spLocks noChangeShapeType="1"/>
              </p:cNvSpPr>
              <p:nvPr>
                <p:custDataLst>
                  <p:tags r:id="rId1396"/>
                </p:custDataLst>
              </p:nvPr>
            </p:nvSpPr>
            <p:spPr bwMode="auto">
              <a:xfrm>
                <a:off x="3608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3" name="Line 11"/>
              <p:cNvSpPr>
                <a:spLocks noChangeShapeType="1"/>
              </p:cNvSpPr>
              <p:nvPr>
                <p:custDataLst>
                  <p:tags r:id="rId1397"/>
                </p:custDataLst>
              </p:nvPr>
            </p:nvSpPr>
            <p:spPr bwMode="auto">
              <a:xfrm>
                <a:off x="386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4" name="Line 12"/>
              <p:cNvSpPr>
                <a:spLocks noChangeShapeType="1"/>
              </p:cNvSpPr>
              <p:nvPr>
                <p:custDataLst>
                  <p:tags r:id="rId1398"/>
                </p:custDataLst>
              </p:nvPr>
            </p:nvSpPr>
            <p:spPr bwMode="auto">
              <a:xfrm>
                <a:off x="3736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5" name="Rectangle 13"/>
              <p:cNvSpPr>
                <a:spLocks noChangeArrowheads="1"/>
              </p:cNvSpPr>
              <p:nvPr>
                <p:custDataLst>
                  <p:tags r:id="rId1399"/>
                </p:custDataLst>
              </p:nvPr>
            </p:nvSpPr>
            <p:spPr bwMode="auto">
              <a:xfrm>
                <a:off x="3708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1946" name="Freeform 14"/>
              <p:cNvSpPr>
                <a:spLocks/>
              </p:cNvSpPr>
              <p:nvPr>
                <p:custDataLst>
                  <p:tags r:id="rId1400"/>
                </p:custDataLst>
              </p:nvPr>
            </p:nvSpPr>
            <p:spPr bwMode="auto">
              <a:xfrm>
                <a:off x="3019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0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0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" name="Freeform 15"/>
              <p:cNvSpPr>
                <a:spLocks/>
              </p:cNvSpPr>
              <p:nvPr>
                <p:custDataLst>
                  <p:tags r:id="rId1401"/>
                </p:custDataLst>
              </p:nvPr>
            </p:nvSpPr>
            <p:spPr bwMode="auto">
              <a:xfrm>
                <a:off x="3019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29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29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" name="Line 16"/>
              <p:cNvSpPr>
                <a:spLocks noChangeShapeType="1"/>
              </p:cNvSpPr>
              <p:nvPr>
                <p:custDataLst>
                  <p:tags r:id="rId1402"/>
                </p:custDataLst>
              </p:nvPr>
            </p:nvSpPr>
            <p:spPr bwMode="auto">
              <a:xfrm>
                <a:off x="3095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" name="Line 17"/>
              <p:cNvSpPr>
                <a:spLocks noChangeShapeType="1"/>
              </p:cNvSpPr>
              <p:nvPr>
                <p:custDataLst>
                  <p:tags r:id="rId1403"/>
                </p:custDataLst>
              </p:nvPr>
            </p:nvSpPr>
            <p:spPr bwMode="auto">
              <a:xfrm>
                <a:off x="335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" name="Line 18"/>
              <p:cNvSpPr>
                <a:spLocks noChangeShapeType="1"/>
              </p:cNvSpPr>
              <p:nvPr>
                <p:custDataLst>
                  <p:tags r:id="rId1404"/>
                </p:custDataLst>
              </p:nvPr>
            </p:nvSpPr>
            <p:spPr bwMode="auto">
              <a:xfrm>
                <a:off x="3224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" name="Rectangle 19"/>
              <p:cNvSpPr>
                <a:spLocks noChangeArrowheads="1"/>
              </p:cNvSpPr>
              <p:nvPr>
                <p:custDataLst>
                  <p:tags r:id="rId1405"/>
                </p:custDataLst>
              </p:nvPr>
            </p:nvSpPr>
            <p:spPr bwMode="auto">
              <a:xfrm>
                <a:off x="3196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1952" name="Freeform 20"/>
              <p:cNvSpPr>
                <a:spLocks/>
              </p:cNvSpPr>
              <p:nvPr>
                <p:custDataLst>
                  <p:tags r:id="rId1406"/>
                </p:custDataLst>
              </p:nvPr>
            </p:nvSpPr>
            <p:spPr bwMode="auto">
              <a:xfrm>
                <a:off x="2505" y="2168"/>
                <a:ext cx="411" cy="205"/>
              </a:xfrm>
              <a:custGeom>
                <a:avLst/>
                <a:gdLst>
                  <a:gd name="T0" fmla="*/ 0 w 411"/>
                  <a:gd name="T1" fmla="*/ 0 h 205"/>
                  <a:gd name="T2" fmla="*/ 52 w 411"/>
                  <a:gd name="T3" fmla="*/ 205 h 205"/>
                  <a:gd name="T4" fmla="*/ 360 w 411"/>
                  <a:gd name="T5" fmla="*/ 205 h 205"/>
                  <a:gd name="T6" fmla="*/ 411 w 411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1"/>
                  <a:gd name="T13" fmla="*/ 0 h 205"/>
                  <a:gd name="T14" fmla="*/ 411 w 411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1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60" y="205"/>
                    </a:lnTo>
                    <a:lnTo>
                      <a:pt x="411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" name="Freeform 21"/>
              <p:cNvSpPr>
                <a:spLocks/>
              </p:cNvSpPr>
              <p:nvPr>
                <p:custDataLst>
                  <p:tags r:id="rId1407"/>
                </p:custDataLst>
              </p:nvPr>
            </p:nvSpPr>
            <p:spPr bwMode="auto">
              <a:xfrm>
                <a:off x="2505" y="2168"/>
                <a:ext cx="411" cy="102"/>
              </a:xfrm>
              <a:custGeom>
                <a:avLst/>
                <a:gdLst>
                  <a:gd name="T0" fmla="*/ 411 w 411"/>
                  <a:gd name="T1" fmla="*/ 0 h 102"/>
                  <a:gd name="T2" fmla="*/ 231 w 411"/>
                  <a:gd name="T3" fmla="*/ 0 h 102"/>
                  <a:gd name="T4" fmla="*/ 205 w 411"/>
                  <a:gd name="T5" fmla="*/ 102 h 102"/>
                  <a:gd name="T6" fmla="*/ 181 w 411"/>
                  <a:gd name="T7" fmla="*/ 0 h 102"/>
                  <a:gd name="T8" fmla="*/ 0 w 411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02"/>
                  <a:gd name="T17" fmla="*/ 411 w 41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02">
                    <a:moveTo>
                      <a:pt x="411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1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" name="Line 22"/>
              <p:cNvSpPr>
                <a:spLocks noChangeShapeType="1"/>
              </p:cNvSpPr>
              <p:nvPr>
                <p:custDataLst>
                  <p:tags r:id="rId1408"/>
                </p:custDataLst>
              </p:nvPr>
            </p:nvSpPr>
            <p:spPr bwMode="auto">
              <a:xfrm>
                <a:off x="258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" name="Line 23"/>
              <p:cNvSpPr>
                <a:spLocks noChangeShapeType="1"/>
              </p:cNvSpPr>
              <p:nvPr>
                <p:custDataLst>
                  <p:tags r:id="rId1409"/>
                </p:custDataLst>
              </p:nvPr>
            </p:nvSpPr>
            <p:spPr bwMode="auto">
              <a:xfrm>
                <a:off x="2839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" name="Line 24"/>
              <p:cNvSpPr>
                <a:spLocks noChangeShapeType="1"/>
              </p:cNvSpPr>
              <p:nvPr>
                <p:custDataLst>
                  <p:tags r:id="rId1410"/>
                </p:custDataLst>
              </p:nvPr>
            </p:nvSpPr>
            <p:spPr bwMode="auto">
              <a:xfrm>
                <a:off x="2710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" name="Rectangle 25"/>
              <p:cNvSpPr>
                <a:spLocks noChangeArrowheads="1"/>
              </p:cNvSpPr>
              <p:nvPr>
                <p:custDataLst>
                  <p:tags r:id="rId1411"/>
                </p:custDataLst>
              </p:nvPr>
            </p:nvSpPr>
            <p:spPr bwMode="auto">
              <a:xfrm>
                <a:off x="2683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1958" name="Freeform 26"/>
              <p:cNvSpPr>
                <a:spLocks/>
              </p:cNvSpPr>
              <p:nvPr>
                <p:custDataLst>
                  <p:tags r:id="rId1412"/>
                </p:custDataLst>
              </p:nvPr>
            </p:nvSpPr>
            <p:spPr bwMode="auto">
              <a:xfrm>
                <a:off x="1993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2 w 410"/>
                  <a:gd name="T3" fmla="*/ 205 h 205"/>
                  <a:gd name="T4" fmla="*/ 359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59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" name="Freeform 27"/>
              <p:cNvSpPr>
                <a:spLocks/>
              </p:cNvSpPr>
              <p:nvPr>
                <p:custDataLst>
                  <p:tags r:id="rId1413"/>
                </p:custDataLst>
              </p:nvPr>
            </p:nvSpPr>
            <p:spPr bwMode="auto">
              <a:xfrm>
                <a:off x="1993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1 w 410"/>
                  <a:gd name="T3" fmla="*/ 0 h 102"/>
                  <a:gd name="T4" fmla="*/ 205 w 410"/>
                  <a:gd name="T5" fmla="*/ 102 h 102"/>
                  <a:gd name="T6" fmla="*/ 180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0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" name="Line 28"/>
              <p:cNvSpPr>
                <a:spLocks noChangeShapeType="1"/>
              </p:cNvSpPr>
              <p:nvPr>
                <p:custDataLst>
                  <p:tags r:id="rId1414"/>
                </p:custDataLst>
              </p:nvPr>
            </p:nvSpPr>
            <p:spPr bwMode="auto">
              <a:xfrm>
                <a:off x="207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" name="Line 29"/>
              <p:cNvSpPr>
                <a:spLocks noChangeShapeType="1"/>
              </p:cNvSpPr>
              <p:nvPr>
                <p:custDataLst>
                  <p:tags r:id="rId1415"/>
                </p:custDataLst>
              </p:nvPr>
            </p:nvSpPr>
            <p:spPr bwMode="auto">
              <a:xfrm>
                <a:off x="2326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" name="Line 30"/>
              <p:cNvSpPr>
                <a:spLocks noChangeShapeType="1"/>
              </p:cNvSpPr>
              <p:nvPr>
                <p:custDataLst>
                  <p:tags r:id="rId1416"/>
                </p:custDataLst>
              </p:nvPr>
            </p:nvSpPr>
            <p:spPr bwMode="auto">
              <a:xfrm>
                <a:off x="2198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" name="Rectangle 31"/>
              <p:cNvSpPr>
                <a:spLocks noChangeArrowheads="1"/>
              </p:cNvSpPr>
              <p:nvPr>
                <p:custDataLst>
                  <p:tags r:id="rId1417"/>
                </p:custDataLst>
              </p:nvPr>
            </p:nvSpPr>
            <p:spPr bwMode="auto">
              <a:xfrm>
                <a:off x="2171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1964" name="Rectangle 32"/>
              <p:cNvSpPr>
                <a:spLocks noChangeArrowheads="1"/>
              </p:cNvSpPr>
              <p:nvPr>
                <p:custDataLst>
                  <p:tags r:id="rId1418"/>
                </p:custDataLst>
              </p:nvPr>
            </p:nvSpPr>
            <p:spPr bwMode="auto">
              <a:xfrm>
                <a:off x="3292" y="367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965" name="Rectangle 33"/>
              <p:cNvSpPr>
                <a:spLocks noChangeArrowheads="1"/>
              </p:cNvSpPr>
              <p:nvPr>
                <p:custDataLst>
                  <p:tags r:id="rId1419"/>
                </p:custDataLst>
              </p:nvPr>
            </p:nvSpPr>
            <p:spPr bwMode="auto">
              <a:xfrm>
                <a:off x="3353" y="3732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1966" name="Rectangle 34"/>
              <p:cNvSpPr>
                <a:spLocks noChangeArrowheads="1"/>
              </p:cNvSpPr>
              <p:nvPr>
                <p:custDataLst>
                  <p:tags r:id="rId1420"/>
                </p:custDataLst>
              </p:nvPr>
            </p:nvSpPr>
            <p:spPr bwMode="auto">
              <a:xfrm>
                <a:off x="3987" y="27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967" name="Rectangle 35"/>
              <p:cNvSpPr>
                <a:spLocks noChangeArrowheads="1"/>
              </p:cNvSpPr>
              <p:nvPr>
                <p:custDataLst>
                  <p:tags r:id="rId1421"/>
                </p:custDataLst>
              </p:nvPr>
            </p:nvSpPr>
            <p:spPr bwMode="auto">
              <a:xfrm>
                <a:off x="4058" y="275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968" name="Freeform 36"/>
              <p:cNvSpPr>
                <a:spLocks/>
              </p:cNvSpPr>
              <p:nvPr>
                <p:custDataLst>
                  <p:tags r:id="rId1422"/>
                </p:custDataLst>
              </p:nvPr>
            </p:nvSpPr>
            <p:spPr bwMode="auto">
              <a:xfrm>
                <a:off x="2557" y="2807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79 w 103"/>
                  <a:gd name="T3" fmla="*/ 203 h 205"/>
                  <a:gd name="T4" fmla="*/ 58 w 103"/>
                  <a:gd name="T5" fmla="*/ 195 h 205"/>
                  <a:gd name="T6" fmla="*/ 38 w 103"/>
                  <a:gd name="T7" fmla="*/ 183 h 205"/>
                  <a:gd name="T8" fmla="*/ 22 w 103"/>
                  <a:gd name="T9" fmla="*/ 167 h 205"/>
                  <a:gd name="T10" fmla="*/ 10 w 103"/>
                  <a:gd name="T11" fmla="*/ 147 h 205"/>
                  <a:gd name="T12" fmla="*/ 3 w 103"/>
                  <a:gd name="T13" fmla="*/ 126 h 205"/>
                  <a:gd name="T14" fmla="*/ 0 w 103"/>
                  <a:gd name="T15" fmla="*/ 102 h 205"/>
                  <a:gd name="T16" fmla="*/ 3 w 103"/>
                  <a:gd name="T17" fmla="*/ 81 h 205"/>
                  <a:gd name="T18" fmla="*/ 10 w 103"/>
                  <a:gd name="T19" fmla="*/ 59 h 205"/>
                  <a:gd name="T20" fmla="*/ 22 w 103"/>
                  <a:gd name="T21" fmla="*/ 40 h 205"/>
                  <a:gd name="T22" fmla="*/ 38 w 103"/>
                  <a:gd name="T23" fmla="*/ 23 h 205"/>
                  <a:gd name="T24" fmla="*/ 58 w 103"/>
                  <a:gd name="T25" fmla="*/ 11 h 205"/>
                  <a:gd name="T26" fmla="*/ 79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1"/>
                    </a:lnTo>
                    <a:lnTo>
                      <a:pt x="10" y="59"/>
                    </a:lnTo>
                    <a:lnTo>
                      <a:pt x="22" y="40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" name="Freeform 37"/>
              <p:cNvSpPr>
                <a:spLocks/>
              </p:cNvSpPr>
              <p:nvPr>
                <p:custDataLst>
                  <p:tags r:id="rId1423"/>
                </p:custDataLst>
              </p:nvPr>
            </p:nvSpPr>
            <p:spPr bwMode="auto">
              <a:xfrm>
                <a:off x="2660" y="2807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" name="Freeform 38"/>
              <p:cNvSpPr>
                <a:spLocks/>
              </p:cNvSpPr>
              <p:nvPr>
                <p:custDataLst>
                  <p:tags r:id="rId1424"/>
                </p:custDataLst>
              </p:nvPr>
            </p:nvSpPr>
            <p:spPr bwMode="auto">
              <a:xfrm>
                <a:off x="2300" y="270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8 h 103"/>
                  <a:gd name="T4" fmla="*/ 11 w 205"/>
                  <a:gd name="T5" fmla="*/ 71 h 103"/>
                  <a:gd name="T6" fmla="*/ 24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3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8"/>
                    </a:lnTo>
                    <a:lnTo>
                      <a:pt x="11" y="71"/>
                    </a:lnTo>
                    <a:lnTo>
                      <a:pt x="24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3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" name="Freeform 39"/>
              <p:cNvSpPr>
                <a:spLocks/>
              </p:cNvSpPr>
              <p:nvPr>
                <p:custDataLst>
                  <p:tags r:id="rId1425"/>
                </p:custDataLst>
              </p:nvPr>
            </p:nvSpPr>
            <p:spPr bwMode="auto">
              <a:xfrm>
                <a:off x="2300" y="280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4 w 205"/>
                  <a:gd name="T15" fmla="*/ 46 h 102"/>
                  <a:gd name="T16" fmla="*/ 11 w 205"/>
                  <a:gd name="T17" fmla="*/ 33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4" y="46"/>
                    </a:lnTo>
                    <a:lnTo>
                      <a:pt x="11" y="33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" name="Freeform 40"/>
              <p:cNvSpPr>
                <a:spLocks/>
              </p:cNvSpPr>
              <p:nvPr>
                <p:custDataLst>
                  <p:tags r:id="rId1426"/>
                </p:custDataLst>
              </p:nvPr>
            </p:nvSpPr>
            <p:spPr bwMode="auto">
              <a:xfrm>
                <a:off x="2531" y="270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" name="Freeform 41"/>
              <p:cNvSpPr>
                <a:spLocks/>
              </p:cNvSpPr>
              <p:nvPr>
                <p:custDataLst>
                  <p:tags r:id="rId1427"/>
                </p:custDataLst>
              </p:nvPr>
            </p:nvSpPr>
            <p:spPr bwMode="auto">
              <a:xfrm>
                <a:off x="2531" y="280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2 w 23"/>
                  <a:gd name="T3" fmla="*/ 23 h 102"/>
                  <a:gd name="T4" fmla="*/ 3 w 23"/>
                  <a:gd name="T5" fmla="*/ 45 h 102"/>
                  <a:gd name="T6" fmla="*/ 6 w 23"/>
                  <a:gd name="T7" fmla="*/ 64 h 102"/>
                  <a:gd name="T8" fmla="*/ 8 w 23"/>
                  <a:gd name="T9" fmla="*/ 81 h 102"/>
                  <a:gd name="T10" fmla="*/ 14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8" y="81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" name="Line 42"/>
              <p:cNvSpPr>
                <a:spLocks noChangeShapeType="1"/>
              </p:cNvSpPr>
              <p:nvPr>
                <p:custDataLst>
                  <p:tags r:id="rId1428"/>
                </p:custDataLst>
              </p:nvPr>
            </p:nvSpPr>
            <p:spPr bwMode="auto">
              <a:xfrm flipH="1">
                <a:off x="2505" y="2909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" name="Line 43"/>
              <p:cNvSpPr>
                <a:spLocks noChangeShapeType="1"/>
              </p:cNvSpPr>
              <p:nvPr>
                <p:custDataLst>
                  <p:tags r:id="rId1429"/>
                </p:custDataLst>
              </p:nvPr>
            </p:nvSpPr>
            <p:spPr bwMode="auto">
              <a:xfrm flipH="1">
                <a:off x="2505" y="2704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" name="Rectangle 44"/>
              <p:cNvSpPr>
                <a:spLocks noChangeArrowheads="1"/>
              </p:cNvSpPr>
              <p:nvPr>
                <p:custDataLst>
                  <p:tags r:id="rId1430"/>
                </p:custDataLst>
              </p:nvPr>
            </p:nvSpPr>
            <p:spPr bwMode="auto">
              <a:xfrm>
                <a:off x="3987" y="28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977" name="Rectangle 45"/>
              <p:cNvSpPr>
                <a:spLocks noChangeArrowheads="1"/>
              </p:cNvSpPr>
              <p:nvPr>
                <p:custDataLst>
                  <p:tags r:id="rId1431"/>
                </p:custDataLst>
              </p:nvPr>
            </p:nvSpPr>
            <p:spPr bwMode="auto">
              <a:xfrm>
                <a:off x="4048" y="2859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978" name="Rectangle 46"/>
              <p:cNvSpPr>
                <a:spLocks noChangeArrowheads="1"/>
              </p:cNvSpPr>
              <p:nvPr>
                <p:custDataLst>
                  <p:tags r:id="rId1432"/>
                </p:custDataLst>
              </p:nvPr>
            </p:nvSpPr>
            <p:spPr bwMode="auto">
              <a:xfrm>
                <a:off x="3987" y="29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979" name="Rectangle 47"/>
              <p:cNvSpPr>
                <a:spLocks noChangeArrowheads="1"/>
              </p:cNvSpPr>
              <p:nvPr>
                <p:custDataLst>
                  <p:tags r:id="rId1433"/>
                </p:custDataLst>
              </p:nvPr>
            </p:nvSpPr>
            <p:spPr bwMode="auto">
              <a:xfrm>
                <a:off x="4058" y="2963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980" name="Rectangle 48"/>
              <p:cNvSpPr>
                <a:spLocks noChangeArrowheads="1"/>
              </p:cNvSpPr>
              <p:nvPr>
                <p:custDataLst>
                  <p:tags r:id="rId1434"/>
                </p:custDataLst>
              </p:nvPr>
            </p:nvSpPr>
            <p:spPr bwMode="auto">
              <a:xfrm>
                <a:off x="3987" y="3009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981" name="Rectangle 49"/>
              <p:cNvSpPr>
                <a:spLocks noChangeArrowheads="1"/>
              </p:cNvSpPr>
              <p:nvPr>
                <p:custDataLst>
                  <p:tags r:id="rId1435"/>
                </p:custDataLst>
              </p:nvPr>
            </p:nvSpPr>
            <p:spPr bwMode="auto">
              <a:xfrm>
                <a:off x="4048" y="3067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982" name="Rectangle 50"/>
              <p:cNvSpPr>
                <a:spLocks noChangeArrowheads="1"/>
              </p:cNvSpPr>
              <p:nvPr>
                <p:custDataLst>
                  <p:tags r:id="rId1436"/>
                </p:custDataLst>
              </p:nvPr>
            </p:nvSpPr>
            <p:spPr bwMode="auto">
              <a:xfrm>
                <a:off x="3987" y="3111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983" name="Rectangle 51"/>
              <p:cNvSpPr>
                <a:spLocks noChangeArrowheads="1"/>
              </p:cNvSpPr>
              <p:nvPr>
                <p:custDataLst>
                  <p:tags r:id="rId1437"/>
                </p:custDataLst>
              </p:nvPr>
            </p:nvSpPr>
            <p:spPr bwMode="auto">
              <a:xfrm>
                <a:off x="4058" y="316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984" name="Rectangle 52"/>
              <p:cNvSpPr>
                <a:spLocks noChangeArrowheads="1"/>
              </p:cNvSpPr>
              <p:nvPr>
                <p:custDataLst>
                  <p:tags r:id="rId1438"/>
                </p:custDataLst>
              </p:nvPr>
            </p:nvSpPr>
            <p:spPr bwMode="auto">
              <a:xfrm>
                <a:off x="3987" y="3215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985" name="Rectangle 53"/>
              <p:cNvSpPr>
                <a:spLocks noChangeArrowheads="1"/>
              </p:cNvSpPr>
              <p:nvPr>
                <p:custDataLst>
                  <p:tags r:id="rId1439"/>
                </p:custDataLst>
              </p:nvPr>
            </p:nvSpPr>
            <p:spPr bwMode="auto">
              <a:xfrm>
                <a:off x="4048" y="326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986" name="Rectangle 54"/>
              <p:cNvSpPr>
                <a:spLocks noChangeArrowheads="1"/>
              </p:cNvSpPr>
              <p:nvPr>
                <p:custDataLst>
                  <p:tags r:id="rId1440"/>
                </p:custDataLst>
              </p:nvPr>
            </p:nvSpPr>
            <p:spPr bwMode="auto">
              <a:xfrm>
                <a:off x="3987" y="3316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987" name="Rectangle 55"/>
              <p:cNvSpPr>
                <a:spLocks noChangeArrowheads="1"/>
              </p:cNvSpPr>
              <p:nvPr>
                <p:custDataLst>
                  <p:tags r:id="rId1441"/>
                </p:custDataLst>
              </p:nvPr>
            </p:nvSpPr>
            <p:spPr bwMode="auto">
              <a:xfrm>
                <a:off x="4058" y="337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988" name="Freeform 56"/>
              <p:cNvSpPr>
                <a:spLocks/>
              </p:cNvSpPr>
              <p:nvPr>
                <p:custDataLst>
                  <p:tags r:id="rId1442"/>
                </p:custDataLst>
              </p:nvPr>
            </p:nvSpPr>
            <p:spPr bwMode="auto">
              <a:xfrm>
                <a:off x="2814" y="2909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1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3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1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3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" name="Freeform 57"/>
              <p:cNvSpPr>
                <a:spLocks/>
              </p:cNvSpPr>
              <p:nvPr>
                <p:custDataLst>
                  <p:tags r:id="rId1443"/>
                </p:custDataLst>
              </p:nvPr>
            </p:nvSpPr>
            <p:spPr bwMode="auto">
              <a:xfrm>
                <a:off x="2814" y="3012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1 h 102"/>
                  <a:gd name="T4" fmla="*/ 141 w 205"/>
                  <a:gd name="T5" fmla="*/ 98 h 102"/>
                  <a:gd name="T6" fmla="*/ 111 w 205"/>
                  <a:gd name="T7" fmla="*/ 91 h 102"/>
                  <a:gd name="T8" fmla="*/ 83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3 h 102"/>
                  <a:gd name="T18" fmla="*/ 1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1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3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3"/>
                    </a:lnTo>
                    <a:lnTo>
                      <a:pt x="1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" name="Freeform 58"/>
              <p:cNvSpPr>
                <a:spLocks/>
              </p:cNvSpPr>
              <p:nvPr>
                <p:custDataLst>
                  <p:tags r:id="rId1444"/>
                </p:custDataLst>
              </p:nvPr>
            </p:nvSpPr>
            <p:spPr bwMode="auto">
              <a:xfrm>
                <a:off x="3043" y="2909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" name="Freeform 59"/>
              <p:cNvSpPr>
                <a:spLocks/>
              </p:cNvSpPr>
              <p:nvPr>
                <p:custDataLst>
                  <p:tags r:id="rId1445"/>
                </p:custDataLst>
              </p:nvPr>
            </p:nvSpPr>
            <p:spPr bwMode="auto">
              <a:xfrm>
                <a:off x="3043" y="3012"/>
                <a:ext cx="24" cy="102"/>
              </a:xfrm>
              <a:custGeom>
                <a:avLst/>
                <a:gdLst>
                  <a:gd name="T0" fmla="*/ 0 w 24"/>
                  <a:gd name="T1" fmla="*/ 0 h 102"/>
                  <a:gd name="T2" fmla="*/ 2 w 24"/>
                  <a:gd name="T3" fmla="*/ 23 h 102"/>
                  <a:gd name="T4" fmla="*/ 3 w 24"/>
                  <a:gd name="T5" fmla="*/ 45 h 102"/>
                  <a:gd name="T6" fmla="*/ 6 w 24"/>
                  <a:gd name="T7" fmla="*/ 64 h 102"/>
                  <a:gd name="T8" fmla="*/ 9 w 24"/>
                  <a:gd name="T9" fmla="*/ 80 h 102"/>
                  <a:gd name="T10" fmla="*/ 14 w 24"/>
                  <a:gd name="T11" fmla="*/ 93 h 102"/>
                  <a:gd name="T12" fmla="*/ 18 w 24"/>
                  <a:gd name="T13" fmla="*/ 101 h 102"/>
                  <a:gd name="T14" fmla="*/ 24 w 24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02"/>
                  <a:gd name="T26" fmla="*/ 24 w 24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4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" name="Line 60"/>
              <p:cNvSpPr>
                <a:spLocks noChangeShapeType="1"/>
              </p:cNvSpPr>
              <p:nvPr>
                <p:custDataLst>
                  <p:tags r:id="rId1446"/>
                </p:custDataLst>
              </p:nvPr>
            </p:nvSpPr>
            <p:spPr bwMode="auto">
              <a:xfrm flipH="1">
                <a:off x="3019" y="3114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" name="Line 61"/>
              <p:cNvSpPr>
                <a:spLocks noChangeShapeType="1"/>
              </p:cNvSpPr>
              <p:nvPr>
                <p:custDataLst>
                  <p:tags r:id="rId1447"/>
                </p:custDataLst>
              </p:nvPr>
            </p:nvSpPr>
            <p:spPr bwMode="auto">
              <a:xfrm flipH="1">
                <a:off x="3019" y="290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" name="Freeform 62"/>
              <p:cNvSpPr>
                <a:spLocks/>
              </p:cNvSpPr>
              <p:nvPr>
                <p:custDataLst>
                  <p:tags r:id="rId1448"/>
                </p:custDataLst>
              </p:nvPr>
            </p:nvSpPr>
            <p:spPr bwMode="auto">
              <a:xfrm>
                <a:off x="3069" y="3012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80 w 103"/>
                  <a:gd name="T3" fmla="*/ 203 h 205"/>
                  <a:gd name="T4" fmla="*/ 58 w 103"/>
                  <a:gd name="T5" fmla="*/ 195 h 205"/>
                  <a:gd name="T6" fmla="*/ 39 w 103"/>
                  <a:gd name="T7" fmla="*/ 183 h 205"/>
                  <a:gd name="T8" fmla="*/ 22 w 103"/>
                  <a:gd name="T9" fmla="*/ 166 h 205"/>
                  <a:gd name="T10" fmla="*/ 10 w 103"/>
                  <a:gd name="T11" fmla="*/ 147 h 205"/>
                  <a:gd name="T12" fmla="*/ 3 w 103"/>
                  <a:gd name="T13" fmla="*/ 125 h 205"/>
                  <a:gd name="T14" fmla="*/ 0 w 103"/>
                  <a:gd name="T15" fmla="*/ 102 h 205"/>
                  <a:gd name="T16" fmla="*/ 3 w 103"/>
                  <a:gd name="T17" fmla="*/ 80 h 205"/>
                  <a:gd name="T18" fmla="*/ 10 w 103"/>
                  <a:gd name="T19" fmla="*/ 59 h 205"/>
                  <a:gd name="T20" fmla="*/ 22 w 103"/>
                  <a:gd name="T21" fmla="*/ 39 h 205"/>
                  <a:gd name="T22" fmla="*/ 39 w 103"/>
                  <a:gd name="T23" fmla="*/ 23 h 205"/>
                  <a:gd name="T24" fmla="*/ 58 w 103"/>
                  <a:gd name="T25" fmla="*/ 11 h 205"/>
                  <a:gd name="T26" fmla="*/ 80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80" y="203"/>
                    </a:lnTo>
                    <a:lnTo>
                      <a:pt x="58" y="195"/>
                    </a:lnTo>
                    <a:lnTo>
                      <a:pt x="39" y="183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9"/>
                    </a:lnTo>
                    <a:lnTo>
                      <a:pt x="39" y="23"/>
                    </a:lnTo>
                    <a:lnTo>
                      <a:pt x="58" y="11"/>
                    </a:lnTo>
                    <a:lnTo>
                      <a:pt x="80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" name="Freeform 63"/>
              <p:cNvSpPr>
                <a:spLocks/>
              </p:cNvSpPr>
              <p:nvPr>
                <p:custDataLst>
                  <p:tags r:id="rId1449"/>
                </p:custDataLst>
              </p:nvPr>
            </p:nvSpPr>
            <p:spPr bwMode="auto">
              <a:xfrm>
                <a:off x="3172" y="3012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" name="Freeform 64"/>
              <p:cNvSpPr>
                <a:spLocks/>
              </p:cNvSpPr>
              <p:nvPr>
                <p:custDataLst>
                  <p:tags r:id="rId1450"/>
                </p:custDataLst>
              </p:nvPr>
            </p:nvSpPr>
            <p:spPr bwMode="auto">
              <a:xfrm>
                <a:off x="3582" y="3217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3 h 205"/>
                  <a:gd name="T4" fmla="*/ 58 w 102"/>
                  <a:gd name="T5" fmla="*/ 195 h 205"/>
                  <a:gd name="T6" fmla="*/ 38 w 102"/>
                  <a:gd name="T7" fmla="*/ 183 h 205"/>
                  <a:gd name="T8" fmla="*/ 22 w 102"/>
                  <a:gd name="T9" fmla="*/ 166 h 205"/>
                  <a:gd name="T10" fmla="*/ 9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2 h 205"/>
                  <a:gd name="T16" fmla="*/ 2 w 102"/>
                  <a:gd name="T17" fmla="*/ 80 h 205"/>
                  <a:gd name="T18" fmla="*/ 9 w 102"/>
                  <a:gd name="T19" fmla="*/ 58 h 205"/>
                  <a:gd name="T20" fmla="*/ 22 w 102"/>
                  <a:gd name="T21" fmla="*/ 39 h 205"/>
                  <a:gd name="T22" fmla="*/ 38 w 102"/>
                  <a:gd name="T23" fmla="*/ 23 h 205"/>
                  <a:gd name="T24" fmla="*/ 58 w 102"/>
                  <a:gd name="T25" fmla="*/ 11 h 205"/>
                  <a:gd name="T26" fmla="*/ 79 w 102"/>
                  <a:gd name="T27" fmla="*/ 2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6"/>
                    </a:lnTo>
                    <a:lnTo>
                      <a:pt x="9" y="147"/>
                    </a:lnTo>
                    <a:lnTo>
                      <a:pt x="2" y="125"/>
                    </a:lnTo>
                    <a:lnTo>
                      <a:pt x="0" y="102"/>
                    </a:lnTo>
                    <a:lnTo>
                      <a:pt x="2" y="80"/>
                    </a:lnTo>
                    <a:lnTo>
                      <a:pt x="9" y="58"/>
                    </a:lnTo>
                    <a:lnTo>
                      <a:pt x="22" y="39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2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" name="Freeform 65"/>
              <p:cNvSpPr>
                <a:spLocks/>
              </p:cNvSpPr>
              <p:nvPr>
                <p:custDataLst>
                  <p:tags r:id="rId1451"/>
                </p:custDataLst>
              </p:nvPr>
            </p:nvSpPr>
            <p:spPr bwMode="auto">
              <a:xfrm>
                <a:off x="3684" y="3217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" name="Freeform 66"/>
              <p:cNvSpPr>
                <a:spLocks/>
              </p:cNvSpPr>
              <p:nvPr>
                <p:custDataLst>
                  <p:tags r:id="rId1452"/>
                </p:custDataLst>
              </p:nvPr>
            </p:nvSpPr>
            <p:spPr bwMode="auto">
              <a:xfrm>
                <a:off x="3326" y="311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2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4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2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4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" name="Freeform 67"/>
              <p:cNvSpPr>
                <a:spLocks/>
              </p:cNvSpPr>
              <p:nvPr>
                <p:custDataLst>
                  <p:tags r:id="rId1453"/>
                </p:custDataLst>
              </p:nvPr>
            </p:nvSpPr>
            <p:spPr bwMode="auto">
              <a:xfrm>
                <a:off x="3326" y="321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2 h 102"/>
                  <a:gd name="T4" fmla="*/ 141 w 205"/>
                  <a:gd name="T5" fmla="*/ 98 h 102"/>
                  <a:gd name="T6" fmla="*/ 111 w 205"/>
                  <a:gd name="T7" fmla="*/ 91 h 102"/>
                  <a:gd name="T8" fmla="*/ 84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2 h 102"/>
                  <a:gd name="T18" fmla="*/ 2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2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4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2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" name="Freeform 68"/>
              <p:cNvSpPr>
                <a:spLocks/>
              </p:cNvSpPr>
              <p:nvPr>
                <p:custDataLst>
                  <p:tags r:id="rId1454"/>
                </p:custDataLst>
              </p:nvPr>
            </p:nvSpPr>
            <p:spPr bwMode="auto">
              <a:xfrm>
                <a:off x="3556" y="311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2 w 26"/>
                  <a:gd name="T5" fmla="*/ 59 h 103"/>
                  <a:gd name="T6" fmla="*/ 5 w 26"/>
                  <a:gd name="T7" fmla="*/ 40 h 103"/>
                  <a:gd name="T8" fmla="*/ 9 w 26"/>
                  <a:gd name="T9" fmla="*/ 23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2" y="59"/>
                    </a:lnTo>
                    <a:lnTo>
                      <a:pt x="5" y="40"/>
                    </a:lnTo>
                    <a:lnTo>
                      <a:pt x="9" y="23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" name="Freeform 69"/>
              <p:cNvSpPr>
                <a:spLocks/>
              </p:cNvSpPr>
              <p:nvPr>
                <p:custDataLst>
                  <p:tags r:id="rId1455"/>
                </p:custDataLst>
              </p:nvPr>
            </p:nvSpPr>
            <p:spPr bwMode="auto">
              <a:xfrm>
                <a:off x="3556" y="321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2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3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2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3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" name="Line 70"/>
              <p:cNvSpPr>
                <a:spLocks noChangeShapeType="1"/>
              </p:cNvSpPr>
              <p:nvPr>
                <p:custDataLst>
                  <p:tags r:id="rId1456"/>
                </p:custDataLst>
              </p:nvPr>
            </p:nvSpPr>
            <p:spPr bwMode="auto">
              <a:xfrm flipH="1">
                <a:off x="3531" y="3319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" name="Line 71"/>
              <p:cNvSpPr>
                <a:spLocks noChangeShapeType="1"/>
              </p:cNvSpPr>
              <p:nvPr>
                <p:custDataLst>
                  <p:tags r:id="rId1457"/>
                </p:custDataLst>
              </p:nvPr>
            </p:nvSpPr>
            <p:spPr bwMode="auto">
              <a:xfrm flipH="1">
                <a:off x="3531" y="3114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" name="Line 72"/>
              <p:cNvSpPr>
                <a:spLocks noChangeShapeType="1"/>
              </p:cNvSpPr>
              <p:nvPr>
                <p:custDataLst>
                  <p:tags r:id="rId1458"/>
                </p:custDataLst>
              </p:nvPr>
            </p:nvSpPr>
            <p:spPr bwMode="auto">
              <a:xfrm>
                <a:off x="3839" y="3371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" name="Line 73"/>
              <p:cNvSpPr>
                <a:spLocks noChangeShapeType="1"/>
              </p:cNvSpPr>
              <p:nvPr>
                <p:custDataLst>
                  <p:tags r:id="rId1459"/>
                </p:custDataLst>
              </p:nvPr>
            </p:nvSpPr>
            <p:spPr bwMode="auto">
              <a:xfrm>
                <a:off x="3839" y="3269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" name="Line 74"/>
              <p:cNvSpPr>
                <a:spLocks noChangeShapeType="1"/>
              </p:cNvSpPr>
              <p:nvPr>
                <p:custDataLst>
                  <p:tags r:id="rId1460"/>
                </p:custDataLst>
              </p:nvPr>
            </p:nvSpPr>
            <p:spPr bwMode="auto">
              <a:xfrm>
                <a:off x="3560" y="3166"/>
                <a:ext cx="38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" name="Line 75"/>
              <p:cNvSpPr>
                <a:spLocks noChangeShapeType="1"/>
              </p:cNvSpPr>
              <p:nvPr>
                <p:custDataLst>
                  <p:tags r:id="rId1461"/>
                </p:custDataLst>
              </p:nvPr>
            </p:nvSpPr>
            <p:spPr bwMode="auto">
              <a:xfrm>
                <a:off x="3326" y="3064"/>
                <a:ext cx="61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" name="Line 76"/>
              <p:cNvSpPr>
                <a:spLocks noChangeShapeType="1"/>
              </p:cNvSpPr>
              <p:nvPr>
                <p:custDataLst>
                  <p:tags r:id="rId1462"/>
                </p:custDataLst>
              </p:nvPr>
            </p:nvSpPr>
            <p:spPr bwMode="auto">
              <a:xfrm>
                <a:off x="3053" y="2961"/>
                <a:ext cx="8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" name="Line 77"/>
              <p:cNvSpPr>
                <a:spLocks noChangeShapeType="1"/>
              </p:cNvSpPr>
              <p:nvPr>
                <p:custDataLst>
                  <p:tags r:id="rId1463"/>
                </p:custDataLst>
              </p:nvPr>
            </p:nvSpPr>
            <p:spPr bwMode="auto">
              <a:xfrm>
                <a:off x="2814" y="2859"/>
                <a:ext cx="112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" name="Line 78"/>
              <p:cNvSpPr>
                <a:spLocks noChangeShapeType="1"/>
              </p:cNvSpPr>
              <p:nvPr>
                <p:custDataLst>
                  <p:tags r:id="rId1464"/>
                </p:custDataLst>
              </p:nvPr>
            </p:nvSpPr>
            <p:spPr bwMode="auto">
              <a:xfrm>
                <a:off x="2539" y="2756"/>
                <a:ext cx="14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" name="Line 79"/>
              <p:cNvSpPr>
                <a:spLocks noChangeShapeType="1"/>
              </p:cNvSpPr>
              <p:nvPr>
                <p:custDataLst>
                  <p:tags r:id="rId1465"/>
                </p:custDataLst>
              </p:nvPr>
            </p:nvSpPr>
            <p:spPr bwMode="auto">
              <a:xfrm flipH="1">
                <a:off x="3813" y="3883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" name="Line 80"/>
              <p:cNvSpPr>
                <a:spLocks noChangeShapeType="1"/>
              </p:cNvSpPr>
              <p:nvPr>
                <p:custDataLst>
                  <p:tags r:id="rId1466"/>
                </p:custDataLst>
              </p:nvPr>
            </p:nvSpPr>
            <p:spPr bwMode="auto">
              <a:xfrm flipH="1">
                <a:off x="3813" y="378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" name="Line 81"/>
              <p:cNvSpPr>
                <a:spLocks noChangeShapeType="1"/>
              </p:cNvSpPr>
              <p:nvPr>
                <p:custDataLst>
                  <p:tags r:id="rId1467"/>
                </p:custDataLst>
              </p:nvPr>
            </p:nvSpPr>
            <p:spPr bwMode="auto">
              <a:xfrm>
                <a:off x="3505" y="3807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" name="Line 82"/>
              <p:cNvSpPr>
                <a:spLocks noChangeShapeType="1"/>
              </p:cNvSpPr>
              <p:nvPr>
                <p:custDataLst>
                  <p:tags r:id="rId1468"/>
                </p:custDataLst>
              </p:nvPr>
            </p:nvSpPr>
            <p:spPr bwMode="auto">
              <a:xfrm>
                <a:off x="3813" y="383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" name="Line 83"/>
              <p:cNvSpPr>
                <a:spLocks noChangeShapeType="1"/>
              </p:cNvSpPr>
              <p:nvPr>
                <p:custDataLst>
                  <p:tags r:id="rId1469"/>
                </p:custDataLst>
              </p:nvPr>
            </p:nvSpPr>
            <p:spPr bwMode="auto">
              <a:xfrm flipH="1">
                <a:off x="3813" y="372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" name="Freeform 84"/>
              <p:cNvSpPr>
                <a:spLocks/>
              </p:cNvSpPr>
              <p:nvPr>
                <p:custDataLst>
                  <p:tags r:id="rId1470"/>
                </p:custDataLst>
              </p:nvPr>
            </p:nvSpPr>
            <p:spPr bwMode="auto">
              <a:xfrm>
                <a:off x="3556" y="3704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80 w 102"/>
                  <a:gd name="T3" fmla="*/ 203 h 205"/>
                  <a:gd name="T4" fmla="*/ 58 w 102"/>
                  <a:gd name="T5" fmla="*/ 194 h 205"/>
                  <a:gd name="T6" fmla="*/ 39 w 102"/>
                  <a:gd name="T7" fmla="*/ 182 h 205"/>
                  <a:gd name="T8" fmla="*/ 23 w 102"/>
                  <a:gd name="T9" fmla="*/ 166 h 205"/>
                  <a:gd name="T10" fmla="*/ 11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3 h 205"/>
                  <a:gd name="T16" fmla="*/ 2 w 102"/>
                  <a:gd name="T17" fmla="*/ 80 h 205"/>
                  <a:gd name="T18" fmla="*/ 11 w 102"/>
                  <a:gd name="T19" fmla="*/ 58 h 205"/>
                  <a:gd name="T20" fmla="*/ 23 w 102"/>
                  <a:gd name="T21" fmla="*/ 39 h 205"/>
                  <a:gd name="T22" fmla="*/ 39 w 102"/>
                  <a:gd name="T23" fmla="*/ 22 h 205"/>
                  <a:gd name="T24" fmla="*/ 58 w 102"/>
                  <a:gd name="T25" fmla="*/ 10 h 205"/>
                  <a:gd name="T26" fmla="*/ 80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80" y="203"/>
                    </a:lnTo>
                    <a:lnTo>
                      <a:pt x="58" y="194"/>
                    </a:lnTo>
                    <a:lnTo>
                      <a:pt x="39" y="182"/>
                    </a:lnTo>
                    <a:lnTo>
                      <a:pt x="23" y="166"/>
                    </a:lnTo>
                    <a:lnTo>
                      <a:pt x="11" y="147"/>
                    </a:lnTo>
                    <a:lnTo>
                      <a:pt x="2" y="125"/>
                    </a:lnTo>
                    <a:lnTo>
                      <a:pt x="0" y="103"/>
                    </a:lnTo>
                    <a:lnTo>
                      <a:pt x="2" y="80"/>
                    </a:lnTo>
                    <a:lnTo>
                      <a:pt x="11" y="58"/>
                    </a:lnTo>
                    <a:lnTo>
                      <a:pt x="23" y="39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" name="Freeform 85"/>
              <p:cNvSpPr>
                <a:spLocks/>
              </p:cNvSpPr>
              <p:nvPr>
                <p:custDataLst>
                  <p:tags r:id="rId1471"/>
                </p:custDataLst>
              </p:nvPr>
            </p:nvSpPr>
            <p:spPr bwMode="auto">
              <a:xfrm>
                <a:off x="3658" y="3704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" name="Rectangle 86"/>
              <p:cNvSpPr>
                <a:spLocks noChangeArrowheads="1"/>
              </p:cNvSpPr>
              <p:nvPr>
                <p:custDataLst>
                  <p:tags r:id="rId1472"/>
                </p:custDataLst>
              </p:nvPr>
            </p:nvSpPr>
            <p:spPr bwMode="auto">
              <a:xfrm>
                <a:off x="3987" y="3597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019" name="Rectangle 87"/>
              <p:cNvSpPr>
                <a:spLocks noChangeArrowheads="1"/>
              </p:cNvSpPr>
              <p:nvPr>
                <p:custDataLst>
                  <p:tags r:id="rId1473"/>
                </p:custDataLst>
              </p:nvPr>
            </p:nvSpPr>
            <p:spPr bwMode="auto">
              <a:xfrm>
                <a:off x="4048" y="3656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020" name="Rectangle 88"/>
              <p:cNvSpPr>
                <a:spLocks noChangeArrowheads="1"/>
              </p:cNvSpPr>
              <p:nvPr>
                <p:custDataLst>
                  <p:tags r:id="rId1474"/>
                </p:custDataLst>
              </p:nvPr>
            </p:nvSpPr>
            <p:spPr bwMode="auto">
              <a:xfrm>
                <a:off x="3987" y="3701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021" name="Rectangle 89"/>
              <p:cNvSpPr>
                <a:spLocks noChangeArrowheads="1"/>
              </p:cNvSpPr>
              <p:nvPr>
                <p:custDataLst>
                  <p:tags r:id="rId1475"/>
                </p:custDataLst>
              </p:nvPr>
            </p:nvSpPr>
            <p:spPr bwMode="auto">
              <a:xfrm>
                <a:off x="4048" y="3757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022" name="Rectangle 90"/>
              <p:cNvSpPr>
                <a:spLocks noChangeArrowheads="1"/>
              </p:cNvSpPr>
              <p:nvPr>
                <p:custDataLst>
                  <p:tags r:id="rId1476"/>
                </p:custDataLst>
              </p:nvPr>
            </p:nvSpPr>
            <p:spPr bwMode="auto">
              <a:xfrm>
                <a:off x="3987" y="3803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023" name="Rectangle 91"/>
              <p:cNvSpPr>
                <a:spLocks noChangeArrowheads="1"/>
              </p:cNvSpPr>
              <p:nvPr>
                <p:custDataLst>
                  <p:tags r:id="rId1477"/>
                </p:custDataLst>
              </p:nvPr>
            </p:nvSpPr>
            <p:spPr bwMode="auto">
              <a:xfrm>
                <a:off x="4048" y="385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024" name="Rectangle 92"/>
              <p:cNvSpPr>
                <a:spLocks noChangeArrowheads="1"/>
              </p:cNvSpPr>
              <p:nvPr>
                <p:custDataLst>
                  <p:tags r:id="rId1478"/>
                </p:custDataLst>
              </p:nvPr>
            </p:nvSpPr>
            <p:spPr bwMode="auto">
              <a:xfrm>
                <a:off x="3987" y="39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025" name="Rectangle 93"/>
              <p:cNvSpPr>
                <a:spLocks noChangeArrowheads="1"/>
              </p:cNvSpPr>
              <p:nvPr>
                <p:custDataLst>
                  <p:tags r:id="rId1479"/>
                </p:custDataLst>
              </p:nvPr>
            </p:nvSpPr>
            <p:spPr bwMode="auto">
              <a:xfrm>
                <a:off x="4048" y="3960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026" name="Line 94"/>
              <p:cNvSpPr>
                <a:spLocks noChangeShapeType="1"/>
              </p:cNvSpPr>
              <p:nvPr>
                <p:custDataLst>
                  <p:tags r:id="rId1480"/>
                </p:custDataLst>
              </p:nvPr>
            </p:nvSpPr>
            <p:spPr bwMode="auto">
              <a:xfrm flipV="1">
                <a:off x="3863" y="3652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" name="Line 95"/>
              <p:cNvSpPr>
                <a:spLocks noChangeShapeType="1"/>
              </p:cNvSpPr>
              <p:nvPr>
                <p:custDataLst>
                  <p:tags r:id="rId1481"/>
                </p:custDataLst>
              </p:nvPr>
            </p:nvSpPr>
            <p:spPr bwMode="auto">
              <a:xfrm flipV="1">
                <a:off x="3863" y="3755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" name="Line 96"/>
              <p:cNvSpPr>
                <a:spLocks noChangeShapeType="1"/>
              </p:cNvSpPr>
              <p:nvPr>
                <p:custDataLst>
                  <p:tags r:id="rId1482"/>
                </p:custDataLst>
              </p:nvPr>
            </p:nvSpPr>
            <p:spPr bwMode="auto">
              <a:xfrm>
                <a:off x="3863" y="3831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" name="Line 97"/>
              <p:cNvSpPr>
                <a:spLocks noChangeShapeType="1"/>
              </p:cNvSpPr>
              <p:nvPr>
                <p:custDataLst>
                  <p:tags r:id="rId1483"/>
                </p:custDataLst>
              </p:nvPr>
            </p:nvSpPr>
            <p:spPr bwMode="auto">
              <a:xfrm>
                <a:off x="3863" y="3883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" name="Line 98"/>
              <p:cNvSpPr>
                <a:spLocks noChangeShapeType="1"/>
              </p:cNvSpPr>
              <p:nvPr>
                <p:custDataLst>
                  <p:tags r:id="rId1484"/>
                </p:custDataLst>
              </p:nvPr>
            </p:nvSpPr>
            <p:spPr bwMode="auto">
              <a:xfrm>
                <a:off x="3915" y="3652"/>
                <a:ext cx="2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" name="Line 99"/>
              <p:cNvSpPr>
                <a:spLocks noChangeShapeType="1"/>
              </p:cNvSpPr>
              <p:nvPr>
                <p:custDataLst>
                  <p:tags r:id="rId1485"/>
                </p:custDataLst>
              </p:nvPr>
            </p:nvSpPr>
            <p:spPr bwMode="auto">
              <a:xfrm>
                <a:off x="3915" y="3755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" name="Line 100"/>
              <p:cNvSpPr>
                <a:spLocks noChangeShapeType="1"/>
              </p:cNvSpPr>
              <p:nvPr>
                <p:custDataLst>
                  <p:tags r:id="rId1486"/>
                </p:custDataLst>
              </p:nvPr>
            </p:nvSpPr>
            <p:spPr bwMode="auto">
              <a:xfrm>
                <a:off x="3915" y="3857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" name="Line 101"/>
              <p:cNvSpPr>
                <a:spLocks noChangeShapeType="1"/>
              </p:cNvSpPr>
              <p:nvPr>
                <p:custDataLst>
                  <p:tags r:id="rId1487"/>
                </p:custDataLst>
              </p:nvPr>
            </p:nvSpPr>
            <p:spPr bwMode="auto">
              <a:xfrm flipH="1">
                <a:off x="3915" y="3960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" name="Line 102"/>
              <p:cNvSpPr>
                <a:spLocks noChangeShapeType="1"/>
              </p:cNvSpPr>
              <p:nvPr>
                <p:custDataLst>
                  <p:tags r:id="rId1488"/>
                </p:custDataLst>
              </p:nvPr>
            </p:nvSpPr>
            <p:spPr bwMode="auto">
              <a:xfrm>
                <a:off x="2198" y="2807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" name="Line 103"/>
              <p:cNvSpPr>
                <a:spLocks noChangeShapeType="1"/>
              </p:cNvSpPr>
              <p:nvPr>
                <p:custDataLst>
                  <p:tags r:id="rId1489"/>
                </p:custDataLst>
              </p:nvPr>
            </p:nvSpPr>
            <p:spPr bwMode="auto">
              <a:xfrm flipH="1">
                <a:off x="2198" y="3807"/>
                <a:ext cx="133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" name="Rectangle 104"/>
              <p:cNvSpPr>
                <a:spLocks noChangeArrowheads="1"/>
              </p:cNvSpPr>
              <p:nvPr>
                <p:custDataLst>
                  <p:tags r:id="rId1490"/>
                </p:custDataLst>
              </p:nvPr>
            </p:nvSpPr>
            <p:spPr bwMode="auto">
              <a:xfrm>
                <a:off x="2090" y="2674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037" name="Rectangle 105"/>
              <p:cNvSpPr>
                <a:spLocks noChangeArrowheads="1"/>
              </p:cNvSpPr>
              <p:nvPr>
                <p:custDataLst>
                  <p:tags r:id="rId1491"/>
                </p:custDataLst>
              </p:nvPr>
            </p:nvSpPr>
            <p:spPr bwMode="auto">
              <a:xfrm>
                <a:off x="2161" y="2733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2038" name="Rectangle 106"/>
              <p:cNvSpPr>
                <a:spLocks noChangeArrowheads="1"/>
              </p:cNvSpPr>
              <p:nvPr>
                <p:custDataLst>
                  <p:tags r:id="rId1492"/>
                </p:custDataLst>
              </p:nvPr>
            </p:nvSpPr>
            <p:spPr bwMode="auto">
              <a:xfrm>
                <a:off x="2242" y="3853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039" name="Rectangle 107"/>
              <p:cNvSpPr>
                <a:spLocks noChangeArrowheads="1"/>
              </p:cNvSpPr>
              <p:nvPr>
                <p:custDataLst>
                  <p:tags r:id="rId1493"/>
                </p:custDataLst>
              </p:nvPr>
            </p:nvSpPr>
            <p:spPr bwMode="auto">
              <a:xfrm>
                <a:off x="2308" y="3912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2040" name="Freeform 108"/>
              <p:cNvSpPr>
                <a:spLocks/>
              </p:cNvSpPr>
              <p:nvPr>
                <p:custDataLst>
                  <p:tags r:id="rId1494"/>
                </p:custDataLst>
              </p:nvPr>
            </p:nvSpPr>
            <p:spPr bwMode="auto">
              <a:xfrm>
                <a:off x="1840" y="3755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2 h 205"/>
                  <a:gd name="T4" fmla="*/ 57 w 102"/>
                  <a:gd name="T5" fmla="*/ 195 h 205"/>
                  <a:gd name="T6" fmla="*/ 38 w 102"/>
                  <a:gd name="T7" fmla="*/ 183 h 205"/>
                  <a:gd name="T8" fmla="*/ 22 w 102"/>
                  <a:gd name="T9" fmla="*/ 167 h 205"/>
                  <a:gd name="T10" fmla="*/ 10 w 102"/>
                  <a:gd name="T11" fmla="*/ 147 h 205"/>
                  <a:gd name="T12" fmla="*/ 3 w 102"/>
                  <a:gd name="T13" fmla="*/ 126 h 205"/>
                  <a:gd name="T14" fmla="*/ 0 w 102"/>
                  <a:gd name="T15" fmla="*/ 102 h 205"/>
                  <a:gd name="T16" fmla="*/ 3 w 102"/>
                  <a:gd name="T17" fmla="*/ 80 h 205"/>
                  <a:gd name="T18" fmla="*/ 10 w 102"/>
                  <a:gd name="T19" fmla="*/ 59 h 205"/>
                  <a:gd name="T20" fmla="*/ 22 w 102"/>
                  <a:gd name="T21" fmla="*/ 38 h 205"/>
                  <a:gd name="T22" fmla="*/ 38 w 102"/>
                  <a:gd name="T23" fmla="*/ 23 h 205"/>
                  <a:gd name="T24" fmla="*/ 57 w 102"/>
                  <a:gd name="T25" fmla="*/ 11 h 205"/>
                  <a:gd name="T26" fmla="*/ 79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2"/>
                    </a:lnTo>
                    <a:lnTo>
                      <a:pt x="57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7" y="11"/>
                    </a:lnTo>
                    <a:lnTo>
                      <a:pt x="79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" name="Freeform 109"/>
              <p:cNvSpPr>
                <a:spLocks/>
              </p:cNvSpPr>
              <p:nvPr>
                <p:custDataLst>
                  <p:tags r:id="rId1495"/>
                </p:custDataLst>
              </p:nvPr>
            </p:nvSpPr>
            <p:spPr bwMode="auto">
              <a:xfrm>
                <a:off x="1942" y="3755"/>
                <a:ext cx="153" cy="205"/>
              </a:xfrm>
              <a:custGeom>
                <a:avLst/>
                <a:gdLst>
                  <a:gd name="T0" fmla="*/ 0 w 153"/>
                  <a:gd name="T1" fmla="*/ 205 h 205"/>
                  <a:gd name="T2" fmla="*/ 153 w 153"/>
                  <a:gd name="T3" fmla="*/ 205 h 205"/>
                  <a:gd name="T4" fmla="*/ 153 w 153"/>
                  <a:gd name="T5" fmla="*/ 0 h 205"/>
                  <a:gd name="T6" fmla="*/ 0 w 153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205"/>
                  <a:gd name="T14" fmla="*/ 153 w 153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205">
                    <a:moveTo>
                      <a:pt x="0" y="205"/>
                    </a:moveTo>
                    <a:lnTo>
                      <a:pt x="153" y="205"/>
                    </a:lnTo>
                    <a:lnTo>
                      <a:pt x="15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" name="Freeform 110"/>
              <p:cNvSpPr>
                <a:spLocks/>
              </p:cNvSpPr>
              <p:nvPr>
                <p:custDataLst>
                  <p:tags r:id="rId1496"/>
                </p:custDataLst>
              </p:nvPr>
            </p:nvSpPr>
            <p:spPr bwMode="auto">
              <a:xfrm>
                <a:off x="1583" y="3652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7 h 103"/>
                  <a:gd name="T4" fmla="*/ 11 w 205"/>
                  <a:gd name="T5" fmla="*/ 71 h 103"/>
                  <a:gd name="T6" fmla="*/ 23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1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7"/>
                    </a:lnTo>
                    <a:lnTo>
                      <a:pt x="11" y="71"/>
                    </a:lnTo>
                    <a:lnTo>
                      <a:pt x="23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1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" name="Freeform 111"/>
              <p:cNvSpPr>
                <a:spLocks/>
              </p:cNvSpPr>
              <p:nvPr>
                <p:custDataLst>
                  <p:tags r:id="rId1497"/>
                </p:custDataLst>
              </p:nvPr>
            </p:nvSpPr>
            <p:spPr bwMode="auto">
              <a:xfrm>
                <a:off x="1583" y="3755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3 w 205"/>
                  <a:gd name="T15" fmla="*/ 46 h 102"/>
                  <a:gd name="T16" fmla="*/ 11 w 205"/>
                  <a:gd name="T17" fmla="*/ 31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3" y="46"/>
                    </a:lnTo>
                    <a:lnTo>
                      <a:pt x="11" y="31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" name="Freeform 112"/>
              <p:cNvSpPr>
                <a:spLocks/>
              </p:cNvSpPr>
              <p:nvPr>
                <p:custDataLst>
                  <p:tags r:id="rId1498"/>
                </p:custDataLst>
              </p:nvPr>
            </p:nvSpPr>
            <p:spPr bwMode="auto">
              <a:xfrm>
                <a:off x="1814" y="3652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3 w 26"/>
                  <a:gd name="T5" fmla="*/ 59 h 103"/>
                  <a:gd name="T6" fmla="*/ 5 w 26"/>
                  <a:gd name="T7" fmla="*/ 39 h 103"/>
                  <a:gd name="T8" fmla="*/ 10 w 26"/>
                  <a:gd name="T9" fmla="*/ 24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3" y="59"/>
                    </a:lnTo>
                    <a:lnTo>
                      <a:pt x="5" y="39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" name="Freeform 113"/>
              <p:cNvSpPr>
                <a:spLocks/>
              </p:cNvSpPr>
              <p:nvPr>
                <p:custDataLst>
                  <p:tags r:id="rId1499"/>
                </p:custDataLst>
              </p:nvPr>
            </p:nvSpPr>
            <p:spPr bwMode="auto">
              <a:xfrm>
                <a:off x="1814" y="3755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3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2 w 23"/>
                  <a:gd name="T11" fmla="*/ 93 h 102"/>
                  <a:gd name="T12" fmla="*/ 18 w 23"/>
                  <a:gd name="T13" fmla="*/ 100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3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2" y="93"/>
                    </a:lnTo>
                    <a:lnTo>
                      <a:pt x="18" y="100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" name="Line 114"/>
              <p:cNvSpPr>
                <a:spLocks noChangeShapeType="1"/>
              </p:cNvSpPr>
              <p:nvPr>
                <p:custDataLst>
                  <p:tags r:id="rId1500"/>
                </p:custDataLst>
              </p:nvPr>
            </p:nvSpPr>
            <p:spPr bwMode="auto">
              <a:xfrm flipH="1">
                <a:off x="1788" y="3857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" name="Line 115"/>
              <p:cNvSpPr>
                <a:spLocks noChangeShapeType="1"/>
              </p:cNvSpPr>
              <p:nvPr>
                <p:custDataLst>
                  <p:tags r:id="rId1501"/>
                </p:custDataLst>
              </p:nvPr>
            </p:nvSpPr>
            <p:spPr bwMode="auto">
              <a:xfrm flipH="1">
                <a:off x="1788" y="3652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" name="Line 116"/>
              <p:cNvSpPr>
                <a:spLocks noChangeShapeType="1"/>
              </p:cNvSpPr>
              <p:nvPr>
                <p:custDataLst>
                  <p:tags r:id="rId1502"/>
                </p:custDataLst>
              </p:nvPr>
            </p:nvSpPr>
            <p:spPr bwMode="auto">
              <a:xfrm>
                <a:off x="2095" y="3909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" name="Line 117"/>
              <p:cNvSpPr>
                <a:spLocks noChangeShapeType="1"/>
              </p:cNvSpPr>
              <p:nvPr>
                <p:custDataLst>
                  <p:tags r:id="rId1503"/>
                </p:custDataLst>
              </p:nvPr>
            </p:nvSpPr>
            <p:spPr bwMode="auto">
              <a:xfrm>
                <a:off x="2095" y="3807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" name="Line 118"/>
              <p:cNvSpPr>
                <a:spLocks noChangeShapeType="1"/>
              </p:cNvSpPr>
              <p:nvPr>
                <p:custDataLst>
                  <p:tags r:id="rId1504"/>
                </p:custDataLst>
              </p:nvPr>
            </p:nvSpPr>
            <p:spPr bwMode="auto">
              <a:xfrm>
                <a:off x="1818" y="3704"/>
                <a:ext cx="38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" name="Line 119"/>
              <p:cNvSpPr>
                <a:spLocks noChangeShapeType="1"/>
              </p:cNvSpPr>
              <p:nvPr>
                <p:custDataLst>
                  <p:tags r:id="rId1505"/>
                </p:custDataLst>
              </p:nvPr>
            </p:nvSpPr>
            <p:spPr bwMode="auto">
              <a:xfrm>
                <a:off x="1481" y="3755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" name="Rectangle 120"/>
              <p:cNvSpPr>
                <a:spLocks noChangeArrowheads="1"/>
              </p:cNvSpPr>
              <p:nvPr>
                <p:custDataLst>
                  <p:tags r:id="rId1506"/>
                </p:custDataLst>
              </p:nvPr>
            </p:nvSpPr>
            <p:spPr bwMode="auto">
              <a:xfrm>
                <a:off x="1322" y="369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053" name="Rectangle 121"/>
              <p:cNvSpPr>
                <a:spLocks noChangeArrowheads="1"/>
              </p:cNvSpPr>
              <p:nvPr>
                <p:custDataLst>
                  <p:tags r:id="rId1507"/>
                </p:custDataLst>
              </p:nvPr>
            </p:nvSpPr>
            <p:spPr bwMode="auto">
              <a:xfrm>
                <a:off x="1388" y="3757"/>
                <a:ext cx="1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out</a:t>
                </a:r>
                <a:endParaRPr lang="de-DE" altLang="en-US" sz="600"/>
              </a:p>
            </p:txBody>
          </p:sp>
          <p:sp>
            <p:nvSpPr>
              <p:cNvPr id="2054" name="Line 122"/>
              <p:cNvSpPr>
                <a:spLocks noChangeShapeType="1"/>
              </p:cNvSpPr>
              <p:nvPr>
                <p:custDataLst>
                  <p:tags r:id="rId1508"/>
                </p:custDataLst>
              </p:nvPr>
            </p:nvSpPr>
            <p:spPr bwMode="auto">
              <a:xfrm>
                <a:off x="2198" y="2807"/>
                <a:ext cx="0" cy="89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" name="Rectangle 123"/>
              <p:cNvSpPr>
                <a:spLocks noChangeArrowheads="1"/>
              </p:cNvSpPr>
              <p:nvPr>
                <p:custDataLst>
                  <p:tags r:id="rId1509"/>
                </p:custDataLst>
              </p:nvPr>
            </p:nvSpPr>
            <p:spPr bwMode="auto">
              <a:xfrm>
                <a:off x="3817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2056" name="Rectangle 124"/>
              <p:cNvSpPr>
                <a:spLocks noChangeArrowheads="1"/>
              </p:cNvSpPr>
              <p:nvPr>
                <p:custDataLst>
                  <p:tags r:id="rId1510"/>
                </p:custDataLst>
              </p:nvPr>
            </p:nvSpPr>
            <p:spPr bwMode="auto">
              <a:xfrm>
                <a:off x="3878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057" name="Rectangle 125"/>
              <p:cNvSpPr>
                <a:spLocks noChangeArrowheads="1"/>
              </p:cNvSpPr>
              <p:nvPr>
                <p:custDataLst>
                  <p:tags r:id="rId1511"/>
                </p:custDataLst>
              </p:nvPr>
            </p:nvSpPr>
            <p:spPr bwMode="auto">
              <a:xfrm>
                <a:off x="3688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2058" name="Rectangle 126"/>
              <p:cNvSpPr>
                <a:spLocks noChangeArrowheads="1"/>
              </p:cNvSpPr>
              <p:nvPr>
                <p:custDataLst>
                  <p:tags r:id="rId1512"/>
                </p:custDataLst>
              </p:nvPr>
            </p:nvSpPr>
            <p:spPr bwMode="auto">
              <a:xfrm>
                <a:off x="3748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059" name="Line 127"/>
              <p:cNvSpPr>
                <a:spLocks noChangeShapeType="1"/>
              </p:cNvSpPr>
              <p:nvPr>
                <p:custDataLst>
                  <p:tags r:id="rId1513"/>
                </p:custDataLst>
              </p:nvPr>
            </p:nvSpPr>
            <p:spPr bwMode="auto">
              <a:xfrm flipH="1">
                <a:off x="3915" y="2270"/>
                <a:ext cx="7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Line 128"/>
              <p:cNvSpPr>
                <a:spLocks noChangeShapeType="1"/>
              </p:cNvSpPr>
              <p:nvPr>
                <p:custDataLst>
                  <p:tags r:id="rId1514"/>
                </p:custDataLst>
              </p:nvPr>
            </p:nvSpPr>
            <p:spPr bwMode="auto">
              <a:xfrm flipH="1">
                <a:off x="3403" y="2269"/>
                <a:ext cx="15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Line 129"/>
              <p:cNvSpPr>
                <a:spLocks noChangeShapeType="1"/>
              </p:cNvSpPr>
              <p:nvPr>
                <p:custDataLst>
                  <p:tags r:id="rId1515"/>
                </p:custDataLst>
              </p:nvPr>
            </p:nvSpPr>
            <p:spPr bwMode="auto">
              <a:xfrm flipH="1">
                <a:off x="2890" y="2271"/>
                <a:ext cx="15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Line 130"/>
              <p:cNvSpPr>
                <a:spLocks noChangeShapeType="1"/>
              </p:cNvSpPr>
              <p:nvPr>
                <p:custDataLst>
                  <p:tags r:id="rId1516"/>
                </p:custDataLst>
              </p:nvPr>
            </p:nvSpPr>
            <p:spPr bwMode="auto">
              <a:xfrm flipH="1">
                <a:off x="2377" y="2269"/>
                <a:ext cx="15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Rectangle 131"/>
              <p:cNvSpPr>
                <a:spLocks noChangeArrowheads="1"/>
              </p:cNvSpPr>
              <p:nvPr>
                <p:custDataLst>
                  <p:tags r:id="rId1517"/>
                </p:custDataLst>
              </p:nvPr>
            </p:nvSpPr>
            <p:spPr bwMode="auto">
              <a:xfrm>
                <a:off x="3429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064" name="Rectangle 132"/>
              <p:cNvSpPr>
                <a:spLocks noChangeArrowheads="1"/>
              </p:cNvSpPr>
              <p:nvPr>
                <p:custDataLst>
                  <p:tags r:id="rId1518"/>
                </p:custDataLst>
              </p:nvPr>
            </p:nvSpPr>
            <p:spPr bwMode="auto">
              <a:xfrm>
                <a:off x="3495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065" name="Rectangle 133"/>
              <p:cNvSpPr>
                <a:spLocks noChangeArrowheads="1"/>
              </p:cNvSpPr>
              <p:nvPr>
                <p:custDataLst>
                  <p:tags r:id="rId1519"/>
                </p:custDataLst>
              </p:nvPr>
            </p:nvSpPr>
            <p:spPr bwMode="auto">
              <a:xfrm>
                <a:off x="3049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2066" name="Rectangle 134"/>
              <p:cNvSpPr>
                <a:spLocks noChangeArrowheads="1"/>
              </p:cNvSpPr>
              <p:nvPr>
                <p:custDataLst>
                  <p:tags r:id="rId1520"/>
                </p:custDataLst>
              </p:nvPr>
            </p:nvSpPr>
            <p:spPr bwMode="auto">
              <a:xfrm>
                <a:off x="3109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067" name="Rectangle 135"/>
              <p:cNvSpPr>
                <a:spLocks noChangeArrowheads="1"/>
              </p:cNvSpPr>
              <p:nvPr>
                <p:custDataLst>
                  <p:tags r:id="rId1521"/>
                </p:custDataLst>
              </p:nvPr>
            </p:nvSpPr>
            <p:spPr bwMode="auto">
              <a:xfrm>
                <a:off x="3305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2068" name="Rectangle 136"/>
              <p:cNvSpPr>
                <a:spLocks noChangeArrowheads="1"/>
              </p:cNvSpPr>
              <p:nvPr>
                <p:custDataLst>
                  <p:tags r:id="rId1522"/>
                </p:custDataLst>
              </p:nvPr>
            </p:nvSpPr>
            <p:spPr bwMode="auto">
              <a:xfrm>
                <a:off x="3368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069" name="Rectangle 137"/>
              <p:cNvSpPr>
                <a:spLocks noChangeArrowheads="1"/>
              </p:cNvSpPr>
              <p:nvPr>
                <p:custDataLst>
                  <p:tags r:id="rId1523"/>
                </p:custDataLst>
              </p:nvPr>
            </p:nvSpPr>
            <p:spPr bwMode="auto">
              <a:xfrm>
                <a:off x="3175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2070" name="Rectangle 138"/>
              <p:cNvSpPr>
                <a:spLocks noChangeArrowheads="1"/>
              </p:cNvSpPr>
              <p:nvPr>
                <p:custDataLst>
                  <p:tags r:id="rId1524"/>
                </p:custDataLst>
              </p:nvPr>
            </p:nvSpPr>
            <p:spPr bwMode="auto">
              <a:xfrm>
                <a:off x="3239" y="250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071" name="Rectangle 139"/>
              <p:cNvSpPr>
                <a:spLocks noChangeArrowheads="1"/>
              </p:cNvSpPr>
              <p:nvPr>
                <p:custDataLst>
                  <p:tags r:id="rId1525"/>
                </p:custDataLst>
              </p:nvPr>
            </p:nvSpPr>
            <p:spPr bwMode="auto">
              <a:xfrm>
                <a:off x="2917" y="213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072" name="Rectangle 140"/>
              <p:cNvSpPr>
                <a:spLocks noChangeArrowheads="1"/>
              </p:cNvSpPr>
              <p:nvPr>
                <p:custDataLst>
                  <p:tags r:id="rId1526"/>
                </p:custDataLst>
              </p:nvPr>
            </p:nvSpPr>
            <p:spPr bwMode="auto">
              <a:xfrm>
                <a:off x="2985" y="2195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073" name="Rectangle 141"/>
              <p:cNvSpPr>
                <a:spLocks noChangeArrowheads="1"/>
              </p:cNvSpPr>
              <p:nvPr>
                <p:custDataLst>
                  <p:tags r:id="rId1527"/>
                </p:custDataLst>
              </p:nvPr>
            </p:nvSpPr>
            <p:spPr bwMode="auto">
              <a:xfrm>
                <a:off x="253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2074" name="Rectangle 142"/>
              <p:cNvSpPr>
                <a:spLocks noChangeArrowheads="1"/>
              </p:cNvSpPr>
              <p:nvPr>
                <p:custDataLst>
                  <p:tags r:id="rId1528"/>
                </p:custDataLst>
              </p:nvPr>
            </p:nvSpPr>
            <p:spPr bwMode="auto">
              <a:xfrm>
                <a:off x="2597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075" name="Rectangle 143"/>
              <p:cNvSpPr>
                <a:spLocks noChangeArrowheads="1"/>
              </p:cNvSpPr>
              <p:nvPr>
                <p:custDataLst>
                  <p:tags r:id="rId1529"/>
                </p:custDataLst>
              </p:nvPr>
            </p:nvSpPr>
            <p:spPr bwMode="auto">
              <a:xfrm>
                <a:off x="2792" y="1987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2076" name="Rectangle 144"/>
              <p:cNvSpPr>
                <a:spLocks noChangeArrowheads="1"/>
              </p:cNvSpPr>
              <p:nvPr>
                <p:custDataLst>
                  <p:tags r:id="rId1530"/>
                </p:custDataLst>
              </p:nvPr>
            </p:nvSpPr>
            <p:spPr bwMode="auto">
              <a:xfrm>
                <a:off x="2856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077" name="Rectangle 145"/>
              <p:cNvSpPr>
                <a:spLocks noChangeArrowheads="1"/>
              </p:cNvSpPr>
              <p:nvPr>
                <p:custDataLst>
                  <p:tags r:id="rId1531"/>
                </p:custDataLst>
              </p:nvPr>
            </p:nvSpPr>
            <p:spPr bwMode="auto">
              <a:xfrm>
                <a:off x="2666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2078" name="Rectangle 146"/>
              <p:cNvSpPr>
                <a:spLocks noChangeArrowheads="1"/>
              </p:cNvSpPr>
              <p:nvPr>
                <p:custDataLst>
                  <p:tags r:id="rId1532"/>
                </p:custDataLst>
              </p:nvPr>
            </p:nvSpPr>
            <p:spPr bwMode="auto">
              <a:xfrm>
                <a:off x="2726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079" name="Rectangle 147"/>
              <p:cNvSpPr>
                <a:spLocks noChangeArrowheads="1"/>
              </p:cNvSpPr>
              <p:nvPr>
                <p:custDataLst>
                  <p:tags r:id="rId1533"/>
                </p:custDataLst>
              </p:nvPr>
            </p:nvSpPr>
            <p:spPr bwMode="auto">
              <a:xfrm>
                <a:off x="2404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080" name="Rectangle 148"/>
              <p:cNvSpPr>
                <a:spLocks noChangeArrowheads="1"/>
              </p:cNvSpPr>
              <p:nvPr>
                <p:custDataLst>
                  <p:tags r:id="rId1534"/>
                </p:custDataLst>
              </p:nvPr>
            </p:nvSpPr>
            <p:spPr bwMode="auto">
              <a:xfrm>
                <a:off x="2473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081" name="Rectangle 149"/>
              <p:cNvSpPr>
                <a:spLocks noChangeArrowheads="1"/>
              </p:cNvSpPr>
              <p:nvPr>
                <p:custDataLst>
                  <p:tags r:id="rId1535"/>
                </p:custDataLst>
              </p:nvPr>
            </p:nvSpPr>
            <p:spPr bwMode="auto">
              <a:xfrm>
                <a:off x="202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2082" name="Rectangle 150"/>
              <p:cNvSpPr>
                <a:spLocks noChangeArrowheads="1"/>
              </p:cNvSpPr>
              <p:nvPr>
                <p:custDataLst>
                  <p:tags r:id="rId1536"/>
                </p:custDataLst>
              </p:nvPr>
            </p:nvSpPr>
            <p:spPr bwMode="auto">
              <a:xfrm>
                <a:off x="2085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083" name="Rectangle 151"/>
              <p:cNvSpPr>
                <a:spLocks noChangeArrowheads="1"/>
              </p:cNvSpPr>
              <p:nvPr>
                <p:custDataLst>
                  <p:tags r:id="rId1537"/>
                </p:custDataLst>
              </p:nvPr>
            </p:nvSpPr>
            <p:spPr bwMode="auto">
              <a:xfrm>
                <a:off x="2280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2084" name="Rectangle 152"/>
              <p:cNvSpPr>
                <a:spLocks noChangeArrowheads="1"/>
              </p:cNvSpPr>
              <p:nvPr>
                <p:custDataLst>
                  <p:tags r:id="rId1538"/>
                </p:custDataLst>
              </p:nvPr>
            </p:nvSpPr>
            <p:spPr bwMode="auto">
              <a:xfrm>
                <a:off x="2341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085" name="Rectangle 153"/>
              <p:cNvSpPr>
                <a:spLocks noChangeArrowheads="1"/>
              </p:cNvSpPr>
              <p:nvPr>
                <p:custDataLst>
                  <p:tags r:id="rId1539"/>
                </p:custDataLst>
              </p:nvPr>
            </p:nvSpPr>
            <p:spPr bwMode="auto">
              <a:xfrm>
                <a:off x="2153" y="2444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2086" name="Rectangle 154"/>
              <p:cNvSpPr>
                <a:spLocks noChangeArrowheads="1"/>
              </p:cNvSpPr>
              <p:nvPr>
                <p:custDataLst>
                  <p:tags r:id="rId1540"/>
                </p:custDataLst>
              </p:nvPr>
            </p:nvSpPr>
            <p:spPr bwMode="auto">
              <a:xfrm>
                <a:off x="2214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087" name="Rectangle 155"/>
              <p:cNvSpPr>
                <a:spLocks noChangeArrowheads="1"/>
              </p:cNvSpPr>
              <p:nvPr>
                <p:custDataLst>
                  <p:tags r:id="rId1541"/>
                </p:custDataLst>
              </p:nvPr>
            </p:nvSpPr>
            <p:spPr bwMode="auto">
              <a:xfrm>
                <a:off x="4012" y="2215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088" name="Rectangle 156"/>
              <p:cNvSpPr>
                <a:spLocks noChangeArrowheads="1"/>
              </p:cNvSpPr>
              <p:nvPr>
                <p:custDataLst>
                  <p:tags r:id="rId1542"/>
                </p:custDataLst>
              </p:nvPr>
            </p:nvSpPr>
            <p:spPr bwMode="auto">
              <a:xfrm>
                <a:off x="4078" y="2271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2089" name="Line 236"/>
              <p:cNvSpPr>
                <a:spLocks noChangeShapeType="1"/>
              </p:cNvSpPr>
              <p:nvPr>
                <p:custDataLst>
                  <p:tags r:id="rId1543"/>
                </p:custDataLst>
              </p:nvPr>
            </p:nvSpPr>
            <p:spPr bwMode="auto">
              <a:xfrm>
                <a:off x="1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Line 237"/>
              <p:cNvSpPr>
                <a:spLocks noChangeShapeType="1"/>
              </p:cNvSpPr>
              <p:nvPr>
                <p:custDataLst>
                  <p:tags r:id="rId1544"/>
                </p:custDataLst>
              </p:nvPr>
            </p:nvSpPr>
            <p:spPr bwMode="auto">
              <a:xfrm>
                <a:off x="1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Line 238"/>
              <p:cNvSpPr>
                <a:spLocks noChangeShapeType="1"/>
              </p:cNvSpPr>
              <p:nvPr>
                <p:custDataLst>
                  <p:tags r:id="rId1545"/>
                </p:custDataLst>
              </p:nvPr>
            </p:nvSpPr>
            <p:spPr bwMode="auto">
              <a:xfrm>
                <a:off x="1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Line 239"/>
              <p:cNvSpPr>
                <a:spLocks noChangeShapeType="1"/>
              </p:cNvSpPr>
              <p:nvPr>
                <p:custDataLst>
                  <p:tags r:id="rId1546"/>
                </p:custDataLst>
              </p:nvPr>
            </p:nvSpPr>
            <p:spPr bwMode="auto">
              <a:xfrm>
                <a:off x="1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Line 240"/>
              <p:cNvSpPr>
                <a:spLocks noChangeShapeType="1"/>
              </p:cNvSpPr>
              <p:nvPr>
                <p:custDataLst>
                  <p:tags r:id="rId1547"/>
                </p:custDataLst>
              </p:nvPr>
            </p:nvSpPr>
            <p:spPr bwMode="auto">
              <a:xfrm>
                <a:off x="1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Line 241"/>
              <p:cNvSpPr>
                <a:spLocks noChangeShapeType="1"/>
              </p:cNvSpPr>
              <p:nvPr>
                <p:custDataLst>
                  <p:tags r:id="rId1548"/>
                </p:custDataLst>
              </p:nvPr>
            </p:nvSpPr>
            <p:spPr bwMode="auto">
              <a:xfrm>
                <a:off x="1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Line 242"/>
              <p:cNvSpPr>
                <a:spLocks noChangeShapeType="1"/>
              </p:cNvSpPr>
              <p:nvPr>
                <p:custDataLst>
                  <p:tags r:id="rId1549"/>
                </p:custDataLst>
              </p:nvPr>
            </p:nvSpPr>
            <p:spPr bwMode="auto">
              <a:xfrm>
                <a:off x="1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Line 243"/>
              <p:cNvSpPr>
                <a:spLocks noChangeShapeType="1"/>
              </p:cNvSpPr>
              <p:nvPr>
                <p:custDataLst>
                  <p:tags r:id="rId1550"/>
                </p:custDataLst>
              </p:nvPr>
            </p:nvSpPr>
            <p:spPr bwMode="auto">
              <a:xfrm>
                <a:off x="1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Line 244"/>
              <p:cNvSpPr>
                <a:spLocks noChangeShapeType="1"/>
              </p:cNvSpPr>
              <p:nvPr>
                <p:custDataLst>
                  <p:tags r:id="rId1551"/>
                </p:custDataLst>
              </p:nvPr>
            </p:nvSpPr>
            <p:spPr bwMode="auto">
              <a:xfrm>
                <a:off x="1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Line 245"/>
              <p:cNvSpPr>
                <a:spLocks noChangeShapeType="1"/>
              </p:cNvSpPr>
              <p:nvPr>
                <p:custDataLst>
                  <p:tags r:id="rId1552"/>
                </p:custDataLst>
              </p:nvPr>
            </p:nvSpPr>
            <p:spPr bwMode="auto">
              <a:xfrm>
                <a:off x="1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Line 246"/>
              <p:cNvSpPr>
                <a:spLocks noChangeShapeType="1"/>
              </p:cNvSpPr>
              <p:nvPr>
                <p:custDataLst>
                  <p:tags r:id="rId1553"/>
                </p:custDataLst>
              </p:nvPr>
            </p:nvSpPr>
            <p:spPr bwMode="auto">
              <a:xfrm>
                <a:off x="165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Line 247"/>
              <p:cNvSpPr>
                <a:spLocks noChangeShapeType="1"/>
              </p:cNvSpPr>
              <p:nvPr>
                <p:custDataLst>
                  <p:tags r:id="rId1554"/>
                </p:custDataLst>
              </p:nvPr>
            </p:nvSpPr>
            <p:spPr bwMode="auto">
              <a:xfrm>
                <a:off x="1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Line 248"/>
              <p:cNvSpPr>
                <a:spLocks noChangeShapeType="1"/>
              </p:cNvSpPr>
              <p:nvPr>
                <p:custDataLst>
                  <p:tags r:id="rId1555"/>
                </p:custDataLst>
              </p:nvPr>
            </p:nvSpPr>
            <p:spPr bwMode="auto">
              <a:xfrm>
                <a:off x="1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Line 249"/>
              <p:cNvSpPr>
                <a:spLocks noChangeShapeType="1"/>
              </p:cNvSpPr>
              <p:nvPr>
                <p:custDataLst>
                  <p:tags r:id="rId1556"/>
                </p:custDataLst>
              </p:nvPr>
            </p:nvSpPr>
            <p:spPr bwMode="auto">
              <a:xfrm>
                <a:off x="1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Line 250"/>
              <p:cNvSpPr>
                <a:spLocks noChangeShapeType="1"/>
              </p:cNvSpPr>
              <p:nvPr>
                <p:custDataLst>
                  <p:tags r:id="rId1557"/>
                </p:custDataLst>
              </p:nvPr>
            </p:nvSpPr>
            <p:spPr bwMode="auto">
              <a:xfrm>
                <a:off x="1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Line 251"/>
              <p:cNvSpPr>
                <a:spLocks noChangeShapeType="1"/>
              </p:cNvSpPr>
              <p:nvPr>
                <p:custDataLst>
                  <p:tags r:id="rId1558"/>
                </p:custDataLst>
              </p:nvPr>
            </p:nvSpPr>
            <p:spPr bwMode="auto">
              <a:xfrm>
                <a:off x="1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Line 252"/>
              <p:cNvSpPr>
                <a:spLocks noChangeShapeType="1"/>
              </p:cNvSpPr>
              <p:nvPr>
                <p:custDataLst>
                  <p:tags r:id="rId1559"/>
                </p:custDataLst>
              </p:nvPr>
            </p:nvSpPr>
            <p:spPr bwMode="auto">
              <a:xfrm>
                <a:off x="1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Line 253"/>
              <p:cNvSpPr>
                <a:spLocks noChangeShapeType="1"/>
              </p:cNvSpPr>
              <p:nvPr>
                <p:custDataLst>
                  <p:tags r:id="rId1560"/>
                </p:custDataLst>
              </p:nvPr>
            </p:nvSpPr>
            <p:spPr bwMode="auto">
              <a:xfrm>
                <a:off x="1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Line 254"/>
              <p:cNvSpPr>
                <a:spLocks noChangeShapeType="1"/>
              </p:cNvSpPr>
              <p:nvPr>
                <p:custDataLst>
                  <p:tags r:id="rId1561"/>
                </p:custDataLst>
              </p:nvPr>
            </p:nvSpPr>
            <p:spPr bwMode="auto">
              <a:xfrm>
                <a:off x="1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" name="Line 255"/>
              <p:cNvSpPr>
                <a:spLocks noChangeShapeType="1"/>
              </p:cNvSpPr>
              <p:nvPr>
                <p:custDataLst>
                  <p:tags r:id="rId1562"/>
                </p:custDataLst>
              </p:nvPr>
            </p:nvSpPr>
            <p:spPr bwMode="auto">
              <a:xfrm>
                <a:off x="1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" name="Line 256"/>
              <p:cNvSpPr>
                <a:spLocks noChangeShapeType="1"/>
              </p:cNvSpPr>
              <p:nvPr>
                <p:custDataLst>
                  <p:tags r:id="rId1563"/>
                </p:custDataLst>
              </p:nvPr>
            </p:nvSpPr>
            <p:spPr bwMode="auto">
              <a:xfrm>
                <a:off x="1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" name="Line 257"/>
              <p:cNvSpPr>
                <a:spLocks noChangeShapeType="1"/>
              </p:cNvSpPr>
              <p:nvPr>
                <p:custDataLst>
                  <p:tags r:id="rId1564"/>
                </p:custDataLst>
              </p:nvPr>
            </p:nvSpPr>
            <p:spPr bwMode="auto">
              <a:xfrm>
                <a:off x="2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" name="Line 258"/>
              <p:cNvSpPr>
                <a:spLocks noChangeShapeType="1"/>
              </p:cNvSpPr>
              <p:nvPr>
                <p:custDataLst>
                  <p:tags r:id="rId1565"/>
                </p:custDataLst>
              </p:nvPr>
            </p:nvSpPr>
            <p:spPr bwMode="auto">
              <a:xfrm>
                <a:off x="2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Line 259"/>
              <p:cNvSpPr>
                <a:spLocks noChangeShapeType="1"/>
              </p:cNvSpPr>
              <p:nvPr>
                <p:custDataLst>
                  <p:tags r:id="rId1566"/>
                </p:custDataLst>
              </p:nvPr>
            </p:nvSpPr>
            <p:spPr bwMode="auto">
              <a:xfrm>
                <a:off x="2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Line 260"/>
              <p:cNvSpPr>
                <a:spLocks noChangeShapeType="1"/>
              </p:cNvSpPr>
              <p:nvPr>
                <p:custDataLst>
                  <p:tags r:id="rId1567"/>
                </p:custDataLst>
              </p:nvPr>
            </p:nvSpPr>
            <p:spPr bwMode="auto">
              <a:xfrm>
                <a:off x="211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Line 261"/>
              <p:cNvSpPr>
                <a:spLocks noChangeShapeType="1"/>
              </p:cNvSpPr>
              <p:nvPr>
                <p:custDataLst>
                  <p:tags r:id="rId1568"/>
                </p:custDataLst>
              </p:nvPr>
            </p:nvSpPr>
            <p:spPr bwMode="auto">
              <a:xfrm>
                <a:off x="2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Line 262"/>
              <p:cNvSpPr>
                <a:spLocks noChangeShapeType="1"/>
              </p:cNvSpPr>
              <p:nvPr>
                <p:custDataLst>
                  <p:tags r:id="rId1569"/>
                </p:custDataLst>
              </p:nvPr>
            </p:nvSpPr>
            <p:spPr bwMode="auto">
              <a:xfrm>
                <a:off x="2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" name="Line 263"/>
              <p:cNvSpPr>
                <a:spLocks noChangeShapeType="1"/>
              </p:cNvSpPr>
              <p:nvPr>
                <p:custDataLst>
                  <p:tags r:id="rId1570"/>
                </p:custDataLst>
              </p:nvPr>
            </p:nvSpPr>
            <p:spPr bwMode="auto">
              <a:xfrm>
                <a:off x="221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" name="Line 264"/>
              <p:cNvSpPr>
                <a:spLocks noChangeShapeType="1"/>
              </p:cNvSpPr>
              <p:nvPr>
                <p:custDataLst>
                  <p:tags r:id="rId1571"/>
                </p:custDataLst>
              </p:nvPr>
            </p:nvSpPr>
            <p:spPr bwMode="auto">
              <a:xfrm>
                <a:off x="224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" name="Line 265"/>
              <p:cNvSpPr>
                <a:spLocks noChangeShapeType="1"/>
              </p:cNvSpPr>
              <p:nvPr>
                <p:custDataLst>
                  <p:tags r:id="rId1572"/>
                </p:custDataLst>
              </p:nvPr>
            </p:nvSpPr>
            <p:spPr bwMode="auto">
              <a:xfrm>
                <a:off x="227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" name="Line 266"/>
              <p:cNvSpPr>
                <a:spLocks noChangeShapeType="1"/>
              </p:cNvSpPr>
              <p:nvPr>
                <p:custDataLst>
                  <p:tags r:id="rId1573"/>
                </p:custDataLst>
              </p:nvPr>
            </p:nvSpPr>
            <p:spPr bwMode="auto">
              <a:xfrm>
                <a:off x="231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" name="Line 267"/>
              <p:cNvSpPr>
                <a:spLocks noChangeShapeType="1"/>
              </p:cNvSpPr>
              <p:nvPr>
                <p:custDataLst>
                  <p:tags r:id="rId1574"/>
                </p:custDataLst>
              </p:nvPr>
            </p:nvSpPr>
            <p:spPr bwMode="auto">
              <a:xfrm>
                <a:off x="234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" name="Line 268"/>
              <p:cNvSpPr>
                <a:spLocks noChangeShapeType="1"/>
              </p:cNvSpPr>
              <p:nvPr>
                <p:custDataLst>
                  <p:tags r:id="rId1575"/>
                </p:custDataLst>
              </p:nvPr>
            </p:nvSpPr>
            <p:spPr bwMode="auto">
              <a:xfrm>
                <a:off x="237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" name="Line 269"/>
              <p:cNvSpPr>
                <a:spLocks noChangeShapeType="1"/>
              </p:cNvSpPr>
              <p:nvPr>
                <p:custDataLst>
                  <p:tags r:id="rId1576"/>
                </p:custDataLst>
              </p:nvPr>
            </p:nvSpPr>
            <p:spPr bwMode="auto">
              <a:xfrm>
                <a:off x="241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" name="Line 270"/>
              <p:cNvSpPr>
                <a:spLocks noChangeShapeType="1"/>
              </p:cNvSpPr>
              <p:nvPr>
                <p:custDataLst>
                  <p:tags r:id="rId1577"/>
                </p:custDataLst>
              </p:nvPr>
            </p:nvSpPr>
            <p:spPr bwMode="auto">
              <a:xfrm>
                <a:off x="244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" name="Line 271"/>
              <p:cNvSpPr>
                <a:spLocks noChangeShapeType="1"/>
              </p:cNvSpPr>
              <p:nvPr>
                <p:custDataLst>
                  <p:tags r:id="rId1578"/>
                </p:custDataLst>
              </p:nvPr>
            </p:nvSpPr>
            <p:spPr bwMode="auto">
              <a:xfrm>
                <a:off x="247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" name="Line 272"/>
              <p:cNvSpPr>
                <a:spLocks noChangeShapeType="1"/>
              </p:cNvSpPr>
              <p:nvPr>
                <p:custDataLst>
                  <p:tags r:id="rId1579"/>
                </p:custDataLst>
              </p:nvPr>
            </p:nvSpPr>
            <p:spPr bwMode="auto">
              <a:xfrm>
                <a:off x="250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" name="Line 273"/>
              <p:cNvSpPr>
                <a:spLocks noChangeShapeType="1"/>
              </p:cNvSpPr>
              <p:nvPr>
                <p:custDataLst>
                  <p:tags r:id="rId1580"/>
                </p:custDataLst>
              </p:nvPr>
            </p:nvSpPr>
            <p:spPr bwMode="auto">
              <a:xfrm>
                <a:off x="254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" name="Line 274"/>
              <p:cNvSpPr>
                <a:spLocks noChangeShapeType="1"/>
              </p:cNvSpPr>
              <p:nvPr>
                <p:custDataLst>
                  <p:tags r:id="rId1581"/>
                </p:custDataLst>
              </p:nvPr>
            </p:nvSpPr>
            <p:spPr bwMode="auto">
              <a:xfrm>
                <a:off x="257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" name="Line 275"/>
              <p:cNvSpPr>
                <a:spLocks noChangeShapeType="1"/>
              </p:cNvSpPr>
              <p:nvPr>
                <p:custDataLst>
                  <p:tags r:id="rId1582"/>
                </p:custDataLst>
              </p:nvPr>
            </p:nvSpPr>
            <p:spPr bwMode="auto">
              <a:xfrm>
                <a:off x="260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Line 276"/>
              <p:cNvSpPr>
                <a:spLocks noChangeShapeType="1"/>
              </p:cNvSpPr>
              <p:nvPr>
                <p:custDataLst>
                  <p:tags r:id="rId1583"/>
                </p:custDataLst>
              </p:nvPr>
            </p:nvSpPr>
            <p:spPr bwMode="auto">
              <a:xfrm>
                <a:off x="263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" name="Line 277"/>
              <p:cNvSpPr>
                <a:spLocks noChangeShapeType="1"/>
              </p:cNvSpPr>
              <p:nvPr>
                <p:custDataLst>
                  <p:tags r:id="rId1584"/>
                </p:custDataLst>
              </p:nvPr>
            </p:nvSpPr>
            <p:spPr bwMode="auto">
              <a:xfrm>
                <a:off x="267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" name="Line 278"/>
              <p:cNvSpPr>
                <a:spLocks noChangeShapeType="1"/>
              </p:cNvSpPr>
              <p:nvPr>
                <p:custDataLst>
                  <p:tags r:id="rId1585"/>
                </p:custDataLst>
              </p:nvPr>
            </p:nvSpPr>
            <p:spPr bwMode="auto">
              <a:xfrm>
                <a:off x="270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2" name="Line 279"/>
              <p:cNvSpPr>
                <a:spLocks noChangeShapeType="1"/>
              </p:cNvSpPr>
              <p:nvPr>
                <p:custDataLst>
                  <p:tags r:id="rId1586"/>
                </p:custDataLst>
              </p:nvPr>
            </p:nvSpPr>
            <p:spPr bwMode="auto">
              <a:xfrm>
                <a:off x="273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" name="Line 280"/>
              <p:cNvSpPr>
                <a:spLocks noChangeShapeType="1"/>
              </p:cNvSpPr>
              <p:nvPr>
                <p:custDataLst>
                  <p:tags r:id="rId1587"/>
                </p:custDataLst>
              </p:nvPr>
            </p:nvSpPr>
            <p:spPr bwMode="auto">
              <a:xfrm>
                <a:off x="277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Line 281"/>
              <p:cNvSpPr>
                <a:spLocks noChangeShapeType="1"/>
              </p:cNvSpPr>
              <p:nvPr>
                <p:custDataLst>
                  <p:tags r:id="rId1588"/>
                </p:custDataLst>
              </p:nvPr>
            </p:nvSpPr>
            <p:spPr bwMode="auto">
              <a:xfrm>
                <a:off x="280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Line 282"/>
              <p:cNvSpPr>
                <a:spLocks noChangeShapeType="1"/>
              </p:cNvSpPr>
              <p:nvPr>
                <p:custDataLst>
                  <p:tags r:id="rId1589"/>
                </p:custDataLst>
              </p:nvPr>
            </p:nvSpPr>
            <p:spPr bwMode="auto">
              <a:xfrm>
                <a:off x="283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Line 283"/>
              <p:cNvSpPr>
                <a:spLocks noChangeShapeType="1"/>
              </p:cNvSpPr>
              <p:nvPr>
                <p:custDataLst>
                  <p:tags r:id="rId1590"/>
                </p:custDataLst>
              </p:nvPr>
            </p:nvSpPr>
            <p:spPr bwMode="auto">
              <a:xfrm>
                <a:off x="286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Line 284"/>
              <p:cNvSpPr>
                <a:spLocks noChangeShapeType="1"/>
              </p:cNvSpPr>
              <p:nvPr>
                <p:custDataLst>
                  <p:tags r:id="rId1591"/>
                </p:custDataLst>
              </p:nvPr>
            </p:nvSpPr>
            <p:spPr bwMode="auto">
              <a:xfrm>
                <a:off x="290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Line 285"/>
              <p:cNvSpPr>
                <a:spLocks noChangeShapeType="1"/>
              </p:cNvSpPr>
              <p:nvPr>
                <p:custDataLst>
                  <p:tags r:id="rId1592"/>
                </p:custDataLst>
              </p:nvPr>
            </p:nvSpPr>
            <p:spPr bwMode="auto">
              <a:xfrm>
                <a:off x="293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Line 286"/>
              <p:cNvSpPr>
                <a:spLocks noChangeShapeType="1"/>
              </p:cNvSpPr>
              <p:nvPr>
                <p:custDataLst>
                  <p:tags r:id="rId1593"/>
                </p:custDataLst>
              </p:nvPr>
            </p:nvSpPr>
            <p:spPr bwMode="auto">
              <a:xfrm>
                <a:off x="296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Line 287"/>
              <p:cNvSpPr>
                <a:spLocks noChangeShapeType="1"/>
              </p:cNvSpPr>
              <p:nvPr>
                <p:custDataLst>
                  <p:tags r:id="rId1594"/>
                </p:custDataLst>
              </p:nvPr>
            </p:nvSpPr>
            <p:spPr bwMode="auto">
              <a:xfrm>
                <a:off x="300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Line 288"/>
              <p:cNvSpPr>
                <a:spLocks noChangeShapeType="1"/>
              </p:cNvSpPr>
              <p:nvPr>
                <p:custDataLst>
                  <p:tags r:id="rId1595"/>
                </p:custDataLst>
              </p:nvPr>
            </p:nvSpPr>
            <p:spPr bwMode="auto">
              <a:xfrm>
                <a:off x="303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Line 289"/>
              <p:cNvSpPr>
                <a:spLocks noChangeShapeType="1"/>
              </p:cNvSpPr>
              <p:nvPr>
                <p:custDataLst>
                  <p:tags r:id="rId1596"/>
                </p:custDataLst>
              </p:nvPr>
            </p:nvSpPr>
            <p:spPr bwMode="auto">
              <a:xfrm>
                <a:off x="306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Line 290"/>
              <p:cNvSpPr>
                <a:spLocks noChangeShapeType="1"/>
              </p:cNvSpPr>
              <p:nvPr>
                <p:custDataLst>
                  <p:tags r:id="rId1597"/>
                </p:custDataLst>
              </p:nvPr>
            </p:nvSpPr>
            <p:spPr bwMode="auto">
              <a:xfrm>
                <a:off x="309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Line 291"/>
              <p:cNvSpPr>
                <a:spLocks noChangeShapeType="1"/>
              </p:cNvSpPr>
              <p:nvPr>
                <p:custDataLst>
                  <p:tags r:id="rId1598"/>
                </p:custDataLst>
              </p:nvPr>
            </p:nvSpPr>
            <p:spPr bwMode="auto">
              <a:xfrm>
                <a:off x="313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Line 292"/>
              <p:cNvSpPr>
                <a:spLocks noChangeShapeType="1"/>
              </p:cNvSpPr>
              <p:nvPr>
                <p:custDataLst>
                  <p:tags r:id="rId1599"/>
                </p:custDataLst>
              </p:nvPr>
            </p:nvSpPr>
            <p:spPr bwMode="auto">
              <a:xfrm>
                <a:off x="316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Line 293"/>
              <p:cNvSpPr>
                <a:spLocks noChangeShapeType="1"/>
              </p:cNvSpPr>
              <p:nvPr>
                <p:custDataLst>
                  <p:tags r:id="rId1600"/>
                </p:custDataLst>
              </p:nvPr>
            </p:nvSpPr>
            <p:spPr bwMode="auto">
              <a:xfrm>
                <a:off x="319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Line 294"/>
              <p:cNvSpPr>
                <a:spLocks noChangeShapeType="1"/>
              </p:cNvSpPr>
              <p:nvPr>
                <p:custDataLst>
                  <p:tags r:id="rId1601"/>
                </p:custDataLst>
              </p:nvPr>
            </p:nvSpPr>
            <p:spPr bwMode="auto">
              <a:xfrm>
                <a:off x="322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Line 295"/>
              <p:cNvSpPr>
                <a:spLocks noChangeShapeType="1"/>
              </p:cNvSpPr>
              <p:nvPr>
                <p:custDataLst>
                  <p:tags r:id="rId1602"/>
                </p:custDataLst>
              </p:nvPr>
            </p:nvSpPr>
            <p:spPr bwMode="auto">
              <a:xfrm>
                <a:off x="326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Line 296"/>
              <p:cNvSpPr>
                <a:spLocks noChangeShapeType="1"/>
              </p:cNvSpPr>
              <p:nvPr>
                <p:custDataLst>
                  <p:tags r:id="rId1603"/>
                </p:custDataLst>
              </p:nvPr>
            </p:nvSpPr>
            <p:spPr bwMode="auto">
              <a:xfrm>
                <a:off x="329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Line 297"/>
              <p:cNvSpPr>
                <a:spLocks noChangeShapeType="1"/>
              </p:cNvSpPr>
              <p:nvPr>
                <p:custDataLst>
                  <p:tags r:id="rId1604"/>
                </p:custDataLst>
              </p:nvPr>
            </p:nvSpPr>
            <p:spPr bwMode="auto">
              <a:xfrm>
                <a:off x="3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Line 298"/>
              <p:cNvSpPr>
                <a:spLocks noChangeShapeType="1"/>
              </p:cNvSpPr>
              <p:nvPr>
                <p:custDataLst>
                  <p:tags r:id="rId1605"/>
                </p:custDataLst>
              </p:nvPr>
            </p:nvSpPr>
            <p:spPr bwMode="auto">
              <a:xfrm>
                <a:off x="3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Line 299"/>
              <p:cNvSpPr>
                <a:spLocks noChangeShapeType="1"/>
              </p:cNvSpPr>
              <p:nvPr>
                <p:custDataLst>
                  <p:tags r:id="rId1606"/>
                </p:custDataLst>
              </p:nvPr>
            </p:nvSpPr>
            <p:spPr bwMode="auto">
              <a:xfrm>
                <a:off x="3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Line 300"/>
              <p:cNvSpPr>
                <a:spLocks noChangeShapeType="1"/>
              </p:cNvSpPr>
              <p:nvPr>
                <p:custDataLst>
                  <p:tags r:id="rId1607"/>
                </p:custDataLst>
              </p:nvPr>
            </p:nvSpPr>
            <p:spPr bwMode="auto">
              <a:xfrm>
                <a:off x="3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Line 301"/>
              <p:cNvSpPr>
                <a:spLocks noChangeShapeType="1"/>
              </p:cNvSpPr>
              <p:nvPr>
                <p:custDataLst>
                  <p:tags r:id="rId1608"/>
                </p:custDataLst>
              </p:nvPr>
            </p:nvSpPr>
            <p:spPr bwMode="auto">
              <a:xfrm>
                <a:off x="3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Line 302"/>
              <p:cNvSpPr>
                <a:spLocks noChangeShapeType="1"/>
              </p:cNvSpPr>
              <p:nvPr>
                <p:custDataLst>
                  <p:tags r:id="rId1609"/>
                </p:custDataLst>
              </p:nvPr>
            </p:nvSpPr>
            <p:spPr bwMode="auto">
              <a:xfrm>
                <a:off x="3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Line 303"/>
              <p:cNvSpPr>
                <a:spLocks noChangeShapeType="1"/>
              </p:cNvSpPr>
              <p:nvPr>
                <p:custDataLst>
                  <p:tags r:id="rId1610"/>
                </p:custDataLst>
              </p:nvPr>
            </p:nvSpPr>
            <p:spPr bwMode="auto">
              <a:xfrm>
                <a:off x="3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Line 304"/>
              <p:cNvSpPr>
                <a:spLocks noChangeShapeType="1"/>
              </p:cNvSpPr>
              <p:nvPr>
                <p:custDataLst>
                  <p:tags r:id="rId1611"/>
                </p:custDataLst>
              </p:nvPr>
            </p:nvSpPr>
            <p:spPr bwMode="auto">
              <a:xfrm>
                <a:off x="3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Line 305"/>
              <p:cNvSpPr>
                <a:spLocks noChangeShapeType="1"/>
              </p:cNvSpPr>
              <p:nvPr>
                <p:custDataLst>
                  <p:tags r:id="rId1612"/>
                </p:custDataLst>
              </p:nvPr>
            </p:nvSpPr>
            <p:spPr bwMode="auto">
              <a:xfrm>
                <a:off x="3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" name="Line 306"/>
              <p:cNvSpPr>
                <a:spLocks noChangeShapeType="1"/>
              </p:cNvSpPr>
              <p:nvPr>
                <p:custDataLst>
                  <p:tags r:id="rId1613"/>
                </p:custDataLst>
              </p:nvPr>
            </p:nvSpPr>
            <p:spPr bwMode="auto">
              <a:xfrm>
                <a:off x="3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" name="Line 307"/>
              <p:cNvSpPr>
                <a:spLocks noChangeShapeType="1"/>
              </p:cNvSpPr>
              <p:nvPr>
                <p:custDataLst>
                  <p:tags r:id="rId1614"/>
                </p:custDataLst>
              </p:nvPr>
            </p:nvSpPr>
            <p:spPr bwMode="auto">
              <a:xfrm>
                <a:off x="365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" name="Line 308"/>
              <p:cNvSpPr>
                <a:spLocks noChangeShapeType="1"/>
              </p:cNvSpPr>
              <p:nvPr>
                <p:custDataLst>
                  <p:tags r:id="rId1615"/>
                </p:custDataLst>
              </p:nvPr>
            </p:nvSpPr>
            <p:spPr bwMode="auto">
              <a:xfrm>
                <a:off x="3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" name="Line 309"/>
              <p:cNvSpPr>
                <a:spLocks noChangeShapeType="1"/>
              </p:cNvSpPr>
              <p:nvPr>
                <p:custDataLst>
                  <p:tags r:id="rId1616"/>
                </p:custDataLst>
              </p:nvPr>
            </p:nvSpPr>
            <p:spPr bwMode="auto">
              <a:xfrm>
                <a:off x="3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" name="Line 310"/>
              <p:cNvSpPr>
                <a:spLocks noChangeShapeType="1"/>
              </p:cNvSpPr>
              <p:nvPr>
                <p:custDataLst>
                  <p:tags r:id="rId1617"/>
                </p:custDataLst>
              </p:nvPr>
            </p:nvSpPr>
            <p:spPr bwMode="auto">
              <a:xfrm>
                <a:off x="3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" name="Line 311"/>
              <p:cNvSpPr>
                <a:spLocks noChangeShapeType="1"/>
              </p:cNvSpPr>
              <p:nvPr>
                <p:custDataLst>
                  <p:tags r:id="rId1618"/>
                </p:custDataLst>
              </p:nvPr>
            </p:nvSpPr>
            <p:spPr bwMode="auto">
              <a:xfrm>
                <a:off x="3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" name="Line 312"/>
              <p:cNvSpPr>
                <a:spLocks noChangeShapeType="1"/>
              </p:cNvSpPr>
              <p:nvPr>
                <p:custDataLst>
                  <p:tags r:id="rId1619"/>
                </p:custDataLst>
              </p:nvPr>
            </p:nvSpPr>
            <p:spPr bwMode="auto">
              <a:xfrm>
                <a:off x="3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" name="Line 313"/>
              <p:cNvSpPr>
                <a:spLocks noChangeShapeType="1"/>
              </p:cNvSpPr>
              <p:nvPr>
                <p:custDataLst>
                  <p:tags r:id="rId1620"/>
                </p:custDataLst>
              </p:nvPr>
            </p:nvSpPr>
            <p:spPr bwMode="auto">
              <a:xfrm>
                <a:off x="3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" name="Line 314"/>
              <p:cNvSpPr>
                <a:spLocks noChangeShapeType="1"/>
              </p:cNvSpPr>
              <p:nvPr>
                <p:custDataLst>
                  <p:tags r:id="rId1621"/>
                </p:custDataLst>
              </p:nvPr>
            </p:nvSpPr>
            <p:spPr bwMode="auto">
              <a:xfrm>
                <a:off x="3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" name="Line 315"/>
              <p:cNvSpPr>
                <a:spLocks noChangeShapeType="1"/>
              </p:cNvSpPr>
              <p:nvPr>
                <p:custDataLst>
                  <p:tags r:id="rId1622"/>
                </p:custDataLst>
              </p:nvPr>
            </p:nvSpPr>
            <p:spPr bwMode="auto">
              <a:xfrm>
                <a:off x="3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" name="Line 316"/>
              <p:cNvSpPr>
                <a:spLocks noChangeShapeType="1"/>
              </p:cNvSpPr>
              <p:nvPr>
                <p:custDataLst>
                  <p:tags r:id="rId1623"/>
                </p:custDataLst>
              </p:nvPr>
            </p:nvSpPr>
            <p:spPr bwMode="auto">
              <a:xfrm>
                <a:off x="3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" name="Line 317"/>
              <p:cNvSpPr>
                <a:spLocks noChangeShapeType="1"/>
              </p:cNvSpPr>
              <p:nvPr>
                <p:custDataLst>
                  <p:tags r:id="rId1624"/>
                </p:custDataLst>
              </p:nvPr>
            </p:nvSpPr>
            <p:spPr bwMode="auto">
              <a:xfrm>
                <a:off x="3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" name="Line 318"/>
              <p:cNvSpPr>
                <a:spLocks noChangeShapeType="1"/>
              </p:cNvSpPr>
              <p:nvPr>
                <p:custDataLst>
                  <p:tags r:id="rId1625"/>
                </p:custDataLst>
              </p:nvPr>
            </p:nvSpPr>
            <p:spPr bwMode="auto">
              <a:xfrm>
                <a:off x="4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" name="Line 319"/>
              <p:cNvSpPr>
                <a:spLocks noChangeShapeType="1"/>
              </p:cNvSpPr>
              <p:nvPr>
                <p:custDataLst>
                  <p:tags r:id="rId1626"/>
                </p:custDataLst>
              </p:nvPr>
            </p:nvSpPr>
            <p:spPr bwMode="auto">
              <a:xfrm>
                <a:off x="4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" name="Line 320"/>
              <p:cNvSpPr>
                <a:spLocks noChangeShapeType="1"/>
              </p:cNvSpPr>
              <p:nvPr>
                <p:custDataLst>
                  <p:tags r:id="rId1627"/>
                </p:custDataLst>
              </p:nvPr>
            </p:nvSpPr>
            <p:spPr bwMode="auto">
              <a:xfrm>
                <a:off x="4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" name="Line 321"/>
              <p:cNvSpPr>
                <a:spLocks noChangeShapeType="1"/>
              </p:cNvSpPr>
              <p:nvPr>
                <p:custDataLst>
                  <p:tags r:id="rId1628"/>
                </p:custDataLst>
              </p:nvPr>
            </p:nvSpPr>
            <p:spPr bwMode="auto">
              <a:xfrm>
                <a:off x="411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" name="Line 322"/>
              <p:cNvSpPr>
                <a:spLocks noChangeShapeType="1"/>
              </p:cNvSpPr>
              <p:nvPr>
                <p:custDataLst>
                  <p:tags r:id="rId1629"/>
                </p:custDataLst>
              </p:nvPr>
            </p:nvSpPr>
            <p:spPr bwMode="auto">
              <a:xfrm>
                <a:off x="4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" name="Line 323"/>
              <p:cNvSpPr>
                <a:spLocks noChangeShapeType="1"/>
              </p:cNvSpPr>
              <p:nvPr>
                <p:custDataLst>
                  <p:tags r:id="rId1630"/>
                </p:custDataLst>
              </p:nvPr>
            </p:nvSpPr>
            <p:spPr bwMode="auto">
              <a:xfrm>
                <a:off x="4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" name="Freeform 324"/>
              <p:cNvSpPr>
                <a:spLocks/>
              </p:cNvSpPr>
              <p:nvPr>
                <p:custDataLst>
                  <p:tags r:id="rId1631"/>
                </p:custDataLst>
              </p:nvPr>
            </p:nvSpPr>
            <p:spPr bwMode="auto">
              <a:xfrm>
                <a:off x="4213" y="4051"/>
                <a:ext cx="15" cy="9"/>
              </a:xfrm>
              <a:custGeom>
                <a:avLst/>
                <a:gdLst>
                  <a:gd name="T0" fmla="*/ 0 w 11"/>
                  <a:gd name="T1" fmla="*/ 9368 h 6"/>
                  <a:gd name="T2" fmla="*/ 2693 w 11"/>
                  <a:gd name="T3" fmla="*/ 2397 h 6"/>
                  <a:gd name="T4" fmla="*/ 2824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0" y="6"/>
                    </a:moveTo>
                    <a:lnTo>
                      <a:pt x="10" y="1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" name="Freeform 325"/>
              <p:cNvSpPr>
                <a:spLocks/>
              </p:cNvSpPr>
              <p:nvPr>
                <p:custDataLst>
                  <p:tags r:id="rId1632"/>
                </p:custDataLst>
              </p:nvPr>
            </p:nvSpPr>
            <p:spPr bwMode="auto">
              <a:xfrm>
                <a:off x="4239" y="4024"/>
                <a:ext cx="7" cy="15"/>
              </a:xfrm>
              <a:custGeom>
                <a:avLst/>
                <a:gdLst>
                  <a:gd name="T0" fmla="*/ 0 w 5"/>
                  <a:gd name="T1" fmla="*/ 2824 h 11"/>
                  <a:gd name="T2" fmla="*/ 2220 w 5"/>
                  <a:gd name="T3" fmla="*/ 571 h 11"/>
                  <a:gd name="T4" fmla="*/ 2220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" name="Line 326"/>
              <p:cNvSpPr>
                <a:spLocks noChangeShapeType="1"/>
              </p:cNvSpPr>
              <p:nvPr>
                <p:custDataLst>
                  <p:tags r:id="rId1633"/>
                </p:custDataLst>
              </p:nvPr>
            </p:nvSpPr>
            <p:spPr bwMode="auto">
              <a:xfrm flipV="1">
                <a:off x="4248" y="3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" name="Line 327"/>
              <p:cNvSpPr>
                <a:spLocks noChangeShapeType="1"/>
              </p:cNvSpPr>
              <p:nvPr>
                <p:custDataLst>
                  <p:tags r:id="rId1634"/>
                </p:custDataLst>
              </p:nvPr>
            </p:nvSpPr>
            <p:spPr bwMode="auto">
              <a:xfrm flipV="1">
                <a:off x="4248" y="395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Line 328"/>
              <p:cNvSpPr>
                <a:spLocks noChangeShapeType="1"/>
              </p:cNvSpPr>
              <p:nvPr>
                <p:custDataLst>
                  <p:tags r:id="rId1635"/>
                </p:custDataLst>
              </p:nvPr>
            </p:nvSpPr>
            <p:spPr bwMode="auto">
              <a:xfrm flipV="1">
                <a:off x="4248" y="39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Line 329"/>
              <p:cNvSpPr>
                <a:spLocks noChangeShapeType="1"/>
              </p:cNvSpPr>
              <p:nvPr>
                <p:custDataLst>
                  <p:tags r:id="rId1636"/>
                </p:custDataLst>
              </p:nvPr>
            </p:nvSpPr>
            <p:spPr bwMode="auto">
              <a:xfrm flipV="1">
                <a:off x="4248" y="38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Line 330"/>
              <p:cNvSpPr>
                <a:spLocks noChangeShapeType="1"/>
              </p:cNvSpPr>
              <p:nvPr>
                <p:custDataLst>
                  <p:tags r:id="rId1637"/>
                </p:custDataLst>
              </p:nvPr>
            </p:nvSpPr>
            <p:spPr bwMode="auto">
              <a:xfrm flipV="1">
                <a:off x="4248" y="386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Line 331"/>
              <p:cNvSpPr>
                <a:spLocks noChangeShapeType="1"/>
              </p:cNvSpPr>
              <p:nvPr>
                <p:custDataLst>
                  <p:tags r:id="rId1638"/>
                </p:custDataLst>
              </p:nvPr>
            </p:nvSpPr>
            <p:spPr bwMode="auto">
              <a:xfrm flipV="1">
                <a:off x="4248" y="38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Line 332"/>
              <p:cNvSpPr>
                <a:spLocks noChangeShapeType="1"/>
              </p:cNvSpPr>
              <p:nvPr>
                <p:custDataLst>
                  <p:tags r:id="rId1639"/>
                </p:custDataLst>
              </p:nvPr>
            </p:nvSpPr>
            <p:spPr bwMode="auto">
              <a:xfrm flipV="1">
                <a:off x="4248" y="37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Line 333"/>
              <p:cNvSpPr>
                <a:spLocks noChangeShapeType="1"/>
              </p:cNvSpPr>
              <p:nvPr>
                <p:custDataLst>
                  <p:tags r:id="rId1640"/>
                </p:custDataLst>
              </p:nvPr>
            </p:nvSpPr>
            <p:spPr bwMode="auto">
              <a:xfrm flipV="1">
                <a:off x="4248" y="37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Line 334"/>
              <p:cNvSpPr>
                <a:spLocks noChangeShapeType="1"/>
              </p:cNvSpPr>
              <p:nvPr>
                <p:custDataLst>
                  <p:tags r:id="rId1641"/>
                </p:custDataLst>
              </p:nvPr>
            </p:nvSpPr>
            <p:spPr bwMode="auto">
              <a:xfrm flipV="1">
                <a:off x="4248" y="37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Line 335"/>
              <p:cNvSpPr>
                <a:spLocks noChangeShapeType="1"/>
              </p:cNvSpPr>
              <p:nvPr>
                <p:custDataLst>
                  <p:tags r:id="rId1642"/>
                </p:custDataLst>
              </p:nvPr>
            </p:nvSpPr>
            <p:spPr bwMode="auto">
              <a:xfrm flipV="1">
                <a:off x="4248" y="36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Line 336"/>
              <p:cNvSpPr>
                <a:spLocks noChangeShapeType="1"/>
              </p:cNvSpPr>
              <p:nvPr>
                <p:custDataLst>
                  <p:tags r:id="rId1643"/>
                </p:custDataLst>
              </p:nvPr>
            </p:nvSpPr>
            <p:spPr bwMode="auto">
              <a:xfrm flipV="1">
                <a:off x="4248" y="366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Line 337"/>
              <p:cNvSpPr>
                <a:spLocks noChangeShapeType="1"/>
              </p:cNvSpPr>
              <p:nvPr>
                <p:custDataLst>
                  <p:tags r:id="rId1644"/>
                </p:custDataLst>
              </p:nvPr>
            </p:nvSpPr>
            <p:spPr bwMode="auto">
              <a:xfrm flipV="1">
                <a:off x="4248" y="36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" name="Line 338"/>
              <p:cNvSpPr>
                <a:spLocks noChangeShapeType="1"/>
              </p:cNvSpPr>
              <p:nvPr>
                <p:custDataLst>
                  <p:tags r:id="rId1645"/>
                </p:custDataLst>
              </p:nvPr>
            </p:nvSpPr>
            <p:spPr bwMode="auto">
              <a:xfrm flipV="1">
                <a:off x="4248" y="35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" name="Line 339"/>
              <p:cNvSpPr>
                <a:spLocks noChangeShapeType="1"/>
              </p:cNvSpPr>
              <p:nvPr>
                <p:custDataLst>
                  <p:tags r:id="rId1646"/>
                </p:custDataLst>
              </p:nvPr>
            </p:nvSpPr>
            <p:spPr bwMode="auto">
              <a:xfrm flipV="1">
                <a:off x="4248" y="356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" name="Line 340"/>
              <p:cNvSpPr>
                <a:spLocks noChangeShapeType="1"/>
              </p:cNvSpPr>
              <p:nvPr>
                <p:custDataLst>
                  <p:tags r:id="rId1647"/>
                </p:custDataLst>
              </p:nvPr>
            </p:nvSpPr>
            <p:spPr bwMode="auto">
              <a:xfrm flipV="1">
                <a:off x="4248" y="35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" name="Line 341"/>
              <p:cNvSpPr>
                <a:spLocks noChangeShapeType="1"/>
              </p:cNvSpPr>
              <p:nvPr>
                <p:custDataLst>
                  <p:tags r:id="rId1648"/>
                </p:custDataLst>
              </p:nvPr>
            </p:nvSpPr>
            <p:spPr bwMode="auto">
              <a:xfrm flipV="1">
                <a:off x="4248" y="349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" name="Line 342"/>
              <p:cNvSpPr>
                <a:spLocks noChangeShapeType="1"/>
              </p:cNvSpPr>
              <p:nvPr>
                <p:custDataLst>
                  <p:tags r:id="rId1649"/>
                </p:custDataLst>
              </p:nvPr>
            </p:nvSpPr>
            <p:spPr bwMode="auto">
              <a:xfrm flipV="1">
                <a:off x="4248" y="34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" name="Line 343"/>
              <p:cNvSpPr>
                <a:spLocks noChangeShapeType="1"/>
              </p:cNvSpPr>
              <p:nvPr>
                <p:custDataLst>
                  <p:tags r:id="rId1650"/>
                </p:custDataLst>
              </p:nvPr>
            </p:nvSpPr>
            <p:spPr bwMode="auto">
              <a:xfrm flipV="1">
                <a:off x="4248" y="34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" name="Line 344"/>
              <p:cNvSpPr>
                <a:spLocks noChangeShapeType="1"/>
              </p:cNvSpPr>
              <p:nvPr>
                <p:custDataLst>
                  <p:tags r:id="rId1651"/>
                </p:custDataLst>
              </p:nvPr>
            </p:nvSpPr>
            <p:spPr bwMode="auto">
              <a:xfrm flipV="1">
                <a:off x="4248" y="340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8" name="Line 345"/>
              <p:cNvSpPr>
                <a:spLocks noChangeShapeType="1"/>
              </p:cNvSpPr>
              <p:nvPr>
                <p:custDataLst>
                  <p:tags r:id="rId1652"/>
                </p:custDataLst>
              </p:nvPr>
            </p:nvSpPr>
            <p:spPr bwMode="auto">
              <a:xfrm flipV="1">
                <a:off x="4248" y="33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9" name="Line 346"/>
              <p:cNvSpPr>
                <a:spLocks noChangeShapeType="1"/>
              </p:cNvSpPr>
              <p:nvPr>
                <p:custDataLst>
                  <p:tags r:id="rId1653"/>
                </p:custDataLst>
              </p:nvPr>
            </p:nvSpPr>
            <p:spPr bwMode="auto">
              <a:xfrm flipV="1">
                <a:off x="4248" y="333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0" name="Line 347"/>
              <p:cNvSpPr>
                <a:spLocks noChangeShapeType="1"/>
              </p:cNvSpPr>
              <p:nvPr>
                <p:custDataLst>
                  <p:tags r:id="rId1654"/>
                </p:custDataLst>
              </p:nvPr>
            </p:nvSpPr>
            <p:spPr bwMode="auto">
              <a:xfrm flipV="1">
                <a:off x="4248" y="33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" name="Line 348"/>
              <p:cNvSpPr>
                <a:spLocks noChangeShapeType="1"/>
              </p:cNvSpPr>
              <p:nvPr>
                <p:custDataLst>
                  <p:tags r:id="rId1655"/>
                </p:custDataLst>
              </p:nvPr>
            </p:nvSpPr>
            <p:spPr bwMode="auto">
              <a:xfrm flipV="1">
                <a:off x="4248" y="32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" name="Line 349"/>
              <p:cNvSpPr>
                <a:spLocks noChangeShapeType="1"/>
              </p:cNvSpPr>
              <p:nvPr>
                <p:custDataLst>
                  <p:tags r:id="rId1656"/>
                </p:custDataLst>
              </p:nvPr>
            </p:nvSpPr>
            <p:spPr bwMode="auto">
              <a:xfrm flipV="1">
                <a:off x="4248" y="32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" name="Line 350"/>
              <p:cNvSpPr>
                <a:spLocks noChangeShapeType="1"/>
              </p:cNvSpPr>
              <p:nvPr>
                <p:custDataLst>
                  <p:tags r:id="rId1657"/>
                </p:custDataLst>
              </p:nvPr>
            </p:nvSpPr>
            <p:spPr bwMode="auto">
              <a:xfrm flipV="1">
                <a:off x="4248" y="32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" name="Line 351"/>
              <p:cNvSpPr>
                <a:spLocks noChangeShapeType="1"/>
              </p:cNvSpPr>
              <p:nvPr>
                <p:custDataLst>
                  <p:tags r:id="rId1658"/>
                </p:custDataLst>
              </p:nvPr>
            </p:nvSpPr>
            <p:spPr bwMode="auto">
              <a:xfrm flipV="1">
                <a:off x="4248" y="31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" name="Line 352"/>
              <p:cNvSpPr>
                <a:spLocks noChangeShapeType="1"/>
              </p:cNvSpPr>
              <p:nvPr>
                <p:custDataLst>
                  <p:tags r:id="rId1659"/>
                </p:custDataLst>
              </p:nvPr>
            </p:nvSpPr>
            <p:spPr bwMode="auto">
              <a:xfrm flipV="1">
                <a:off x="4248" y="31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" name="Line 353"/>
              <p:cNvSpPr>
                <a:spLocks noChangeShapeType="1"/>
              </p:cNvSpPr>
              <p:nvPr>
                <p:custDataLst>
                  <p:tags r:id="rId1660"/>
                </p:custDataLst>
              </p:nvPr>
            </p:nvSpPr>
            <p:spPr bwMode="auto">
              <a:xfrm flipV="1">
                <a:off x="4248" y="31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" name="Line 354"/>
              <p:cNvSpPr>
                <a:spLocks noChangeShapeType="1"/>
              </p:cNvSpPr>
              <p:nvPr>
                <p:custDataLst>
                  <p:tags r:id="rId1661"/>
                </p:custDataLst>
              </p:nvPr>
            </p:nvSpPr>
            <p:spPr bwMode="auto">
              <a:xfrm flipV="1">
                <a:off x="4248" y="30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" name="Line 355"/>
              <p:cNvSpPr>
                <a:spLocks noChangeShapeType="1"/>
              </p:cNvSpPr>
              <p:nvPr>
                <p:custDataLst>
                  <p:tags r:id="rId1662"/>
                </p:custDataLst>
              </p:nvPr>
            </p:nvSpPr>
            <p:spPr bwMode="auto">
              <a:xfrm flipV="1">
                <a:off x="4248" y="30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" name="Line 356"/>
              <p:cNvSpPr>
                <a:spLocks noChangeShapeType="1"/>
              </p:cNvSpPr>
              <p:nvPr>
                <p:custDataLst>
                  <p:tags r:id="rId1663"/>
                </p:custDataLst>
              </p:nvPr>
            </p:nvSpPr>
            <p:spPr bwMode="auto">
              <a:xfrm flipV="1">
                <a:off x="4248" y="30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" name="Line 357"/>
              <p:cNvSpPr>
                <a:spLocks noChangeShapeType="1"/>
              </p:cNvSpPr>
              <p:nvPr>
                <p:custDataLst>
                  <p:tags r:id="rId1664"/>
                </p:custDataLst>
              </p:nvPr>
            </p:nvSpPr>
            <p:spPr bwMode="auto">
              <a:xfrm flipV="1">
                <a:off x="4248" y="29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" name="Line 358"/>
              <p:cNvSpPr>
                <a:spLocks noChangeShapeType="1"/>
              </p:cNvSpPr>
              <p:nvPr>
                <p:custDataLst>
                  <p:tags r:id="rId1665"/>
                </p:custDataLst>
              </p:nvPr>
            </p:nvSpPr>
            <p:spPr bwMode="auto">
              <a:xfrm flipV="1">
                <a:off x="4248" y="294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" name="Line 359"/>
              <p:cNvSpPr>
                <a:spLocks noChangeShapeType="1"/>
              </p:cNvSpPr>
              <p:nvPr>
                <p:custDataLst>
                  <p:tags r:id="rId1666"/>
                </p:custDataLst>
              </p:nvPr>
            </p:nvSpPr>
            <p:spPr bwMode="auto">
              <a:xfrm flipV="1">
                <a:off x="4248" y="29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" name="Line 360"/>
              <p:cNvSpPr>
                <a:spLocks noChangeShapeType="1"/>
              </p:cNvSpPr>
              <p:nvPr>
                <p:custDataLst>
                  <p:tags r:id="rId1667"/>
                </p:custDataLst>
              </p:nvPr>
            </p:nvSpPr>
            <p:spPr bwMode="auto">
              <a:xfrm flipV="1">
                <a:off x="4248" y="28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" name="Line 361"/>
              <p:cNvSpPr>
                <a:spLocks noChangeShapeType="1"/>
              </p:cNvSpPr>
              <p:nvPr>
                <p:custDataLst>
                  <p:tags r:id="rId1668"/>
                </p:custDataLst>
              </p:nvPr>
            </p:nvSpPr>
            <p:spPr bwMode="auto">
              <a:xfrm flipV="1">
                <a:off x="4248" y="28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" name="Line 362"/>
              <p:cNvSpPr>
                <a:spLocks noChangeShapeType="1"/>
              </p:cNvSpPr>
              <p:nvPr>
                <p:custDataLst>
                  <p:tags r:id="rId1669"/>
                </p:custDataLst>
              </p:nvPr>
            </p:nvSpPr>
            <p:spPr bwMode="auto">
              <a:xfrm flipV="1">
                <a:off x="4248" y="28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" name="Line 363"/>
              <p:cNvSpPr>
                <a:spLocks noChangeShapeType="1"/>
              </p:cNvSpPr>
              <p:nvPr>
                <p:custDataLst>
                  <p:tags r:id="rId1670"/>
                </p:custDataLst>
              </p:nvPr>
            </p:nvSpPr>
            <p:spPr bwMode="auto">
              <a:xfrm flipV="1">
                <a:off x="4248" y="27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" name="Line 364"/>
              <p:cNvSpPr>
                <a:spLocks noChangeShapeType="1"/>
              </p:cNvSpPr>
              <p:nvPr>
                <p:custDataLst>
                  <p:tags r:id="rId1671"/>
                </p:custDataLst>
              </p:nvPr>
            </p:nvSpPr>
            <p:spPr bwMode="auto">
              <a:xfrm flipV="1">
                <a:off x="4248" y="27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" name="Line 365"/>
              <p:cNvSpPr>
                <a:spLocks noChangeShapeType="1"/>
              </p:cNvSpPr>
              <p:nvPr>
                <p:custDataLst>
                  <p:tags r:id="rId1672"/>
                </p:custDataLst>
              </p:nvPr>
            </p:nvSpPr>
            <p:spPr bwMode="auto">
              <a:xfrm flipV="1">
                <a:off x="4248" y="27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" name="Line 366"/>
              <p:cNvSpPr>
                <a:spLocks noChangeShapeType="1"/>
              </p:cNvSpPr>
              <p:nvPr>
                <p:custDataLst>
                  <p:tags r:id="rId1673"/>
                </p:custDataLst>
              </p:nvPr>
            </p:nvSpPr>
            <p:spPr bwMode="auto">
              <a:xfrm flipV="1">
                <a:off x="4248" y="26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" name="Line 367"/>
              <p:cNvSpPr>
                <a:spLocks noChangeShapeType="1"/>
              </p:cNvSpPr>
              <p:nvPr>
                <p:custDataLst>
                  <p:tags r:id="rId1674"/>
                </p:custDataLst>
              </p:nvPr>
            </p:nvSpPr>
            <p:spPr bwMode="auto">
              <a:xfrm flipV="1">
                <a:off x="4248" y="26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" name="Line 368"/>
              <p:cNvSpPr>
                <a:spLocks noChangeShapeType="1"/>
              </p:cNvSpPr>
              <p:nvPr>
                <p:custDataLst>
                  <p:tags r:id="rId1675"/>
                </p:custDataLst>
              </p:nvPr>
            </p:nvSpPr>
            <p:spPr bwMode="auto">
              <a:xfrm flipV="1">
                <a:off x="4248" y="26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" name="Line 369"/>
              <p:cNvSpPr>
                <a:spLocks noChangeShapeType="1"/>
              </p:cNvSpPr>
              <p:nvPr>
                <p:custDataLst>
                  <p:tags r:id="rId1676"/>
                </p:custDataLst>
              </p:nvPr>
            </p:nvSpPr>
            <p:spPr bwMode="auto">
              <a:xfrm flipV="1">
                <a:off x="4248" y="258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" name="Line 370"/>
              <p:cNvSpPr>
                <a:spLocks noChangeShapeType="1"/>
              </p:cNvSpPr>
              <p:nvPr>
                <p:custDataLst>
                  <p:tags r:id="rId1677"/>
                </p:custDataLst>
              </p:nvPr>
            </p:nvSpPr>
            <p:spPr bwMode="auto">
              <a:xfrm flipV="1">
                <a:off x="4248" y="25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" name="Line 371"/>
              <p:cNvSpPr>
                <a:spLocks noChangeShapeType="1"/>
              </p:cNvSpPr>
              <p:nvPr>
                <p:custDataLst>
                  <p:tags r:id="rId1678"/>
                </p:custDataLst>
              </p:nvPr>
            </p:nvSpPr>
            <p:spPr bwMode="auto">
              <a:xfrm flipV="1">
                <a:off x="4248" y="25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" name="Line 372"/>
              <p:cNvSpPr>
                <a:spLocks noChangeShapeType="1"/>
              </p:cNvSpPr>
              <p:nvPr>
                <p:custDataLst>
                  <p:tags r:id="rId1679"/>
                </p:custDataLst>
              </p:nvPr>
            </p:nvSpPr>
            <p:spPr bwMode="auto">
              <a:xfrm flipV="1">
                <a:off x="4248" y="24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" name="Line 373"/>
              <p:cNvSpPr>
                <a:spLocks noChangeShapeType="1"/>
              </p:cNvSpPr>
              <p:nvPr>
                <p:custDataLst>
                  <p:tags r:id="rId1680"/>
                </p:custDataLst>
              </p:nvPr>
            </p:nvSpPr>
            <p:spPr bwMode="auto">
              <a:xfrm flipV="1">
                <a:off x="4248" y="24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" name="Line 374"/>
              <p:cNvSpPr>
                <a:spLocks noChangeShapeType="1"/>
              </p:cNvSpPr>
              <p:nvPr>
                <p:custDataLst>
                  <p:tags r:id="rId1681"/>
                </p:custDataLst>
              </p:nvPr>
            </p:nvSpPr>
            <p:spPr bwMode="auto">
              <a:xfrm flipV="1">
                <a:off x="4248" y="24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" name="Line 375"/>
              <p:cNvSpPr>
                <a:spLocks noChangeShapeType="1"/>
              </p:cNvSpPr>
              <p:nvPr>
                <p:custDataLst>
                  <p:tags r:id="rId1682"/>
                </p:custDataLst>
              </p:nvPr>
            </p:nvSpPr>
            <p:spPr bwMode="auto">
              <a:xfrm flipV="1">
                <a:off x="4248" y="23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" name="Line 376"/>
              <p:cNvSpPr>
                <a:spLocks noChangeShapeType="1"/>
              </p:cNvSpPr>
              <p:nvPr>
                <p:custDataLst>
                  <p:tags r:id="rId1683"/>
                </p:custDataLst>
              </p:nvPr>
            </p:nvSpPr>
            <p:spPr bwMode="auto">
              <a:xfrm flipV="1">
                <a:off x="4248" y="23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" name="Line 377"/>
              <p:cNvSpPr>
                <a:spLocks noChangeShapeType="1"/>
              </p:cNvSpPr>
              <p:nvPr>
                <p:custDataLst>
                  <p:tags r:id="rId1684"/>
                </p:custDataLst>
              </p:nvPr>
            </p:nvSpPr>
            <p:spPr bwMode="auto">
              <a:xfrm flipV="1">
                <a:off x="4248" y="23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" name="Line 378"/>
              <p:cNvSpPr>
                <a:spLocks noChangeShapeType="1"/>
              </p:cNvSpPr>
              <p:nvPr>
                <p:custDataLst>
                  <p:tags r:id="rId1685"/>
                </p:custDataLst>
              </p:nvPr>
            </p:nvSpPr>
            <p:spPr bwMode="auto">
              <a:xfrm flipV="1">
                <a:off x="4248" y="22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" name="Line 379"/>
              <p:cNvSpPr>
                <a:spLocks noChangeShapeType="1"/>
              </p:cNvSpPr>
              <p:nvPr>
                <p:custDataLst>
                  <p:tags r:id="rId1686"/>
                </p:custDataLst>
              </p:nvPr>
            </p:nvSpPr>
            <p:spPr bwMode="auto">
              <a:xfrm flipV="1">
                <a:off x="4248" y="22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" name="Line 380"/>
              <p:cNvSpPr>
                <a:spLocks noChangeShapeType="1"/>
              </p:cNvSpPr>
              <p:nvPr>
                <p:custDataLst>
                  <p:tags r:id="rId1687"/>
                </p:custDataLst>
              </p:nvPr>
            </p:nvSpPr>
            <p:spPr bwMode="auto">
              <a:xfrm flipV="1">
                <a:off x="4248" y="22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" name="Line 381"/>
              <p:cNvSpPr>
                <a:spLocks noChangeShapeType="1"/>
              </p:cNvSpPr>
              <p:nvPr>
                <p:custDataLst>
                  <p:tags r:id="rId1688"/>
                </p:custDataLst>
              </p:nvPr>
            </p:nvSpPr>
            <p:spPr bwMode="auto">
              <a:xfrm flipV="1">
                <a:off x="4248" y="218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" name="Line 382"/>
              <p:cNvSpPr>
                <a:spLocks noChangeShapeType="1"/>
              </p:cNvSpPr>
              <p:nvPr>
                <p:custDataLst>
                  <p:tags r:id="rId1689"/>
                </p:custDataLst>
              </p:nvPr>
            </p:nvSpPr>
            <p:spPr bwMode="auto">
              <a:xfrm flipV="1">
                <a:off x="4248" y="21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" name="Line 383"/>
              <p:cNvSpPr>
                <a:spLocks noChangeShapeType="1"/>
              </p:cNvSpPr>
              <p:nvPr>
                <p:custDataLst>
                  <p:tags r:id="rId1690"/>
                </p:custDataLst>
              </p:nvPr>
            </p:nvSpPr>
            <p:spPr bwMode="auto">
              <a:xfrm flipV="1">
                <a:off x="4248" y="21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" name="Line 384"/>
              <p:cNvSpPr>
                <a:spLocks noChangeShapeType="1"/>
              </p:cNvSpPr>
              <p:nvPr>
                <p:custDataLst>
                  <p:tags r:id="rId1691"/>
                </p:custDataLst>
              </p:nvPr>
            </p:nvSpPr>
            <p:spPr bwMode="auto">
              <a:xfrm flipV="1">
                <a:off x="4248" y="20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" name="Line 385"/>
              <p:cNvSpPr>
                <a:spLocks noChangeShapeType="1"/>
              </p:cNvSpPr>
              <p:nvPr>
                <p:custDataLst>
                  <p:tags r:id="rId1692"/>
                </p:custDataLst>
              </p:nvPr>
            </p:nvSpPr>
            <p:spPr bwMode="auto">
              <a:xfrm flipV="1">
                <a:off x="4248" y="20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" name="Line 386"/>
              <p:cNvSpPr>
                <a:spLocks noChangeShapeType="1"/>
              </p:cNvSpPr>
              <p:nvPr>
                <p:custDataLst>
                  <p:tags r:id="rId1693"/>
                </p:custDataLst>
              </p:nvPr>
            </p:nvSpPr>
            <p:spPr bwMode="auto">
              <a:xfrm flipV="1">
                <a:off x="4248" y="20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" name="Line 387"/>
              <p:cNvSpPr>
                <a:spLocks noChangeShapeType="1"/>
              </p:cNvSpPr>
              <p:nvPr>
                <p:custDataLst>
                  <p:tags r:id="rId1694"/>
                </p:custDataLst>
              </p:nvPr>
            </p:nvSpPr>
            <p:spPr bwMode="auto">
              <a:xfrm flipV="1">
                <a:off x="4248" y="1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" name="Freeform 388"/>
              <p:cNvSpPr>
                <a:spLocks/>
              </p:cNvSpPr>
              <p:nvPr>
                <p:custDataLst>
                  <p:tags r:id="rId1695"/>
                </p:custDataLst>
              </p:nvPr>
            </p:nvSpPr>
            <p:spPr bwMode="auto">
              <a:xfrm>
                <a:off x="4248" y="1959"/>
                <a:ext cx="0" cy="16"/>
              </a:xfrm>
              <a:custGeom>
                <a:avLst/>
                <a:gdLst>
                  <a:gd name="T0" fmla="*/ 2069 h 12"/>
                  <a:gd name="T1" fmla="*/ 491 h 12"/>
                  <a:gd name="T2" fmla="*/ 0 h 12"/>
                  <a:gd name="T3" fmla="*/ 0 60000 65536"/>
                  <a:gd name="T4" fmla="*/ 0 60000 65536"/>
                  <a:gd name="T5" fmla="*/ 0 60000 65536"/>
                  <a:gd name="T6" fmla="*/ 0 h 12"/>
                  <a:gd name="T7" fmla="*/ 12 h 1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2">
                    <a:moveTo>
                      <a:pt x="0" y="12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" name="Freeform 389"/>
              <p:cNvSpPr>
                <a:spLocks/>
              </p:cNvSpPr>
              <p:nvPr>
                <p:custDataLst>
                  <p:tags r:id="rId1696"/>
                </p:custDataLst>
              </p:nvPr>
            </p:nvSpPr>
            <p:spPr bwMode="auto">
              <a:xfrm>
                <a:off x="4235" y="1930"/>
                <a:ext cx="9" cy="14"/>
              </a:xfrm>
              <a:custGeom>
                <a:avLst/>
                <a:gdLst>
                  <a:gd name="T0" fmla="*/ 631 w 7"/>
                  <a:gd name="T1" fmla="*/ 4351 h 10"/>
                  <a:gd name="T2" fmla="*/ 208 w 7"/>
                  <a:gd name="T3" fmla="*/ 844 h 10"/>
                  <a:gd name="T4" fmla="*/ 0 w 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0"/>
                  <a:gd name="T11" fmla="*/ 7 w 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0">
                    <a:moveTo>
                      <a:pt x="7" y="1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" name="Freeform 390"/>
              <p:cNvSpPr>
                <a:spLocks/>
              </p:cNvSpPr>
              <p:nvPr>
                <p:custDataLst>
                  <p:tags r:id="rId1697"/>
                </p:custDataLst>
              </p:nvPr>
            </p:nvSpPr>
            <p:spPr bwMode="auto">
              <a:xfrm>
                <a:off x="4209" y="1912"/>
                <a:ext cx="15" cy="7"/>
              </a:xfrm>
              <a:custGeom>
                <a:avLst/>
                <a:gdLst>
                  <a:gd name="T0" fmla="*/ 2824 w 11"/>
                  <a:gd name="T1" fmla="*/ 2220 h 5"/>
                  <a:gd name="T2" fmla="*/ 779 w 11"/>
                  <a:gd name="T3" fmla="*/ 1 h 5"/>
                  <a:gd name="T4" fmla="*/ 0 w 1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5"/>
                  <a:gd name="T11" fmla="*/ 11 w 1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5">
                    <a:moveTo>
                      <a:pt x="11" y="5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" name="Line 391"/>
              <p:cNvSpPr>
                <a:spLocks noChangeShapeType="1"/>
              </p:cNvSpPr>
              <p:nvPr>
                <p:custDataLst>
                  <p:tags r:id="rId1698"/>
                </p:custDataLst>
              </p:nvPr>
            </p:nvSpPr>
            <p:spPr bwMode="auto">
              <a:xfrm flipH="1">
                <a:off x="4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" name="Line 392"/>
              <p:cNvSpPr>
                <a:spLocks noChangeShapeType="1"/>
              </p:cNvSpPr>
              <p:nvPr>
                <p:custDataLst>
                  <p:tags r:id="rId1699"/>
                </p:custDataLst>
              </p:nvPr>
            </p:nvSpPr>
            <p:spPr bwMode="auto">
              <a:xfrm flipH="1">
                <a:off x="4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" name="Line 393"/>
              <p:cNvSpPr>
                <a:spLocks noChangeShapeType="1"/>
              </p:cNvSpPr>
              <p:nvPr>
                <p:custDataLst>
                  <p:tags r:id="rId1700"/>
                </p:custDataLst>
              </p:nvPr>
            </p:nvSpPr>
            <p:spPr bwMode="auto">
              <a:xfrm flipH="1">
                <a:off x="4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" name="Line 394"/>
              <p:cNvSpPr>
                <a:spLocks noChangeShapeType="1"/>
              </p:cNvSpPr>
              <p:nvPr>
                <p:custDataLst>
                  <p:tags r:id="rId1701"/>
                </p:custDataLst>
              </p:nvPr>
            </p:nvSpPr>
            <p:spPr bwMode="auto">
              <a:xfrm flipH="1">
                <a:off x="4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8" name="Line 395"/>
              <p:cNvSpPr>
                <a:spLocks noChangeShapeType="1"/>
              </p:cNvSpPr>
              <p:nvPr>
                <p:custDataLst>
                  <p:tags r:id="rId1702"/>
                </p:custDataLst>
              </p:nvPr>
            </p:nvSpPr>
            <p:spPr bwMode="auto">
              <a:xfrm flipH="1">
                <a:off x="4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" name="Line 396"/>
              <p:cNvSpPr>
                <a:spLocks noChangeShapeType="1"/>
              </p:cNvSpPr>
              <p:nvPr>
                <p:custDataLst>
                  <p:tags r:id="rId1703"/>
                </p:custDataLst>
              </p:nvPr>
            </p:nvSpPr>
            <p:spPr bwMode="auto">
              <a:xfrm flipH="1">
                <a:off x="4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" name="Line 397"/>
              <p:cNvSpPr>
                <a:spLocks noChangeShapeType="1"/>
              </p:cNvSpPr>
              <p:nvPr>
                <p:custDataLst>
                  <p:tags r:id="rId1704"/>
                </p:custDataLst>
              </p:nvPr>
            </p:nvSpPr>
            <p:spPr bwMode="auto">
              <a:xfrm flipH="1">
                <a:off x="3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" name="Line 398"/>
              <p:cNvSpPr>
                <a:spLocks noChangeShapeType="1"/>
              </p:cNvSpPr>
              <p:nvPr>
                <p:custDataLst>
                  <p:tags r:id="rId1705"/>
                </p:custDataLst>
              </p:nvPr>
            </p:nvSpPr>
            <p:spPr bwMode="auto">
              <a:xfrm flipH="1">
                <a:off x="3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" name="Line 399"/>
              <p:cNvSpPr>
                <a:spLocks noChangeShapeType="1"/>
              </p:cNvSpPr>
              <p:nvPr>
                <p:custDataLst>
                  <p:tags r:id="rId1706"/>
                </p:custDataLst>
              </p:nvPr>
            </p:nvSpPr>
            <p:spPr bwMode="auto">
              <a:xfrm flipH="1">
                <a:off x="3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" name="Line 400"/>
              <p:cNvSpPr>
                <a:spLocks noChangeShapeType="1"/>
              </p:cNvSpPr>
              <p:nvPr>
                <p:custDataLst>
                  <p:tags r:id="rId1707"/>
                </p:custDataLst>
              </p:nvPr>
            </p:nvSpPr>
            <p:spPr bwMode="auto">
              <a:xfrm flipH="1">
                <a:off x="3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" name="Line 401"/>
              <p:cNvSpPr>
                <a:spLocks noChangeShapeType="1"/>
              </p:cNvSpPr>
              <p:nvPr>
                <p:custDataLst>
                  <p:tags r:id="rId1708"/>
                </p:custDataLst>
              </p:nvPr>
            </p:nvSpPr>
            <p:spPr bwMode="auto">
              <a:xfrm flipH="1">
                <a:off x="384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" name="Line 402"/>
              <p:cNvSpPr>
                <a:spLocks noChangeShapeType="1"/>
              </p:cNvSpPr>
              <p:nvPr>
                <p:custDataLst>
                  <p:tags r:id="rId1709"/>
                </p:custDataLst>
              </p:nvPr>
            </p:nvSpPr>
            <p:spPr bwMode="auto">
              <a:xfrm flipH="1">
                <a:off x="3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" name="Line 403"/>
              <p:cNvSpPr>
                <a:spLocks noChangeShapeType="1"/>
              </p:cNvSpPr>
              <p:nvPr>
                <p:custDataLst>
                  <p:tags r:id="rId1710"/>
                </p:custDataLst>
              </p:nvPr>
            </p:nvSpPr>
            <p:spPr bwMode="auto">
              <a:xfrm flipH="1">
                <a:off x="3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" name="Line 404"/>
              <p:cNvSpPr>
                <a:spLocks noChangeShapeType="1"/>
              </p:cNvSpPr>
              <p:nvPr>
                <p:custDataLst>
                  <p:tags r:id="rId1711"/>
                </p:custDataLst>
              </p:nvPr>
            </p:nvSpPr>
            <p:spPr bwMode="auto">
              <a:xfrm flipH="1">
                <a:off x="3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" name="Line 405"/>
              <p:cNvSpPr>
                <a:spLocks noChangeShapeType="1"/>
              </p:cNvSpPr>
              <p:nvPr>
                <p:custDataLst>
                  <p:tags r:id="rId1712"/>
                </p:custDataLst>
              </p:nvPr>
            </p:nvSpPr>
            <p:spPr bwMode="auto">
              <a:xfrm flipH="1">
                <a:off x="3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" name="Line 406"/>
              <p:cNvSpPr>
                <a:spLocks noChangeShapeType="1"/>
              </p:cNvSpPr>
              <p:nvPr>
                <p:custDataLst>
                  <p:tags r:id="rId1713"/>
                </p:custDataLst>
              </p:nvPr>
            </p:nvSpPr>
            <p:spPr bwMode="auto">
              <a:xfrm flipH="1">
                <a:off x="3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" name="Line 408"/>
              <p:cNvSpPr>
                <a:spLocks noChangeShapeType="1"/>
              </p:cNvSpPr>
              <p:nvPr>
                <p:custDataLst>
                  <p:tags r:id="rId1714"/>
                </p:custDataLst>
              </p:nvPr>
            </p:nvSpPr>
            <p:spPr bwMode="auto">
              <a:xfrm flipH="1">
                <a:off x="3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" name="Line 409"/>
              <p:cNvSpPr>
                <a:spLocks noChangeShapeType="1"/>
              </p:cNvSpPr>
              <p:nvPr>
                <p:custDataLst>
                  <p:tags r:id="rId1715"/>
                </p:custDataLst>
              </p:nvPr>
            </p:nvSpPr>
            <p:spPr bwMode="auto">
              <a:xfrm flipH="1">
                <a:off x="3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" name="Line 410"/>
              <p:cNvSpPr>
                <a:spLocks noChangeShapeType="1"/>
              </p:cNvSpPr>
              <p:nvPr>
                <p:custDataLst>
                  <p:tags r:id="rId1716"/>
                </p:custDataLst>
              </p:nvPr>
            </p:nvSpPr>
            <p:spPr bwMode="auto">
              <a:xfrm flipH="1">
                <a:off x="3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" name="Line 411"/>
              <p:cNvSpPr>
                <a:spLocks noChangeShapeType="1"/>
              </p:cNvSpPr>
              <p:nvPr>
                <p:custDataLst>
                  <p:tags r:id="rId1717"/>
                </p:custDataLst>
              </p:nvPr>
            </p:nvSpPr>
            <p:spPr bwMode="auto">
              <a:xfrm flipH="1">
                <a:off x="3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" name="Line 412"/>
              <p:cNvSpPr>
                <a:spLocks noChangeShapeType="1"/>
              </p:cNvSpPr>
              <p:nvPr>
                <p:custDataLst>
                  <p:tags r:id="rId1718"/>
                </p:custDataLst>
              </p:nvPr>
            </p:nvSpPr>
            <p:spPr bwMode="auto">
              <a:xfrm flipH="1">
                <a:off x="3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" name="Line 413"/>
              <p:cNvSpPr>
                <a:spLocks noChangeShapeType="1"/>
              </p:cNvSpPr>
              <p:nvPr>
                <p:custDataLst>
                  <p:tags r:id="rId1719"/>
                </p:custDataLst>
              </p:nvPr>
            </p:nvSpPr>
            <p:spPr bwMode="auto">
              <a:xfrm flipH="1">
                <a:off x="3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" name="Line 414"/>
              <p:cNvSpPr>
                <a:spLocks noChangeShapeType="1"/>
              </p:cNvSpPr>
              <p:nvPr>
                <p:custDataLst>
                  <p:tags r:id="rId1720"/>
                </p:custDataLst>
              </p:nvPr>
            </p:nvSpPr>
            <p:spPr bwMode="auto">
              <a:xfrm flipH="1">
                <a:off x="3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" name="Line 415"/>
              <p:cNvSpPr>
                <a:spLocks noChangeShapeType="1"/>
              </p:cNvSpPr>
              <p:nvPr>
                <p:custDataLst>
                  <p:tags r:id="rId1721"/>
                </p:custDataLst>
              </p:nvPr>
            </p:nvSpPr>
            <p:spPr bwMode="auto">
              <a:xfrm flipH="1">
                <a:off x="3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" name="Line 416"/>
              <p:cNvSpPr>
                <a:spLocks noChangeShapeType="1"/>
              </p:cNvSpPr>
              <p:nvPr>
                <p:custDataLst>
                  <p:tags r:id="rId1722"/>
                </p:custDataLst>
              </p:nvPr>
            </p:nvSpPr>
            <p:spPr bwMode="auto">
              <a:xfrm flipH="1">
                <a:off x="338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" name="Line 417"/>
              <p:cNvSpPr>
                <a:spLocks noChangeShapeType="1"/>
              </p:cNvSpPr>
              <p:nvPr>
                <p:custDataLst>
                  <p:tags r:id="rId1723"/>
                </p:custDataLst>
              </p:nvPr>
            </p:nvSpPr>
            <p:spPr bwMode="auto">
              <a:xfrm flipH="1">
                <a:off x="3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" name="Line 418"/>
              <p:cNvSpPr>
                <a:spLocks noChangeShapeType="1"/>
              </p:cNvSpPr>
              <p:nvPr>
                <p:custDataLst>
                  <p:tags r:id="rId1724"/>
                </p:custDataLst>
              </p:nvPr>
            </p:nvSpPr>
            <p:spPr bwMode="auto">
              <a:xfrm flipH="1">
                <a:off x="332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" name="Line 419"/>
              <p:cNvSpPr>
                <a:spLocks noChangeShapeType="1"/>
              </p:cNvSpPr>
              <p:nvPr>
                <p:custDataLst>
                  <p:tags r:id="rId1725"/>
                </p:custDataLst>
              </p:nvPr>
            </p:nvSpPr>
            <p:spPr bwMode="auto">
              <a:xfrm flipH="1">
                <a:off x="329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" name="Line 420"/>
              <p:cNvSpPr>
                <a:spLocks noChangeShapeType="1"/>
              </p:cNvSpPr>
              <p:nvPr>
                <p:custDataLst>
                  <p:tags r:id="rId1726"/>
                </p:custDataLst>
              </p:nvPr>
            </p:nvSpPr>
            <p:spPr bwMode="auto">
              <a:xfrm flipH="1">
                <a:off x="325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" name="Line 421"/>
              <p:cNvSpPr>
                <a:spLocks noChangeShapeType="1"/>
              </p:cNvSpPr>
              <p:nvPr>
                <p:custDataLst>
                  <p:tags r:id="rId1727"/>
                </p:custDataLst>
              </p:nvPr>
            </p:nvSpPr>
            <p:spPr bwMode="auto">
              <a:xfrm flipH="1">
                <a:off x="322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" name="Line 422"/>
              <p:cNvSpPr>
                <a:spLocks noChangeShapeType="1"/>
              </p:cNvSpPr>
              <p:nvPr>
                <p:custDataLst>
                  <p:tags r:id="rId1728"/>
                </p:custDataLst>
              </p:nvPr>
            </p:nvSpPr>
            <p:spPr bwMode="auto">
              <a:xfrm flipH="1">
                <a:off x="319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" name="Line 423"/>
              <p:cNvSpPr>
                <a:spLocks noChangeShapeType="1"/>
              </p:cNvSpPr>
              <p:nvPr>
                <p:custDataLst>
                  <p:tags r:id="rId1729"/>
                </p:custDataLst>
              </p:nvPr>
            </p:nvSpPr>
            <p:spPr bwMode="auto">
              <a:xfrm flipH="1">
                <a:off x="316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" name="Line 424"/>
              <p:cNvSpPr>
                <a:spLocks noChangeShapeType="1"/>
              </p:cNvSpPr>
              <p:nvPr>
                <p:custDataLst>
                  <p:tags r:id="rId1730"/>
                </p:custDataLst>
              </p:nvPr>
            </p:nvSpPr>
            <p:spPr bwMode="auto">
              <a:xfrm flipH="1">
                <a:off x="312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" name="Line 425"/>
              <p:cNvSpPr>
                <a:spLocks noChangeShapeType="1"/>
              </p:cNvSpPr>
              <p:nvPr>
                <p:custDataLst>
                  <p:tags r:id="rId1731"/>
                </p:custDataLst>
              </p:nvPr>
            </p:nvSpPr>
            <p:spPr bwMode="auto">
              <a:xfrm flipH="1">
                <a:off x="309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" name="Line 426"/>
              <p:cNvSpPr>
                <a:spLocks noChangeShapeType="1"/>
              </p:cNvSpPr>
              <p:nvPr>
                <p:custDataLst>
                  <p:tags r:id="rId1732"/>
                </p:custDataLst>
              </p:nvPr>
            </p:nvSpPr>
            <p:spPr bwMode="auto">
              <a:xfrm flipH="1">
                <a:off x="306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" name="Line 427"/>
              <p:cNvSpPr>
                <a:spLocks noChangeShapeType="1"/>
              </p:cNvSpPr>
              <p:nvPr>
                <p:custDataLst>
                  <p:tags r:id="rId1733"/>
                </p:custDataLst>
              </p:nvPr>
            </p:nvSpPr>
            <p:spPr bwMode="auto">
              <a:xfrm flipH="1">
                <a:off x="302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" name="Line 428"/>
              <p:cNvSpPr>
                <a:spLocks noChangeShapeType="1"/>
              </p:cNvSpPr>
              <p:nvPr>
                <p:custDataLst>
                  <p:tags r:id="rId1734"/>
                </p:custDataLst>
              </p:nvPr>
            </p:nvSpPr>
            <p:spPr bwMode="auto">
              <a:xfrm flipH="1">
                <a:off x="299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" name="Line 429"/>
              <p:cNvSpPr>
                <a:spLocks noChangeShapeType="1"/>
              </p:cNvSpPr>
              <p:nvPr>
                <p:custDataLst>
                  <p:tags r:id="rId1735"/>
                </p:custDataLst>
              </p:nvPr>
            </p:nvSpPr>
            <p:spPr bwMode="auto">
              <a:xfrm flipH="1">
                <a:off x="296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" name="Line 430"/>
              <p:cNvSpPr>
                <a:spLocks noChangeShapeType="1"/>
              </p:cNvSpPr>
              <p:nvPr>
                <p:custDataLst>
                  <p:tags r:id="rId1736"/>
                </p:custDataLst>
              </p:nvPr>
            </p:nvSpPr>
            <p:spPr bwMode="auto">
              <a:xfrm flipH="1">
                <a:off x="293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" name="Line 431"/>
              <p:cNvSpPr>
                <a:spLocks noChangeShapeType="1"/>
              </p:cNvSpPr>
              <p:nvPr>
                <p:custDataLst>
                  <p:tags r:id="rId1737"/>
                </p:custDataLst>
              </p:nvPr>
            </p:nvSpPr>
            <p:spPr bwMode="auto">
              <a:xfrm flipH="1">
                <a:off x="289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" name="Line 432"/>
              <p:cNvSpPr>
                <a:spLocks noChangeShapeType="1"/>
              </p:cNvSpPr>
              <p:nvPr>
                <p:custDataLst>
                  <p:tags r:id="rId1738"/>
                </p:custDataLst>
              </p:nvPr>
            </p:nvSpPr>
            <p:spPr bwMode="auto">
              <a:xfrm flipH="1">
                <a:off x="286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" name="Line 433"/>
              <p:cNvSpPr>
                <a:spLocks noChangeShapeType="1"/>
              </p:cNvSpPr>
              <p:nvPr>
                <p:custDataLst>
                  <p:tags r:id="rId1739"/>
                </p:custDataLst>
              </p:nvPr>
            </p:nvSpPr>
            <p:spPr bwMode="auto">
              <a:xfrm flipH="1">
                <a:off x="283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" name="Line 434"/>
              <p:cNvSpPr>
                <a:spLocks noChangeShapeType="1"/>
              </p:cNvSpPr>
              <p:nvPr>
                <p:custDataLst>
                  <p:tags r:id="rId1740"/>
                </p:custDataLst>
              </p:nvPr>
            </p:nvSpPr>
            <p:spPr bwMode="auto">
              <a:xfrm flipH="1">
                <a:off x="279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" name="Line 435"/>
              <p:cNvSpPr>
                <a:spLocks noChangeShapeType="1"/>
              </p:cNvSpPr>
              <p:nvPr>
                <p:custDataLst>
                  <p:tags r:id="rId1741"/>
                </p:custDataLst>
              </p:nvPr>
            </p:nvSpPr>
            <p:spPr bwMode="auto">
              <a:xfrm flipH="1">
                <a:off x="276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" name="Line 436"/>
              <p:cNvSpPr>
                <a:spLocks noChangeShapeType="1"/>
              </p:cNvSpPr>
              <p:nvPr>
                <p:custDataLst>
                  <p:tags r:id="rId1742"/>
                </p:custDataLst>
              </p:nvPr>
            </p:nvSpPr>
            <p:spPr bwMode="auto">
              <a:xfrm flipH="1">
                <a:off x="273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" name="Line 437"/>
              <p:cNvSpPr>
                <a:spLocks noChangeShapeType="1"/>
              </p:cNvSpPr>
              <p:nvPr>
                <p:custDataLst>
                  <p:tags r:id="rId1743"/>
                </p:custDataLst>
              </p:nvPr>
            </p:nvSpPr>
            <p:spPr bwMode="auto">
              <a:xfrm flipH="1">
                <a:off x="270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" name="Line 438"/>
              <p:cNvSpPr>
                <a:spLocks noChangeShapeType="1"/>
              </p:cNvSpPr>
              <p:nvPr>
                <p:custDataLst>
                  <p:tags r:id="rId1744"/>
                </p:custDataLst>
              </p:nvPr>
            </p:nvSpPr>
            <p:spPr bwMode="auto">
              <a:xfrm flipH="1">
                <a:off x="266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" name="Line 439"/>
              <p:cNvSpPr>
                <a:spLocks noChangeShapeType="1"/>
              </p:cNvSpPr>
              <p:nvPr>
                <p:custDataLst>
                  <p:tags r:id="rId1745"/>
                </p:custDataLst>
              </p:nvPr>
            </p:nvSpPr>
            <p:spPr bwMode="auto">
              <a:xfrm flipH="1">
                <a:off x="263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" name="Line 440"/>
              <p:cNvSpPr>
                <a:spLocks noChangeShapeType="1"/>
              </p:cNvSpPr>
              <p:nvPr>
                <p:custDataLst>
                  <p:tags r:id="rId1746"/>
                </p:custDataLst>
              </p:nvPr>
            </p:nvSpPr>
            <p:spPr bwMode="auto">
              <a:xfrm flipH="1">
                <a:off x="260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" name="Line 441"/>
              <p:cNvSpPr>
                <a:spLocks noChangeShapeType="1"/>
              </p:cNvSpPr>
              <p:nvPr>
                <p:custDataLst>
                  <p:tags r:id="rId1747"/>
                </p:custDataLst>
              </p:nvPr>
            </p:nvSpPr>
            <p:spPr bwMode="auto">
              <a:xfrm flipH="1">
                <a:off x="256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" name="Line 442"/>
              <p:cNvSpPr>
                <a:spLocks noChangeShapeType="1"/>
              </p:cNvSpPr>
              <p:nvPr>
                <p:custDataLst>
                  <p:tags r:id="rId1748"/>
                </p:custDataLst>
              </p:nvPr>
            </p:nvSpPr>
            <p:spPr bwMode="auto">
              <a:xfrm flipH="1">
                <a:off x="253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" name="Line 443"/>
              <p:cNvSpPr>
                <a:spLocks noChangeShapeType="1"/>
              </p:cNvSpPr>
              <p:nvPr>
                <p:custDataLst>
                  <p:tags r:id="rId1749"/>
                </p:custDataLst>
              </p:nvPr>
            </p:nvSpPr>
            <p:spPr bwMode="auto">
              <a:xfrm flipH="1">
                <a:off x="250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" name="Line 444"/>
              <p:cNvSpPr>
                <a:spLocks noChangeShapeType="1"/>
              </p:cNvSpPr>
              <p:nvPr>
                <p:custDataLst>
                  <p:tags r:id="rId1750"/>
                </p:custDataLst>
              </p:nvPr>
            </p:nvSpPr>
            <p:spPr bwMode="auto">
              <a:xfrm flipH="1">
                <a:off x="247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" name="Line 445"/>
              <p:cNvSpPr>
                <a:spLocks noChangeShapeType="1"/>
              </p:cNvSpPr>
              <p:nvPr>
                <p:custDataLst>
                  <p:tags r:id="rId1751"/>
                </p:custDataLst>
              </p:nvPr>
            </p:nvSpPr>
            <p:spPr bwMode="auto">
              <a:xfrm flipH="1">
                <a:off x="243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" name="Line 446"/>
              <p:cNvSpPr>
                <a:spLocks noChangeShapeType="1"/>
              </p:cNvSpPr>
              <p:nvPr>
                <p:custDataLst>
                  <p:tags r:id="rId1752"/>
                </p:custDataLst>
              </p:nvPr>
            </p:nvSpPr>
            <p:spPr bwMode="auto">
              <a:xfrm flipH="1">
                <a:off x="240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" name="Line 447"/>
              <p:cNvSpPr>
                <a:spLocks noChangeShapeType="1"/>
              </p:cNvSpPr>
              <p:nvPr>
                <p:custDataLst>
                  <p:tags r:id="rId1753"/>
                </p:custDataLst>
              </p:nvPr>
            </p:nvSpPr>
            <p:spPr bwMode="auto">
              <a:xfrm flipH="1">
                <a:off x="237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" name="Line 448"/>
              <p:cNvSpPr>
                <a:spLocks noChangeShapeType="1"/>
              </p:cNvSpPr>
              <p:nvPr>
                <p:custDataLst>
                  <p:tags r:id="rId1754"/>
                </p:custDataLst>
              </p:nvPr>
            </p:nvSpPr>
            <p:spPr bwMode="auto">
              <a:xfrm flipH="1">
                <a:off x="234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" name="Line 449"/>
              <p:cNvSpPr>
                <a:spLocks noChangeShapeType="1"/>
              </p:cNvSpPr>
              <p:nvPr>
                <p:custDataLst>
                  <p:tags r:id="rId1755"/>
                </p:custDataLst>
              </p:nvPr>
            </p:nvSpPr>
            <p:spPr bwMode="auto">
              <a:xfrm flipH="1">
                <a:off x="230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" name="Line 450"/>
              <p:cNvSpPr>
                <a:spLocks noChangeShapeType="1"/>
              </p:cNvSpPr>
              <p:nvPr>
                <p:custDataLst>
                  <p:tags r:id="rId1756"/>
                </p:custDataLst>
              </p:nvPr>
            </p:nvSpPr>
            <p:spPr bwMode="auto">
              <a:xfrm flipH="1">
                <a:off x="227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" name="Line 451"/>
              <p:cNvSpPr>
                <a:spLocks noChangeShapeType="1"/>
              </p:cNvSpPr>
              <p:nvPr>
                <p:custDataLst>
                  <p:tags r:id="rId1757"/>
                </p:custDataLst>
              </p:nvPr>
            </p:nvSpPr>
            <p:spPr bwMode="auto">
              <a:xfrm flipH="1">
                <a:off x="224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" name="Line 452"/>
              <p:cNvSpPr>
                <a:spLocks noChangeShapeType="1"/>
              </p:cNvSpPr>
              <p:nvPr>
                <p:custDataLst>
                  <p:tags r:id="rId1758"/>
                </p:custDataLst>
              </p:nvPr>
            </p:nvSpPr>
            <p:spPr bwMode="auto">
              <a:xfrm flipH="1">
                <a:off x="220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" name="Line 453"/>
              <p:cNvSpPr>
                <a:spLocks noChangeShapeType="1"/>
              </p:cNvSpPr>
              <p:nvPr>
                <p:custDataLst>
                  <p:tags r:id="rId1759"/>
                </p:custDataLst>
              </p:nvPr>
            </p:nvSpPr>
            <p:spPr bwMode="auto">
              <a:xfrm flipH="1">
                <a:off x="2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" name="Line 454"/>
              <p:cNvSpPr>
                <a:spLocks noChangeShapeType="1"/>
              </p:cNvSpPr>
              <p:nvPr>
                <p:custDataLst>
                  <p:tags r:id="rId1760"/>
                </p:custDataLst>
              </p:nvPr>
            </p:nvSpPr>
            <p:spPr bwMode="auto">
              <a:xfrm flipH="1">
                <a:off x="2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" name="Line 455"/>
              <p:cNvSpPr>
                <a:spLocks noChangeShapeType="1"/>
              </p:cNvSpPr>
              <p:nvPr>
                <p:custDataLst>
                  <p:tags r:id="rId1761"/>
                </p:custDataLst>
              </p:nvPr>
            </p:nvSpPr>
            <p:spPr bwMode="auto">
              <a:xfrm flipH="1">
                <a:off x="2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" name="Line 456"/>
              <p:cNvSpPr>
                <a:spLocks noChangeShapeType="1"/>
              </p:cNvSpPr>
              <p:nvPr>
                <p:custDataLst>
                  <p:tags r:id="rId1762"/>
                </p:custDataLst>
              </p:nvPr>
            </p:nvSpPr>
            <p:spPr bwMode="auto">
              <a:xfrm flipH="1">
                <a:off x="2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" name="Line 457"/>
              <p:cNvSpPr>
                <a:spLocks noChangeShapeType="1"/>
              </p:cNvSpPr>
              <p:nvPr>
                <p:custDataLst>
                  <p:tags r:id="rId1763"/>
                </p:custDataLst>
              </p:nvPr>
            </p:nvSpPr>
            <p:spPr bwMode="auto">
              <a:xfrm flipH="1">
                <a:off x="2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" name="Line 458"/>
              <p:cNvSpPr>
                <a:spLocks noChangeShapeType="1"/>
              </p:cNvSpPr>
              <p:nvPr>
                <p:custDataLst>
                  <p:tags r:id="rId1764"/>
                </p:custDataLst>
              </p:nvPr>
            </p:nvSpPr>
            <p:spPr bwMode="auto">
              <a:xfrm flipH="1">
                <a:off x="2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" name="Line 459"/>
              <p:cNvSpPr>
                <a:spLocks noChangeShapeType="1"/>
              </p:cNvSpPr>
              <p:nvPr>
                <p:custDataLst>
                  <p:tags r:id="rId1765"/>
                </p:custDataLst>
              </p:nvPr>
            </p:nvSpPr>
            <p:spPr bwMode="auto">
              <a:xfrm flipH="1">
                <a:off x="1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" name="Line 460"/>
              <p:cNvSpPr>
                <a:spLocks noChangeShapeType="1"/>
              </p:cNvSpPr>
              <p:nvPr>
                <p:custDataLst>
                  <p:tags r:id="rId1766"/>
                </p:custDataLst>
              </p:nvPr>
            </p:nvSpPr>
            <p:spPr bwMode="auto">
              <a:xfrm flipH="1">
                <a:off x="1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" name="Line 461"/>
              <p:cNvSpPr>
                <a:spLocks noChangeShapeType="1"/>
              </p:cNvSpPr>
              <p:nvPr>
                <p:custDataLst>
                  <p:tags r:id="rId1767"/>
                </p:custDataLst>
              </p:nvPr>
            </p:nvSpPr>
            <p:spPr bwMode="auto">
              <a:xfrm flipH="1">
                <a:off x="1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" name="Line 462"/>
              <p:cNvSpPr>
                <a:spLocks noChangeShapeType="1"/>
              </p:cNvSpPr>
              <p:nvPr>
                <p:custDataLst>
                  <p:tags r:id="rId1768"/>
                </p:custDataLst>
              </p:nvPr>
            </p:nvSpPr>
            <p:spPr bwMode="auto">
              <a:xfrm flipH="1">
                <a:off x="1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" name="Line 463"/>
              <p:cNvSpPr>
                <a:spLocks noChangeShapeType="1"/>
              </p:cNvSpPr>
              <p:nvPr>
                <p:custDataLst>
                  <p:tags r:id="rId1769"/>
                </p:custDataLst>
              </p:nvPr>
            </p:nvSpPr>
            <p:spPr bwMode="auto">
              <a:xfrm flipH="1">
                <a:off x="184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" name="Line 464"/>
              <p:cNvSpPr>
                <a:spLocks noChangeShapeType="1"/>
              </p:cNvSpPr>
              <p:nvPr>
                <p:custDataLst>
                  <p:tags r:id="rId1770"/>
                </p:custDataLst>
              </p:nvPr>
            </p:nvSpPr>
            <p:spPr bwMode="auto">
              <a:xfrm flipH="1">
                <a:off x="1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" name="Line 465"/>
              <p:cNvSpPr>
                <a:spLocks noChangeShapeType="1"/>
              </p:cNvSpPr>
              <p:nvPr>
                <p:custDataLst>
                  <p:tags r:id="rId1771"/>
                </p:custDataLst>
              </p:nvPr>
            </p:nvSpPr>
            <p:spPr bwMode="auto">
              <a:xfrm flipH="1">
                <a:off x="1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" name="Line 466"/>
              <p:cNvSpPr>
                <a:spLocks noChangeShapeType="1"/>
              </p:cNvSpPr>
              <p:nvPr>
                <p:custDataLst>
                  <p:tags r:id="rId1772"/>
                </p:custDataLst>
              </p:nvPr>
            </p:nvSpPr>
            <p:spPr bwMode="auto">
              <a:xfrm flipH="1">
                <a:off x="1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" name="Line 467"/>
              <p:cNvSpPr>
                <a:spLocks noChangeShapeType="1"/>
              </p:cNvSpPr>
              <p:nvPr>
                <p:custDataLst>
                  <p:tags r:id="rId1773"/>
                </p:custDataLst>
              </p:nvPr>
            </p:nvSpPr>
            <p:spPr bwMode="auto">
              <a:xfrm flipH="1">
                <a:off x="1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" name="Line 468"/>
              <p:cNvSpPr>
                <a:spLocks noChangeShapeType="1"/>
              </p:cNvSpPr>
              <p:nvPr>
                <p:custDataLst>
                  <p:tags r:id="rId1774"/>
                </p:custDataLst>
              </p:nvPr>
            </p:nvSpPr>
            <p:spPr bwMode="auto">
              <a:xfrm flipH="1">
                <a:off x="1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" name="Line 469"/>
              <p:cNvSpPr>
                <a:spLocks noChangeShapeType="1"/>
              </p:cNvSpPr>
              <p:nvPr>
                <p:custDataLst>
                  <p:tags r:id="rId1775"/>
                </p:custDataLst>
              </p:nvPr>
            </p:nvSpPr>
            <p:spPr bwMode="auto">
              <a:xfrm flipH="1">
                <a:off x="1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" name="Line 470"/>
              <p:cNvSpPr>
                <a:spLocks noChangeShapeType="1"/>
              </p:cNvSpPr>
              <p:nvPr>
                <p:custDataLst>
                  <p:tags r:id="rId1776"/>
                </p:custDataLst>
              </p:nvPr>
            </p:nvSpPr>
            <p:spPr bwMode="auto">
              <a:xfrm flipH="1">
                <a:off x="1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" name="Line 471"/>
              <p:cNvSpPr>
                <a:spLocks noChangeShapeType="1"/>
              </p:cNvSpPr>
              <p:nvPr>
                <p:custDataLst>
                  <p:tags r:id="rId1777"/>
                </p:custDataLst>
              </p:nvPr>
            </p:nvSpPr>
            <p:spPr bwMode="auto">
              <a:xfrm flipH="1">
                <a:off x="1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" name="Line 472"/>
              <p:cNvSpPr>
                <a:spLocks noChangeShapeType="1"/>
              </p:cNvSpPr>
              <p:nvPr>
                <p:custDataLst>
                  <p:tags r:id="rId1778"/>
                </p:custDataLst>
              </p:nvPr>
            </p:nvSpPr>
            <p:spPr bwMode="auto">
              <a:xfrm flipH="1">
                <a:off x="1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" name="Line 473"/>
              <p:cNvSpPr>
                <a:spLocks noChangeShapeType="1"/>
              </p:cNvSpPr>
              <p:nvPr>
                <p:custDataLst>
                  <p:tags r:id="rId1779"/>
                </p:custDataLst>
              </p:nvPr>
            </p:nvSpPr>
            <p:spPr bwMode="auto">
              <a:xfrm flipH="1">
                <a:off x="1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" name="Line 474"/>
              <p:cNvSpPr>
                <a:spLocks noChangeShapeType="1"/>
              </p:cNvSpPr>
              <p:nvPr>
                <p:custDataLst>
                  <p:tags r:id="rId1780"/>
                </p:custDataLst>
              </p:nvPr>
            </p:nvSpPr>
            <p:spPr bwMode="auto">
              <a:xfrm flipH="1">
                <a:off x="1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" name="Line 475"/>
              <p:cNvSpPr>
                <a:spLocks noChangeShapeType="1"/>
              </p:cNvSpPr>
              <p:nvPr>
                <p:custDataLst>
                  <p:tags r:id="rId1781"/>
                </p:custDataLst>
              </p:nvPr>
            </p:nvSpPr>
            <p:spPr bwMode="auto">
              <a:xfrm flipH="1">
                <a:off x="1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" name="Line 476"/>
              <p:cNvSpPr>
                <a:spLocks noChangeShapeType="1"/>
              </p:cNvSpPr>
              <p:nvPr>
                <p:custDataLst>
                  <p:tags r:id="rId1782"/>
                </p:custDataLst>
              </p:nvPr>
            </p:nvSpPr>
            <p:spPr bwMode="auto">
              <a:xfrm flipH="1">
                <a:off x="1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" name="Line 477"/>
              <p:cNvSpPr>
                <a:spLocks noChangeShapeType="1"/>
              </p:cNvSpPr>
              <p:nvPr>
                <p:custDataLst>
                  <p:tags r:id="rId1783"/>
                </p:custDataLst>
              </p:nvPr>
            </p:nvSpPr>
            <p:spPr bwMode="auto">
              <a:xfrm flipH="1">
                <a:off x="138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" name="Line 478"/>
              <p:cNvSpPr>
                <a:spLocks noChangeShapeType="1"/>
              </p:cNvSpPr>
              <p:nvPr>
                <p:custDataLst>
                  <p:tags r:id="rId1784"/>
                </p:custDataLst>
              </p:nvPr>
            </p:nvSpPr>
            <p:spPr bwMode="auto">
              <a:xfrm flipH="1">
                <a:off x="1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" name="Freeform 479"/>
              <p:cNvSpPr>
                <a:spLocks/>
              </p:cNvSpPr>
              <p:nvPr>
                <p:custDataLst>
                  <p:tags r:id="rId1785"/>
                </p:custDataLst>
              </p:nvPr>
            </p:nvSpPr>
            <p:spPr bwMode="auto">
              <a:xfrm>
                <a:off x="1324" y="1911"/>
                <a:ext cx="16" cy="0"/>
              </a:xfrm>
              <a:custGeom>
                <a:avLst/>
                <a:gdLst>
                  <a:gd name="T0" fmla="*/ 2069 w 12"/>
                  <a:gd name="T1" fmla="*/ 491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12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" name="Freeform 480"/>
              <p:cNvSpPr>
                <a:spLocks/>
              </p:cNvSpPr>
              <p:nvPr>
                <p:custDataLst>
                  <p:tags r:id="rId1786"/>
                </p:custDataLst>
              </p:nvPr>
            </p:nvSpPr>
            <p:spPr bwMode="auto">
              <a:xfrm>
                <a:off x="1295" y="1915"/>
                <a:ext cx="14" cy="8"/>
              </a:xfrm>
              <a:custGeom>
                <a:avLst/>
                <a:gdLst>
                  <a:gd name="T0" fmla="*/ 4351 w 10"/>
                  <a:gd name="T1" fmla="*/ 0 h 6"/>
                  <a:gd name="T2" fmla="*/ 844 w 10"/>
                  <a:gd name="T3" fmla="*/ 655 h 6"/>
                  <a:gd name="T4" fmla="*/ 0 w 10"/>
                  <a:gd name="T5" fmla="*/ 1129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10" y="0"/>
                    </a:move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" name="Freeform 481"/>
              <p:cNvSpPr>
                <a:spLocks/>
              </p:cNvSpPr>
              <p:nvPr>
                <p:custDataLst>
                  <p:tags r:id="rId1787"/>
                </p:custDataLst>
              </p:nvPr>
            </p:nvSpPr>
            <p:spPr bwMode="auto">
              <a:xfrm>
                <a:off x="1278" y="1935"/>
                <a:ext cx="7" cy="15"/>
              </a:xfrm>
              <a:custGeom>
                <a:avLst/>
                <a:gdLst>
                  <a:gd name="T0" fmla="*/ 2220 w 5"/>
                  <a:gd name="T1" fmla="*/ 0 h 11"/>
                  <a:gd name="T2" fmla="*/ 0 w 5"/>
                  <a:gd name="T3" fmla="*/ 2071 h 11"/>
                  <a:gd name="T4" fmla="*/ 0 w 5"/>
                  <a:gd name="T5" fmla="*/ 2824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5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" name="Line 482"/>
              <p:cNvSpPr>
                <a:spLocks noChangeShapeType="1"/>
              </p:cNvSpPr>
              <p:nvPr>
                <p:custDataLst>
                  <p:tags r:id="rId1788"/>
                </p:custDataLst>
              </p:nvPr>
            </p:nvSpPr>
            <p:spPr bwMode="auto">
              <a:xfrm>
                <a:off x="1276" y="1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" name="Line 483"/>
              <p:cNvSpPr>
                <a:spLocks noChangeShapeType="1"/>
              </p:cNvSpPr>
              <p:nvPr>
                <p:custDataLst>
                  <p:tags r:id="rId1789"/>
                </p:custDataLst>
              </p:nvPr>
            </p:nvSpPr>
            <p:spPr bwMode="auto">
              <a:xfrm>
                <a:off x="1276" y="200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" name="Line 484"/>
              <p:cNvSpPr>
                <a:spLocks noChangeShapeType="1"/>
              </p:cNvSpPr>
              <p:nvPr>
                <p:custDataLst>
                  <p:tags r:id="rId1790"/>
                </p:custDataLst>
              </p:nvPr>
            </p:nvSpPr>
            <p:spPr bwMode="auto">
              <a:xfrm>
                <a:off x="1276" y="20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" name="Line 485"/>
              <p:cNvSpPr>
                <a:spLocks noChangeShapeType="1"/>
              </p:cNvSpPr>
              <p:nvPr>
                <p:custDataLst>
                  <p:tags r:id="rId1791"/>
                </p:custDataLst>
              </p:nvPr>
            </p:nvSpPr>
            <p:spPr bwMode="auto">
              <a:xfrm>
                <a:off x="1276" y="206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" name="Line 486"/>
              <p:cNvSpPr>
                <a:spLocks noChangeShapeType="1"/>
              </p:cNvSpPr>
              <p:nvPr>
                <p:custDataLst>
                  <p:tags r:id="rId1792"/>
                </p:custDataLst>
              </p:nvPr>
            </p:nvSpPr>
            <p:spPr bwMode="auto">
              <a:xfrm>
                <a:off x="1276" y="20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" name="Line 487"/>
              <p:cNvSpPr>
                <a:spLocks noChangeShapeType="1"/>
              </p:cNvSpPr>
              <p:nvPr>
                <p:custDataLst>
                  <p:tags r:id="rId1793"/>
                </p:custDataLst>
              </p:nvPr>
            </p:nvSpPr>
            <p:spPr bwMode="auto">
              <a:xfrm>
                <a:off x="1276" y="21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" name="Line 488"/>
              <p:cNvSpPr>
                <a:spLocks noChangeShapeType="1"/>
              </p:cNvSpPr>
              <p:nvPr>
                <p:custDataLst>
                  <p:tags r:id="rId1794"/>
                </p:custDataLst>
              </p:nvPr>
            </p:nvSpPr>
            <p:spPr bwMode="auto">
              <a:xfrm>
                <a:off x="1276" y="216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" name="Line 489"/>
              <p:cNvSpPr>
                <a:spLocks noChangeShapeType="1"/>
              </p:cNvSpPr>
              <p:nvPr>
                <p:custDataLst>
                  <p:tags r:id="rId1795"/>
                </p:custDataLst>
              </p:nvPr>
            </p:nvSpPr>
            <p:spPr bwMode="auto">
              <a:xfrm>
                <a:off x="1276" y="21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" name="Line 490"/>
              <p:cNvSpPr>
                <a:spLocks noChangeShapeType="1"/>
              </p:cNvSpPr>
              <p:nvPr>
                <p:custDataLst>
                  <p:tags r:id="rId1796"/>
                </p:custDataLst>
              </p:nvPr>
            </p:nvSpPr>
            <p:spPr bwMode="auto">
              <a:xfrm>
                <a:off x="1276" y="22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" name="Line 491"/>
              <p:cNvSpPr>
                <a:spLocks noChangeShapeType="1"/>
              </p:cNvSpPr>
              <p:nvPr>
                <p:custDataLst>
                  <p:tags r:id="rId1797"/>
                </p:custDataLst>
              </p:nvPr>
            </p:nvSpPr>
            <p:spPr bwMode="auto">
              <a:xfrm>
                <a:off x="1276" y="22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" name="Line 492"/>
              <p:cNvSpPr>
                <a:spLocks noChangeShapeType="1"/>
              </p:cNvSpPr>
              <p:nvPr>
                <p:custDataLst>
                  <p:tags r:id="rId1798"/>
                </p:custDataLst>
              </p:nvPr>
            </p:nvSpPr>
            <p:spPr bwMode="auto">
              <a:xfrm>
                <a:off x="1276" y="22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" name="Line 493"/>
              <p:cNvSpPr>
                <a:spLocks noChangeShapeType="1"/>
              </p:cNvSpPr>
              <p:nvPr>
                <p:custDataLst>
                  <p:tags r:id="rId1799"/>
                </p:custDataLst>
              </p:nvPr>
            </p:nvSpPr>
            <p:spPr bwMode="auto">
              <a:xfrm>
                <a:off x="1276" y="23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" name="Line 494"/>
              <p:cNvSpPr>
                <a:spLocks noChangeShapeType="1"/>
              </p:cNvSpPr>
              <p:nvPr>
                <p:custDataLst>
                  <p:tags r:id="rId1800"/>
                </p:custDataLst>
              </p:nvPr>
            </p:nvSpPr>
            <p:spPr bwMode="auto">
              <a:xfrm>
                <a:off x="1276" y="236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" name="Line 495"/>
              <p:cNvSpPr>
                <a:spLocks noChangeShapeType="1"/>
              </p:cNvSpPr>
              <p:nvPr>
                <p:custDataLst>
                  <p:tags r:id="rId1801"/>
                </p:custDataLst>
              </p:nvPr>
            </p:nvSpPr>
            <p:spPr bwMode="auto">
              <a:xfrm>
                <a:off x="1276" y="23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" name="Line 496"/>
              <p:cNvSpPr>
                <a:spLocks noChangeShapeType="1"/>
              </p:cNvSpPr>
              <p:nvPr>
                <p:custDataLst>
                  <p:tags r:id="rId1802"/>
                </p:custDataLst>
              </p:nvPr>
            </p:nvSpPr>
            <p:spPr bwMode="auto">
              <a:xfrm>
                <a:off x="1276" y="24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" name="Line 497"/>
              <p:cNvSpPr>
                <a:spLocks noChangeShapeType="1"/>
              </p:cNvSpPr>
              <p:nvPr>
                <p:custDataLst>
                  <p:tags r:id="rId1803"/>
                </p:custDataLst>
              </p:nvPr>
            </p:nvSpPr>
            <p:spPr bwMode="auto">
              <a:xfrm>
                <a:off x="1276" y="245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" name="Line 498"/>
              <p:cNvSpPr>
                <a:spLocks noChangeShapeType="1"/>
              </p:cNvSpPr>
              <p:nvPr>
                <p:custDataLst>
                  <p:tags r:id="rId1804"/>
                </p:custDataLst>
              </p:nvPr>
            </p:nvSpPr>
            <p:spPr bwMode="auto">
              <a:xfrm>
                <a:off x="1276" y="24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" name="Line 499"/>
              <p:cNvSpPr>
                <a:spLocks noChangeShapeType="1"/>
              </p:cNvSpPr>
              <p:nvPr>
                <p:custDataLst>
                  <p:tags r:id="rId1805"/>
                </p:custDataLst>
              </p:nvPr>
            </p:nvSpPr>
            <p:spPr bwMode="auto">
              <a:xfrm>
                <a:off x="1276" y="25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" name="Line 500"/>
              <p:cNvSpPr>
                <a:spLocks noChangeShapeType="1"/>
              </p:cNvSpPr>
              <p:nvPr>
                <p:custDataLst>
                  <p:tags r:id="rId1806"/>
                </p:custDataLst>
              </p:nvPr>
            </p:nvSpPr>
            <p:spPr bwMode="auto">
              <a:xfrm>
                <a:off x="1276" y="25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" name="Line 501"/>
              <p:cNvSpPr>
                <a:spLocks noChangeShapeType="1"/>
              </p:cNvSpPr>
              <p:nvPr>
                <p:custDataLst>
                  <p:tags r:id="rId1807"/>
                </p:custDataLst>
              </p:nvPr>
            </p:nvSpPr>
            <p:spPr bwMode="auto">
              <a:xfrm>
                <a:off x="1276" y="25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4" name="Line 502"/>
              <p:cNvSpPr>
                <a:spLocks noChangeShapeType="1"/>
              </p:cNvSpPr>
              <p:nvPr>
                <p:custDataLst>
                  <p:tags r:id="rId1808"/>
                </p:custDataLst>
              </p:nvPr>
            </p:nvSpPr>
            <p:spPr bwMode="auto">
              <a:xfrm>
                <a:off x="1276" y="26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" name="Line 503"/>
              <p:cNvSpPr>
                <a:spLocks noChangeShapeType="1"/>
              </p:cNvSpPr>
              <p:nvPr>
                <p:custDataLst>
                  <p:tags r:id="rId1809"/>
                </p:custDataLst>
              </p:nvPr>
            </p:nvSpPr>
            <p:spPr bwMode="auto">
              <a:xfrm>
                <a:off x="1276" y="26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" name="Line 504"/>
              <p:cNvSpPr>
                <a:spLocks noChangeShapeType="1"/>
              </p:cNvSpPr>
              <p:nvPr>
                <p:custDataLst>
                  <p:tags r:id="rId1810"/>
                </p:custDataLst>
              </p:nvPr>
            </p:nvSpPr>
            <p:spPr bwMode="auto">
              <a:xfrm>
                <a:off x="1276" y="268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" name="Line 505"/>
              <p:cNvSpPr>
                <a:spLocks noChangeShapeType="1"/>
              </p:cNvSpPr>
              <p:nvPr>
                <p:custDataLst>
                  <p:tags r:id="rId1811"/>
                </p:custDataLst>
              </p:nvPr>
            </p:nvSpPr>
            <p:spPr bwMode="auto">
              <a:xfrm>
                <a:off x="1276" y="27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" name="Line 506"/>
              <p:cNvSpPr>
                <a:spLocks noChangeShapeType="1"/>
              </p:cNvSpPr>
              <p:nvPr>
                <p:custDataLst>
                  <p:tags r:id="rId1812"/>
                </p:custDataLst>
              </p:nvPr>
            </p:nvSpPr>
            <p:spPr bwMode="auto">
              <a:xfrm>
                <a:off x="1276" y="27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" name="Line 507"/>
              <p:cNvSpPr>
                <a:spLocks noChangeShapeType="1"/>
              </p:cNvSpPr>
              <p:nvPr>
                <p:custDataLst>
                  <p:tags r:id="rId1813"/>
                </p:custDataLst>
              </p:nvPr>
            </p:nvSpPr>
            <p:spPr bwMode="auto">
              <a:xfrm>
                <a:off x="1276" y="27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" name="Line 508"/>
              <p:cNvSpPr>
                <a:spLocks noChangeShapeType="1"/>
              </p:cNvSpPr>
              <p:nvPr>
                <p:custDataLst>
                  <p:tags r:id="rId1814"/>
                </p:custDataLst>
              </p:nvPr>
            </p:nvSpPr>
            <p:spPr bwMode="auto">
              <a:xfrm>
                <a:off x="1276" y="28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" name="Line 509"/>
              <p:cNvSpPr>
                <a:spLocks noChangeShapeType="1"/>
              </p:cNvSpPr>
              <p:nvPr>
                <p:custDataLst>
                  <p:tags r:id="rId1815"/>
                </p:custDataLst>
              </p:nvPr>
            </p:nvSpPr>
            <p:spPr bwMode="auto">
              <a:xfrm>
                <a:off x="1276" y="28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" name="Line 510"/>
              <p:cNvSpPr>
                <a:spLocks noChangeShapeType="1"/>
              </p:cNvSpPr>
              <p:nvPr>
                <p:custDataLst>
                  <p:tags r:id="rId1816"/>
                </p:custDataLst>
              </p:nvPr>
            </p:nvSpPr>
            <p:spPr bwMode="auto">
              <a:xfrm>
                <a:off x="1276" y="28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" name="Line 511"/>
              <p:cNvSpPr>
                <a:spLocks noChangeShapeType="1"/>
              </p:cNvSpPr>
              <p:nvPr>
                <p:custDataLst>
                  <p:tags r:id="rId1817"/>
                </p:custDataLst>
              </p:nvPr>
            </p:nvSpPr>
            <p:spPr bwMode="auto">
              <a:xfrm>
                <a:off x="1276" y="29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" name="Line 512"/>
              <p:cNvSpPr>
                <a:spLocks noChangeShapeType="1"/>
              </p:cNvSpPr>
              <p:nvPr>
                <p:custDataLst>
                  <p:tags r:id="rId1818"/>
                </p:custDataLst>
              </p:nvPr>
            </p:nvSpPr>
            <p:spPr bwMode="auto">
              <a:xfrm>
                <a:off x="1276" y="29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" name="Line 513"/>
              <p:cNvSpPr>
                <a:spLocks noChangeShapeType="1"/>
              </p:cNvSpPr>
              <p:nvPr>
                <p:custDataLst>
                  <p:tags r:id="rId1819"/>
                </p:custDataLst>
              </p:nvPr>
            </p:nvSpPr>
            <p:spPr bwMode="auto">
              <a:xfrm>
                <a:off x="1276" y="29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" name="Line 514"/>
              <p:cNvSpPr>
                <a:spLocks noChangeShapeType="1"/>
              </p:cNvSpPr>
              <p:nvPr>
                <p:custDataLst>
                  <p:tags r:id="rId1820"/>
                </p:custDataLst>
              </p:nvPr>
            </p:nvSpPr>
            <p:spPr bwMode="auto">
              <a:xfrm>
                <a:off x="1276" y="30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" name="Line 515"/>
              <p:cNvSpPr>
                <a:spLocks noChangeShapeType="1"/>
              </p:cNvSpPr>
              <p:nvPr>
                <p:custDataLst>
                  <p:tags r:id="rId1821"/>
                </p:custDataLst>
              </p:nvPr>
            </p:nvSpPr>
            <p:spPr bwMode="auto">
              <a:xfrm>
                <a:off x="1276" y="30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" name="Line 516"/>
              <p:cNvSpPr>
                <a:spLocks noChangeShapeType="1"/>
              </p:cNvSpPr>
              <p:nvPr>
                <p:custDataLst>
                  <p:tags r:id="rId1822"/>
                </p:custDataLst>
              </p:nvPr>
            </p:nvSpPr>
            <p:spPr bwMode="auto">
              <a:xfrm>
                <a:off x="1276" y="308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" name="Line 517"/>
              <p:cNvSpPr>
                <a:spLocks noChangeShapeType="1"/>
              </p:cNvSpPr>
              <p:nvPr>
                <p:custDataLst>
                  <p:tags r:id="rId1823"/>
                </p:custDataLst>
              </p:nvPr>
            </p:nvSpPr>
            <p:spPr bwMode="auto">
              <a:xfrm>
                <a:off x="1276" y="31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" name="Line 518"/>
              <p:cNvSpPr>
                <a:spLocks noChangeShapeType="1"/>
              </p:cNvSpPr>
              <p:nvPr>
                <p:custDataLst>
                  <p:tags r:id="rId1824"/>
                </p:custDataLst>
              </p:nvPr>
            </p:nvSpPr>
            <p:spPr bwMode="auto">
              <a:xfrm>
                <a:off x="1276" y="31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" name="Line 519"/>
              <p:cNvSpPr>
                <a:spLocks noChangeShapeType="1"/>
              </p:cNvSpPr>
              <p:nvPr>
                <p:custDataLst>
                  <p:tags r:id="rId1825"/>
                </p:custDataLst>
              </p:nvPr>
            </p:nvSpPr>
            <p:spPr bwMode="auto">
              <a:xfrm>
                <a:off x="1276" y="31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" name="Line 520"/>
              <p:cNvSpPr>
                <a:spLocks noChangeShapeType="1"/>
              </p:cNvSpPr>
              <p:nvPr>
                <p:custDataLst>
                  <p:tags r:id="rId1826"/>
                </p:custDataLst>
              </p:nvPr>
            </p:nvSpPr>
            <p:spPr bwMode="auto">
              <a:xfrm>
                <a:off x="1276" y="32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" name="Line 521"/>
              <p:cNvSpPr>
                <a:spLocks noChangeShapeType="1"/>
              </p:cNvSpPr>
              <p:nvPr>
                <p:custDataLst>
                  <p:tags r:id="rId1827"/>
                </p:custDataLst>
              </p:nvPr>
            </p:nvSpPr>
            <p:spPr bwMode="auto">
              <a:xfrm>
                <a:off x="1276" y="32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" name="Line 522"/>
              <p:cNvSpPr>
                <a:spLocks noChangeShapeType="1"/>
              </p:cNvSpPr>
              <p:nvPr>
                <p:custDataLst>
                  <p:tags r:id="rId1828"/>
                </p:custDataLst>
              </p:nvPr>
            </p:nvSpPr>
            <p:spPr bwMode="auto">
              <a:xfrm>
                <a:off x="1276" y="32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" name="Line 523"/>
              <p:cNvSpPr>
                <a:spLocks noChangeShapeType="1"/>
              </p:cNvSpPr>
              <p:nvPr>
                <p:custDataLst>
                  <p:tags r:id="rId1829"/>
                </p:custDataLst>
              </p:nvPr>
            </p:nvSpPr>
            <p:spPr bwMode="auto">
              <a:xfrm>
                <a:off x="1276" y="33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" name="Line 524"/>
              <p:cNvSpPr>
                <a:spLocks noChangeShapeType="1"/>
              </p:cNvSpPr>
              <p:nvPr>
                <p:custDataLst>
                  <p:tags r:id="rId1830"/>
                </p:custDataLst>
              </p:nvPr>
            </p:nvSpPr>
            <p:spPr bwMode="auto">
              <a:xfrm>
                <a:off x="1276" y="33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" name="Line 525"/>
              <p:cNvSpPr>
                <a:spLocks noChangeShapeType="1"/>
              </p:cNvSpPr>
              <p:nvPr>
                <p:custDataLst>
                  <p:tags r:id="rId1831"/>
                </p:custDataLst>
              </p:nvPr>
            </p:nvSpPr>
            <p:spPr bwMode="auto">
              <a:xfrm>
                <a:off x="1276" y="33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" name="Line 526"/>
              <p:cNvSpPr>
                <a:spLocks noChangeShapeType="1"/>
              </p:cNvSpPr>
              <p:nvPr>
                <p:custDataLst>
                  <p:tags r:id="rId1832"/>
                </p:custDataLst>
              </p:nvPr>
            </p:nvSpPr>
            <p:spPr bwMode="auto">
              <a:xfrm>
                <a:off x="1276" y="34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" name="Line 527"/>
              <p:cNvSpPr>
                <a:spLocks noChangeShapeType="1"/>
              </p:cNvSpPr>
              <p:nvPr>
                <p:custDataLst>
                  <p:tags r:id="rId1833"/>
                </p:custDataLst>
              </p:nvPr>
            </p:nvSpPr>
            <p:spPr bwMode="auto">
              <a:xfrm>
                <a:off x="1276" y="344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" name="Line 528"/>
              <p:cNvSpPr>
                <a:spLocks noChangeShapeType="1"/>
              </p:cNvSpPr>
              <p:nvPr>
                <p:custDataLst>
                  <p:tags r:id="rId1834"/>
                </p:custDataLst>
              </p:nvPr>
            </p:nvSpPr>
            <p:spPr bwMode="auto">
              <a:xfrm>
                <a:off x="1276" y="34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" name="Line 529"/>
              <p:cNvSpPr>
                <a:spLocks noChangeShapeType="1"/>
              </p:cNvSpPr>
              <p:nvPr>
                <p:custDataLst>
                  <p:tags r:id="rId1835"/>
                </p:custDataLst>
              </p:nvPr>
            </p:nvSpPr>
            <p:spPr bwMode="auto">
              <a:xfrm>
                <a:off x="1276" y="35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" name="Line 530"/>
              <p:cNvSpPr>
                <a:spLocks noChangeShapeType="1"/>
              </p:cNvSpPr>
              <p:nvPr>
                <p:custDataLst>
                  <p:tags r:id="rId1836"/>
                </p:custDataLst>
              </p:nvPr>
            </p:nvSpPr>
            <p:spPr bwMode="auto">
              <a:xfrm>
                <a:off x="1276" y="35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" name="Line 531"/>
              <p:cNvSpPr>
                <a:spLocks noChangeShapeType="1"/>
              </p:cNvSpPr>
              <p:nvPr>
                <p:custDataLst>
                  <p:tags r:id="rId1837"/>
                </p:custDataLst>
              </p:nvPr>
            </p:nvSpPr>
            <p:spPr bwMode="auto">
              <a:xfrm>
                <a:off x="1276" y="35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" name="Line 532"/>
              <p:cNvSpPr>
                <a:spLocks noChangeShapeType="1"/>
              </p:cNvSpPr>
              <p:nvPr>
                <p:custDataLst>
                  <p:tags r:id="rId1838"/>
                </p:custDataLst>
              </p:nvPr>
            </p:nvSpPr>
            <p:spPr bwMode="auto">
              <a:xfrm>
                <a:off x="1276" y="36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" name="Line 533"/>
              <p:cNvSpPr>
                <a:spLocks noChangeShapeType="1"/>
              </p:cNvSpPr>
              <p:nvPr>
                <p:custDataLst>
                  <p:tags r:id="rId1839"/>
                </p:custDataLst>
              </p:nvPr>
            </p:nvSpPr>
            <p:spPr bwMode="auto">
              <a:xfrm>
                <a:off x="1276" y="36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" name="Line 534"/>
              <p:cNvSpPr>
                <a:spLocks noChangeShapeType="1"/>
              </p:cNvSpPr>
              <p:nvPr>
                <p:custDataLst>
                  <p:tags r:id="rId1840"/>
                </p:custDataLst>
              </p:nvPr>
            </p:nvSpPr>
            <p:spPr bwMode="auto">
              <a:xfrm>
                <a:off x="1276" y="36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" name="Line 535"/>
              <p:cNvSpPr>
                <a:spLocks noChangeShapeType="1"/>
              </p:cNvSpPr>
              <p:nvPr>
                <p:custDataLst>
                  <p:tags r:id="rId1841"/>
                </p:custDataLst>
              </p:nvPr>
            </p:nvSpPr>
            <p:spPr bwMode="auto">
              <a:xfrm>
                <a:off x="1276" y="37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" name="Line 536"/>
              <p:cNvSpPr>
                <a:spLocks noChangeShapeType="1"/>
              </p:cNvSpPr>
              <p:nvPr>
                <p:custDataLst>
                  <p:tags r:id="rId1842"/>
                </p:custDataLst>
              </p:nvPr>
            </p:nvSpPr>
            <p:spPr bwMode="auto">
              <a:xfrm>
                <a:off x="1276" y="37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" name="Line 537"/>
              <p:cNvSpPr>
                <a:spLocks noChangeShapeType="1"/>
              </p:cNvSpPr>
              <p:nvPr>
                <p:custDataLst>
                  <p:tags r:id="rId1843"/>
                </p:custDataLst>
              </p:nvPr>
            </p:nvSpPr>
            <p:spPr bwMode="auto">
              <a:xfrm>
                <a:off x="1276" y="37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" name="Line 538"/>
              <p:cNvSpPr>
                <a:spLocks noChangeShapeType="1"/>
              </p:cNvSpPr>
              <p:nvPr>
                <p:custDataLst>
                  <p:tags r:id="rId1844"/>
                </p:custDataLst>
              </p:nvPr>
            </p:nvSpPr>
            <p:spPr bwMode="auto">
              <a:xfrm>
                <a:off x="1276" y="38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" name="Line 539"/>
              <p:cNvSpPr>
                <a:spLocks noChangeShapeType="1"/>
              </p:cNvSpPr>
              <p:nvPr>
                <p:custDataLst>
                  <p:tags r:id="rId1845"/>
                </p:custDataLst>
              </p:nvPr>
            </p:nvSpPr>
            <p:spPr bwMode="auto">
              <a:xfrm>
                <a:off x="1276" y="383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" name="Line 540"/>
              <p:cNvSpPr>
                <a:spLocks noChangeShapeType="1"/>
              </p:cNvSpPr>
              <p:nvPr>
                <p:custDataLst>
                  <p:tags r:id="rId1846"/>
                </p:custDataLst>
              </p:nvPr>
            </p:nvSpPr>
            <p:spPr bwMode="auto">
              <a:xfrm>
                <a:off x="1276" y="38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" name="Line 541"/>
              <p:cNvSpPr>
                <a:spLocks noChangeShapeType="1"/>
              </p:cNvSpPr>
              <p:nvPr>
                <p:custDataLst>
                  <p:tags r:id="rId1847"/>
                </p:custDataLst>
              </p:nvPr>
            </p:nvSpPr>
            <p:spPr bwMode="auto">
              <a:xfrm>
                <a:off x="1276" y="390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" name="Line 542"/>
              <p:cNvSpPr>
                <a:spLocks noChangeShapeType="1"/>
              </p:cNvSpPr>
              <p:nvPr>
                <p:custDataLst>
                  <p:tags r:id="rId1848"/>
                </p:custDataLst>
              </p:nvPr>
            </p:nvSpPr>
            <p:spPr bwMode="auto">
              <a:xfrm>
                <a:off x="1276" y="39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" name="Line 543"/>
              <p:cNvSpPr>
                <a:spLocks noChangeShapeType="1"/>
              </p:cNvSpPr>
              <p:nvPr>
                <p:custDataLst>
                  <p:tags r:id="rId1849"/>
                </p:custDataLst>
              </p:nvPr>
            </p:nvSpPr>
            <p:spPr bwMode="auto">
              <a:xfrm>
                <a:off x="1276" y="3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" name="Freeform 544"/>
              <p:cNvSpPr>
                <a:spLocks/>
              </p:cNvSpPr>
              <p:nvPr>
                <p:custDataLst>
                  <p:tags r:id="rId1850"/>
                </p:custDataLst>
              </p:nvPr>
            </p:nvSpPr>
            <p:spPr bwMode="auto">
              <a:xfrm>
                <a:off x="1276" y="3999"/>
                <a:ext cx="1" cy="17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4859 h 12"/>
                  <a:gd name="T4" fmla="*/ 1 w 1"/>
                  <a:gd name="T5" fmla="*/ 6272 h 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"/>
                  <a:gd name="T11" fmla="*/ 1 w 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">
                    <a:moveTo>
                      <a:pt x="0" y="0"/>
                    </a:moveTo>
                    <a:lnTo>
                      <a:pt x="0" y="9"/>
                    </a:lnTo>
                    <a:lnTo>
                      <a:pt x="1" y="1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" name="Freeform 545"/>
              <p:cNvSpPr>
                <a:spLocks/>
              </p:cNvSpPr>
              <p:nvPr>
                <p:custDataLst>
                  <p:tags r:id="rId1851"/>
                </p:custDataLst>
              </p:nvPr>
            </p:nvSpPr>
            <p:spPr bwMode="auto">
              <a:xfrm>
                <a:off x="1281" y="4031"/>
                <a:ext cx="8" cy="13"/>
              </a:xfrm>
              <a:custGeom>
                <a:avLst/>
                <a:gdLst>
                  <a:gd name="T0" fmla="*/ 0 w 6"/>
                  <a:gd name="T1" fmla="*/ 0 h 10"/>
                  <a:gd name="T2" fmla="*/ 655 w 6"/>
                  <a:gd name="T3" fmla="*/ 879 h 10"/>
                  <a:gd name="T4" fmla="*/ 1129 w 6"/>
                  <a:gd name="T5" fmla="*/ 1143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4" y="8"/>
                    </a:lnTo>
                    <a:lnTo>
                      <a:pt x="6" y="1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" name="Freeform 546"/>
              <p:cNvSpPr>
                <a:spLocks/>
              </p:cNvSpPr>
              <p:nvPr>
                <p:custDataLst>
                  <p:tags r:id="rId1852"/>
                </p:custDataLst>
              </p:nvPr>
            </p:nvSpPr>
            <p:spPr bwMode="auto">
              <a:xfrm>
                <a:off x="1302" y="4055"/>
                <a:ext cx="15" cy="6"/>
              </a:xfrm>
              <a:custGeom>
                <a:avLst/>
                <a:gdLst>
                  <a:gd name="T0" fmla="*/ 0 w 11"/>
                  <a:gd name="T1" fmla="*/ 0 h 4"/>
                  <a:gd name="T2" fmla="*/ 1975 w 11"/>
                  <a:gd name="T3" fmla="*/ 3686 h 4"/>
                  <a:gd name="T4" fmla="*/ 2824 w 11"/>
                  <a:gd name="T5" fmla="*/ 5529 h 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"/>
                  <a:gd name="T11" fmla="*/ 11 w 1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">
                    <a:moveTo>
                      <a:pt x="0" y="0"/>
                    </a:moveTo>
                    <a:lnTo>
                      <a:pt x="7" y="3"/>
                    </a:lnTo>
                    <a:lnTo>
                      <a:pt x="11" y="4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99" name="Group 556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4953000" y="4340225"/>
              <a:ext cx="1860550" cy="1374775"/>
              <a:chOff x="1276" y="1911"/>
              <a:chExt cx="2972" cy="2196"/>
            </a:xfrm>
          </p:grpSpPr>
          <p:sp>
            <p:nvSpPr>
              <p:cNvPr id="2400" name="Rectangle 557"/>
              <p:cNvSpPr>
                <a:spLocks noChangeArrowheads="1"/>
              </p:cNvSpPr>
              <p:nvPr>
                <p:custDataLst>
                  <p:tags r:id="rId931"/>
                </p:custDataLst>
              </p:nvPr>
            </p:nvSpPr>
            <p:spPr bwMode="auto">
              <a:xfrm>
                <a:off x="3561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2401" name="Rectangle 558"/>
              <p:cNvSpPr>
                <a:spLocks noChangeArrowheads="1"/>
              </p:cNvSpPr>
              <p:nvPr>
                <p:custDataLst>
                  <p:tags r:id="rId932"/>
                </p:custDataLst>
              </p:nvPr>
            </p:nvSpPr>
            <p:spPr bwMode="auto">
              <a:xfrm>
                <a:off x="3622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402" name="Freeform 559"/>
              <p:cNvSpPr>
                <a:spLocks/>
              </p:cNvSpPr>
              <p:nvPr>
                <p:custDataLst>
                  <p:tags r:id="rId933"/>
                </p:custDataLst>
              </p:nvPr>
            </p:nvSpPr>
            <p:spPr bwMode="auto">
              <a:xfrm>
                <a:off x="3531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1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1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" name="Freeform 560"/>
              <p:cNvSpPr>
                <a:spLocks/>
              </p:cNvSpPr>
              <p:nvPr>
                <p:custDataLst>
                  <p:tags r:id="rId934"/>
                </p:custDataLst>
              </p:nvPr>
            </p:nvSpPr>
            <p:spPr bwMode="auto">
              <a:xfrm>
                <a:off x="3531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0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0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" name="Line 561"/>
              <p:cNvSpPr>
                <a:spLocks noChangeShapeType="1"/>
              </p:cNvSpPr>
              <p:nvPr>
                <p:custDataLst>
                  <p:tags r:id="rId935"/>
                </p:custDataLst>
              </p:nvPr>
            </p:nvSpPr>
            <p:spPr bwMode="auto">
              <a:xfrm>
                <a:off x="3608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" name="Line 562"/>
              <p:cNvSpPr>
                <a:spLocks noChangeShapeType="1"/>
              </p:cNvSpPr>
              <p:nvPr>
                <p:custDataLst>
                  <p:tags r:id="rId936"/>
                </p:custDataLst>
              </p:nvPr>
            </p:nvSpPr>
            <p:spPr bwMode="auto">
              <a:xfrm>
                <a:off x="386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" name="Line 563"/>
              <p:cNvSpPr>
                <a:spLocks noChangeShapeType="1"/>
              </p:cNvSpPr>
              <p:nvPr>
                <p:custDataLst>
                  <p:tags r:id="rId937"/>
                </p:custDataLst>
              </p:nvPr>
            </p:nvSpPr>
            <p:spPr bwMode="auto">
              <a:xfrm>
                <a:off x="3736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" name="Rectangle 564"/>
              <p:cNvSpPr>
                <a:spLocks noChangeArrowheads="1"/>
              </p:cNvSpPr>
              <p:nvPr>
                <p:custDataLst>
                  <p:tags r:id="rId938"/>
                </p:custDataLst>
              </p:nvPr>
            </p:nvSpPr>
            <p:spPr bwMode="auto">
              <a:xfrm>
                <a:off x="3708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2408" name="Freeform 565"/>
              <p:cNvSpPr>
                <a:spLocks/>
              </p:cNvSpPr>
              <p:nvPr>
                <p:custDataLst>
                  <p:tags r:id="rId939"/>
                </p:custDataLst>
              </p:nvPr>
            </p:nvSpPr>
            <p:spPr bwMode="auto">
              <a:xfrm>
                <a:off x="3019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0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0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" name="Freeform 566"/>
              <p:cNvSpPr>
                <a:spLocks/>
              </p:cNvSpPr>
              <p:nvPr>
                <p:custDataLst>
                  <p:tags r:id="rId940"/>
                </p:custDataLst>
              </p:nvPr>
            </p:nvSpPr>
            <p:spPr bwMode="auto">
              <a:xfrm>
                <a:off x="3019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29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29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" name="Line 567"/>
              <p:cNvSpPr>
                <a:spLocks noChangeShapeType="1"/>
              </p:cNvSpPr>
              <p:nvPr>
                <p:custDataLst>
                  <p:tags r:id="rId941"/>
                </p:custDataLst>
              </p:nvPr>
            </p:nvSpPr>
            <p:spPr bwMode="auto">
              <a:xfrm>
                <a:off x="3095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" name="Line 568"/>
              <p:cNvSpPr>
                <a:spLocks noChangeShapeType="1"/>
              </p:cNvSpPr>
              <p:nvPr>
                <p:custDataLst>
                  <p:tags r:id="rId942"/>
                </p:custDataLst>
              </p:nvPr>
            </p:nvSpPr>
            <p:spPr bwMode="auto">
              <a:xfrm>
                <a:off x="335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" name="Line 569"/>
              <p:cNvSpPr>
                <a:spLocks noChangeShapeType="1"/>
              </p:cNvSpPr>
              <p:nvPr>
                <p:custDataLst>
                  <p:tags r:id="rId943"/>
                </p:custDataLst>
              </p:nvPr>
            </p:nvSpPr>
            <p:spPr bwMode="auto">
              <a:xfrm>
                <a:off x="3224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" name="Rectangle 570"/>
              <p:cNvSpPr>
                <a:spLocks noChangeArrowheads="1"/>
              </p:cNvSpPr>
              <p:nvPr>
                <p:custDataLst>
                  <p:tags r:id="rId944"/>
                </p:custDataLst>
              </p:nvPr>
            </p:nvSpPr>
            <p:spPr bwMode="auto">
              <a:xfrm>
                <a:off x="3196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2414" name="Freeform 571"/>
              <p:cNvSpPr>
                <a:spLocks/>
              </p:cNvSpPr>
              <p:nvPr>
                <p:custDataLst>
                  <p:tags r:id="rId945"/>
                </p:custDataLst>
              </p:nvPr>
            </p:nvSpPr>
            <p:spPr bwMode="auto">
              <a:xfrm>
                <a:off x="2505" y="2168"/>
                <a:ext cx="411" cy="205"/>
              </a:xfrm>
              <a:custGeom>
                <a:avLst/>
                <a:gdLst>
                  <a:gd name="T0" fmla="*/ 0 w 411"/>
                  <a:gd name="T1" fmla="*/ 0 h 205"/>
                  <a:gd name="T2" fmla="*/ 52 w 411"/>
                  <a:gd name="T3" fmla="*/ 205 h 205"/>
                  <a:gd name="T4" fmla="*/ 360 w 411"/>
                  <a:gd name="T5" fmla="*/ 205 h 205"/>
                  <a:gd name="T6" fmla="*/ 411 w 411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1"/>
                  <a:gd name="T13" fmla="*/ 0 h 205"/>
                  <a:gd name="T14" fmla="*/ 411 w 411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1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60" y="205"/>
                    </a:lnTo>
                    <a:lnTo>
                      <a:pt x="411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" name="Freeform 572"/>
              <p:cNvSpPr>
                <a:spLocks/>
              </p:cNvSpPr>
              <p:nvPr>
                <p:custDataLst>
                  <p:tags r:id="rId946"/>
                </p:custDataLst>
              </p:nvPr>
            </p:nvSpPr>
            <p:spPr bwMode="auto">
              <a:xfrm>
                <a:off x="2505" y="2168"/>
                <a:ext cx="411" cy="102"/>
              </a:xfrm>
              <a:custGeom>
                <a:avLst/>
                <a:gdLst>
                  <a:gd name="T0" fmla="*/ 411 w 411"/>
                  <a:gd name="T1" fmla="*/ 0 h 102"/>
                  <a:gd name="T2" fmla="*/ 231 w 411"/>
                  <a:gd name="T3" fmla="*/ 0 h 102"/>
                  <a:gd name="T4" fmla="*/ 205 w 411"/>
                  <a:gd name="T5" fmla="*/ 102 h 102"/>
                  <a:gd name="T6" fmla="*/ 181 w 411"/>
                  <a:gd name="T7" fmla="*/ 0 h 102"/>
                  <a:gd name="T8" fmla="*/ 0 w 411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02"/>
                  <a:gd name="T17" fmla="*/ 411 w 41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02">
                    <a:moveTo>
                      <a:pt x="411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1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" name="Line 573"/>
              <p:cNvSpPr>
                <a:spLocks noChangeShapeType="1"/>
              </p:cNvSpPr>
              <p:nvPr>
                <p:custDataLst>
                  <p:tags r:id="rId947"/>
                </p:custDataLst>
              </p:nvPr>
            </p:nvSpPr>
            <p:spPr bwMode="auto">
              <a:xfrm>
                <a:off x="258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" name="Line 574"/>
              <p:cNvSpPr>
                <a:spLocks noChangeShapeType="1"/>
              </p:cNvSpPr>
              <p:nvPr>
                <p:custDataLst>
                  <p:tags r:id="rId948"/>
                </p:custDataLst>
              </p:nvPr>
            </p:nvSpPr>
            <p:spPr bwMode="auto">
              <a:xfrm>
                <a:off x="2839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" name="Line 575"/>
              <p:cNvSpPr>
                <a:spLocks noChangeShapeType="1"/>
              </p:cNvSpPr>
              <p:nvPr>
                <p:custDataLst>
                  <p:tags r:id="rId949"/>
                </p:custDataLst>
              </p:nvPr>
            </p:nvSpPr>
            <p:spPr bwMode="auto">
              <a:xfrm>
                <a:off x="2710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" name="Rectangle 576"/>
              <p:cNvSpPr>
                <a:spLocks noChangeArrowheads="1"/>
              </p:cNvSpPr>
              <p:nvPr>
                <p:custDataLst>
                  <p:tags r:id="rId950"/>
                </p:custDataLst>
              </p:nvPr>
            </p:nvSpPr>
            <p:spPr bwMode="auto">
              <a:xfrm>
                <a:off x="2683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2420" name="Freeform 577"/>
              <p:cNvSpPr>
                <a:spLocks/>
              </p:cNvSpPr>
              <p:nvPr>
                <p:custDataLst>
                  <p:tags r:id="rId951"/>
                </p:custDataLst>
              </p:nvPr>
            </p:nvSpPr>
            <p:spPr bwMode="auto">
              <a:xfrm>
                <a:off x="1993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2 w 410"/>
                  <a:gd name="T3" fmla="*/ 205 h 205"/>
                  <a:gd name="T4" fmla="*/ 359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59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" name="Freeform 578"/>
              <p:cNvSpPr>
                <a:spLocks/>
              </p:cNvSpPr>
              <p:nvPr>
                <p:custDataLst>
                  <p:tags r:id="rId952"/>
                </p:custDataLst>
              </p:nvPr>
            </p:nvSpPr>
            <p:spPr bwMode="auto">
              <a:xfrm>
                <a:off x="1993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1 w 410"/>
                  <a:gd name="T3" fmla="*/ 0 h 102"/>
                  <a:gd name="T4" fmla="*/ 205 w 410"/>
                  <a:gd name="T5" fmla="*/ 102 h 102"/>
                  <a:gd name="T6" fmla="*/ 180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0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" name="Line 579"/>
              <p:cNvSpPr>
                <a:spLocks noChangeShapeType="1"/>
              </p:cNvSpPr>
              <p:nvPr>
                <p:custDataLst>
                  <p:tags r:id="rId953"/>
                </p:custDataLst>
              </p:nvPr>
            </p:nvSpPr>
            <p:spPr bwMode="auto">
              <a:xfrm>
                <a:off x="207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" name="Line 580"/>
              <p:cNvSpPr>
                <a:spLocks noChangeShapeType="1"/>
              </p:cNvSpPr>
              <p:nvPr>
                <p:custDataLst>
                  <p:tags r:id="rId954"/>
                </p:custDataLst>
              </p:nvPr>
            </p:nvSpPr>
            <p:spPr bwMode="auto">
              <a:xfrm>
                <a:off x="2326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" name="Line 581"/>
              <p:cNvSpPr>
                <a:spLocks noChangeShapeType="1"/>
              </p:cNvSpPr>
              <p:nvPr>
                <p:custDataLst>
                  <p:tags r:id="rId955"/>
                </p:custDataLst>
              </p:nvPr>
            </p:nvSpPr>
            <p:spPr bwMode="auto">
              <a:xfrm>
                <a:off x="2198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" name="Rectangle 582"/>
              <p:cNvSpPr>
                <a:spLocks noChangeArrowheads="1"/>
              </p:cNvSpPr>
              <p:nvPr>
                <p:custDataLst>
                  <p:tags r:id="rId956"/>
                </p:custDataLst>
              </p:nvPr>
            </p:nvSpPr>
            <p:spPr bwMode="auto">
              <a:xfrm>
                <a:off x="2171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2426" name="Rectangle 583"/>
              <p:cNvSpPr>
                <a:spLocks noChangeArrowheads="1"/>
              </p:cNvSpPr>
              <p:nvPr>
                <p:custDataLst>
                  <p:tags r:id="rId957"/>
                </p:custDataLst>
              </p:nvPr>
            </p:nvSpPr>
            <p:spPr bwMode="auto">
              <a:xfrm>
                <a:off x="3292" y="367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427" name="Rectangle 584"/>
              <p:cNvSpPr>
                <a:spLocks noChangeArrowheads="1"/>
              </p:cNvSpPr>
              <p:nvPr>
                <p:custDataLst>
                  <p:tags r:id="rId958"/>
                </p:custDataLst>
              </p:nvPr>
            </p:nvSpPr>
            <p:spPr bwMode="auto">
              <a:xfrm>
                <a:off x="3353" y="3732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2428" name="Rectangle 585"/>
              <p:cNvSpPr>
                <a:spLocks noChangeArrowheads="1"/>
              </p:cNvSpPr>
              <p:nvPr>
                <p:custDataLst>
                  <p:tags r:id="rId959"/>
                </p:custDataLst>
              </p:nvPr>
            </p:nvSpPr>
            <p:spPr bwMode="auto">
              <a:xfrm>
                <a:off x="3987" y="27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429" name="Rectangle 586"/>
              <p:cNvSpPr>
                <a:spLocks noChangeArrowheads="1"/>
              </p:cNvSpPr>
              <p:nvPr>
                <p:custDataLst>
                  <p:tags r:id="rId960"/>
                </p:custDataLst>
              </p:nvPr>
            </p:nvSpPr>
            <p:spPr bwMode="auto">
              <a:xfrm>
                <a:off x="4058" y="275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430" name="Freeform 587"/>
              <p:cNvSpPr>
                <a:spLocks/>
              </p:cNvSpPr>
              <p:nvPr>
                <p:custDataLst>
                  <p:tags r:id="rId961"/>
                </p:custDataLst>
              </p:nvPr>
            </p:nvSpPr>
            <p:spPr bwMode="auto">
              <a:xfrm>
                <a:off x="2557" y="2807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79 w 103"/>
                  <a:gd name="T3" fmla="*/ 203 h 205"/>
                  <a:gd name="T4" fmla="*/ 58 w 103"/>
                  <a:gd name="T5" fmla="*/ 195 h 205"/>
                  <a:gd name="T6" fmla="*/ 38 w 103"/>
                  <a:gd name="T7" fmla="*/ 183 h 205"/>
                  <a:gd name="T8" fmla="*/ 22 w 103"/>
                  <a:gd name="T9" fmla="*/ 167 h 205"/>
                  <a:gd name="T10" fmla="*/ 10 w 103"/>
                  <a:gd name="T11" fmla="*/ 147 h 205"/>
                  <a:gd name="T12" fmla="*/ 3 w 103"/>
                  <a:gd name="T13" fmla="*/ 126 h 205"/>
                  <a:gd name="T14" fmla="*/ 0 w 103"/>
                  <a:gd name="T15" fmla="*/ 102 h 205"/>
                  <a:gd name="T16" fmla="*/ 3 w 103"/>
                  <a:gd name="T17" fmla="*/ 81 h 205"/>
                  <a:gd name="T18" fmla="*/ 10 w 103"/>
                  <a:gd name="T19" fmla="*/ 59 h 205"/>
                  <a:gd name="T20" fmla="*/ 22 w 103"/>
                  <a:gd name="T21" fmla="*/ 40 h 205"/>
                  <a:gd name="T22" fmla="*/ 38 w 103"/>
                  <a:gd name="T23" fmla="*/ 23 h 205"/>
                  <a:gd name="T24" fmla="*/ 58 w 103"/>
                  <a:gd name="T25" fmla="*/ 11 h 205"/>
                  <a:gd name="T26" fmla="*/ 79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1"/>
                    </a:lnTo>
                    <a:lnTo>
                      <a:pt x="10" y="59"/>
                    </a:lnTo>
                    <a:lnTo>
                      <a:pt x="22" y="40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" name="Freeform 588"/>
              <p:cNvSpPr>
                <a:spLocks/>
              </p:cNvSpPr>
              <p:nvPr>
                <p:custDataLst>
                  <p:tags r:id="rId962"/>
                </p:custDataLst>
              </p:nvPr>
            </p:nvSpPr>
            <p:spPr bwMode="auto">
              <a:xfrm>
                <a:off x="2660" y="2807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" name="Freeform 589"/>
              <p:cNvSpPr>
                <a:spLocks/>
              </p:cNvSpPr>
              <p:nvPr>
                <p:custDataLst>
                  <p:tags r:id="rId963"/>
                </p:custDataLst>
              </p:nvPr>
            </p:nvSpPr>
            <p:spPr bwMode="auto">
              <a:xfrm>
                <a:off x="2300" y="270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8 h 103"/>
                  <a:gd name="T4" fmla="*/ 11 w 205"/>
                  <a:gd name="T5" fmla="*/ 71 h 103"/>
                  <a:gd name="T6" fmla="*/ 24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3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8"/>
                    </a:lnTo>
                    <a:lnTo>
                      <a:pt x="11" y="71"/>
                    </a:lnTo>
                    <a:lnTo>
                      <a:pt x="24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3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" name="Freeform 590"/>
              <p:cNvSpPr>
                <a:spLocks/>
              </p:cNvSpPr>
              <p:nvPr>
                <p:custDataLst>
                  <p:tags r:id="rId964"/>
                </p:custDataLst>
              </p:nvPr>
            </p:nvSpPr>
            <p:spPr bwMode="auto">
              <a:xfrm>
                <a:off x="2300" y="280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4 w 205"/>
                  <a:gd name="T15" fmla="*/ 46 h 102"/>
                  <a:gd name="T16" fmla="*/ 11 w 205"/>
                  <a:gd name="T17" fmla="*/ 33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4" y="46"/>
                    </a:lnTo>
                    <a:lnTo>
                      <a:pt x="11" y="33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" name="Freeform 591"/>
              <p:cNvSpPr>
                <a:spLocks/>
              </p:cNvSpPr>
              <p:nvPr>
                <p:custDataLst>
                  <p:tags r:id="rId965"/>
                </p:custDataLst>
              </p:nvPr>
            </p:nvSpPr>
            <p:spPr bwMode="auto">
              <a:xfrm>
                <a:off x="2531" y="270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" name="Freeform 592"/>
              <p:cNvSpPr>
                <a:spLocks/>
              </p:cNvSpPr>
              <p:nvPr>
                <p:custDataLst>
                  <p:tags r:id="rId966"/>
                </p:custDataLst>
              </p:nvPr>
            </p:nvSpPr>
            <p:spPr bwMode="auto">
              <a:xfrm>
                <a:off x="2531" y="280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2 w 23"/>
                  <a:gd name="T3" fmla="*/ 23 h 102"/>
                  <a:gd name="T4" fmla="*/ 3 w 23"/>
                  <a:gd name="T5" fmla="*/ 45 h 102"/>
                  <a:gd name="T6" fmla="*/ 6 w 23"/>
                  <a:gd name="T7" fmla="*/ 64 h 102"/>
                  <a:gd name="T8" fmla="*/ 8 w 23"/>
                  <a:gd name="T9" fmla="*/ 81 h 102"/>
                  <a:gd name="T10" fmla="*/ 14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8" y="81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" name="Line 593"/>
              <p:cNvSpPr>
                <a:spLocks noChangeShapeType="1"/>
              </p:cNvSpPr>
              <p:nvPr>
                <p:custDataLst>
                  <p:tags r:id="rId967"/>
                </p:custDataLst>
              </p:nvPr>
            </p:nvSpPr>
            <p:spPr bwMode="auto">
              <a:xfrm flipH="1">
                <a:off x="2505" y="2909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" name="Line 594"/>
              <p:cNvSpPr>
                <a:spLocks noChangeShapeType="1"/>
              </p:cNvSpPr>
              <p:nvPr>
                <p:custDataLst>
                  <p:tags r:id="rId968"/>
                </p:custDataLst>
              </p:nvPr>
            </p:nvSpPr>
            <p:spPr bwMode="auto">
              <a:xfrm flipH="1">
                <a:off x="2505" y="2704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" name="Rectangle 595"/>
              <p:cNvSpPr>
                <a:spLocks noChangeArrowheads="1"/>
              </p:cNvSpPr>
              <p:nvPr>
                <p:custDataLst>
                  <p:tags r:id="rId969"/>
                </p:custDataLst>
              </p:nvPr>
            </p:nvSpPr>
            <p:spPr bwMode="auto">
              <a:xfrm>
                <a:off x="3987" y="28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439" name="Rectangle 596"/>
              <p:cNvSpPr>
                <a:spLocks noChangeArrowheads="1"/>
              </p:cNvSpPr>
              <p:nvPr>
                <p:custDataLst>
                  <p:tags r:id="rId970"/>
                </p:custDataLst>
              </p:nvPr>
            </p:nvSpPr>
            <p:spPr bwMode="auto">
              <a:xfrm>
                <a:off x="4048" y="2859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440" name="Rectangle 597"/>
              <p:cNvSpPr>
                <a:spLocks noChangeArrowheads="1"/>
              </p:cNvSpPr>
              <p:nvPr>
                <p:custDataLst>
                  <p:tags r:id="rId971"/>
                </p:custDataLst>
              </p:nvPr>
            </p:nvSpPr>
            <p:spPr bwMode="auto">
              <a:xfrm>
                <a:off x="3987" y="29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441" name="Rectangle 598"/>
              <p:cNvSpPr>
                <a:spLocks noChangeArrowheads="1"/>
              </p:cNvSpPr>
              <p:nvPr>
                <p:custDataLst>
                  <p:tags r:id="rId972"/>
                </p:custDataLst>
              </p:nvPr>
            </p:nvSpPr>
            <p:spPr bwMode="auto">
              <a:xfrm>
                <a:off x="4058" y="2963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442" name="Rectangle 599"/>
              <p:cNvSpPr>
                <a:spLocks noChangeArrowheads="1"/>
              </p:cNvSpPr>
              <p:nvPr>
                <p:custDataLst>
                  <p:tags r:id="rId973"/>
                </p:custDataLst>
              </p:nvPr>
            </p:nvSpPr>
            <p:spPr bwMode="auto">
              <a:xfrm>
                <a:off x="3987" y="3009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443" name="Rectangle 600"/>
              <p:cNvSpPr>
                <a:spLocks noChangeArrowheads="1"/>
              </p:cNvSpPr>
              <p:nvPr>
                <p:custDataLst>
                  <p:tags r:id="rId974"/>
                </p:custDataLst>
              </p:nvPr>
            </p:nvSpPr>
            <p:spPr bwMode="auto">
              <a:xfrm>
                <a:off x="4048" y="3067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444" name="Rectangle 601"/>
              <p:cNvSpPr>
                <a:spLocks noChangeArrowheads="1"/>
              </p:cNvSpPr>
              <p:nvPr>
                <p:custDataLst>
                  <p:tags r:id="rId975"/>
                </p:custDataLst>
              </p:nvPr>
            </p:nvSpPr>
            <p:spPr bwMode="auto">
              <a:xfrm>
                <a:off x="3987" y="3111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445" name="Rectangle 602"/>
              <p:cNvSpPr>
                <a:spLocks noChangeArrowheads="1"/>
              </p:cNvSpPr>
              <p:nvPr>
                <p:custDataLst>
                  <p:tags r:id="rId976"/>
                </p:custDataLst>
              </p:nvPr>
            </p:nvSpPr>
            <p:spPr bwMode="auto">
              <a:xfrm>
                <a:off x="4058" y="316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446" name="Rectangle 603"/>
              <p:cNvSpPr>
                <a:spLocks noChangeArrowheads="1"/>
              </p:cNvSpPr>
              <p:nvPr>
                <p:custDataLst>
                  <p:tags r:id="rId977"/>
                </p:custDataLst>
              </p:nvPr>
            </p:nvSpPr>
            <p:spPr bwMode="auto">
              <a:xfrm>
                <a:off x="3987" y="3215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447" name="Rectangle 604"/>
              <p:cNvSpPr>
                <a:spLocks noChangeArrowheads="1"/>
              </p:cNvSpPr>
              <p:nvPr>
                <p:custDataLst>
                  <p:tags r:id="rId978"/>
                </p:custDataLst>
              </p:nvPr>
            </p:nvSpPr>
            <p:spPr bwMode="auto">
              <a:xfrm>
                <a:off x="4048" y="326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448" name="Rectangle 605"/>
              <p:cNvSpPr>
                <a:spLocks noChangeArrowheads="1"/>
              </p:cNvSpPr>
              <p:nvPr>
                <p:custDataLst>
                  <p:tags r:id="rId979"/>
                </p:custDataLst>
              </p:nvPr>
            </p:nvSpPr>
            <p:spPr bwMode="auto">
              <a:xfrm>
                <a:off x="3987" y="3316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449" name="Rectangle 606"/>
              <p:cNvSpPr>
                <a:spLocks noChangeArrowheads="1"/>
              </p:cNvSpPr>
              <p:nvPr>
                <p:custDataLst>
                  <p:tags r:id="rId980"/>
                </p:custDataLst>
              </p:nvPr>
            </p:nvSpPr>
            <p:spPr bwMode="auto">
              <a:xfrm>
                <a:off x="4058" y="337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450" name="Freeform 607"/>
              <p:cNvSpPr>
                <a:spLocks/>
              </p:cNvSpPr>
              <p:nvPr>
                <p:custDataLst>
                  <p:tags r:id="rId981"/>
                </p:custDataLst>
              </p:nvPr>
            </p:nvSpPr>
            <p:spPr bwMode="auto">
              <a:xfrm>
                <a:off x="2814" y="2909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1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3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1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3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" name="Freeform 608"/>
              <p:cNvSpPr>
                <a:spLocks/>
              </p:cNvSpPr>
              <p:nvPr>
                <p:custDataLst>
                  <p:tags r:id="rId982"/>
                </p:custDataLst>
              </p:nvPr>
            </p:nvSpPr>
            <p:spPr bwMode="auto">
              <a:xfrm>
                <a:off x="2814" y="3012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1 h 102"/>
                  <a:gd name="T4" fmla="*/ 141 w 205"/>
                  <a:gd name="T5" fmla="*/ 98 h 102"/>
                  <a:gd name="T6" fmla="*/ 111 w 205"/>
                  <a:gd name="T7" fmla="*/ 91 h 102"/>
                  <a:gd name="T8" fmla="*/ 83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3 h 102"/>
                  <a:gd name="T18" fmla="*/ 1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1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3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3"/>
                    </a:lnTo>
                    <a:lnTo>
                      <a:pt x="1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" name="Freeform 609"/>
              <p:cNvSpPr>
                <a:spLocks/>
              </p:cNvSpPr>
              <p:nvPr>
                <p:custDataLst>
                  <p:tags r:id="rId983"/>
                </p:custDataLst>
              </p:nvPr>
            </p:nvSpPr>
            <p:spPr bwMode="auto">
              <a:xfrm>
                <a:off x="3043" y="2909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" name="Freeform 610"/>
              <p:cNvSpPr>
                <a:spLocks/>
              </p:cNvSpPr>
              <p:nvPr>
                <p:custDataLst>
                  <p:tags r:id="rId984"/>
                </p:custDataLst>
              </p:nvPr>
            </p:nvSpPr>
            <p:spPr bwMode="auto">
              <a:xfrm>
                <a:off x="3043" y="3012"/>
                <a:ext cx="24" cy="102"/>
              </a:xfrm>
              <a:custGeom>
                <a:avLst/>
                <a:gdLst>
                  <a:gd name="T0" fmla="*/ 0 w 24"/>
                  <a:gd name="T1" fmla="*/ 0 h 102"/>
                  <a:gd name="T2" fmla="*/ 2 w 24"/>
                  <a:gd name="T3" fmla="*/ 23 h 102"/>
                  <a:gd name="T4" fmla="*/ 3 w 24"/>
                  <a:gd name="T5" fmla="*/ 45 h 102"/>
                  <a:gd name="T6" fmla="*/ 6 w 24"/>
                  <a:gd name="T7" fmla="*/ 64 h 102"/>
                  <a:gd name="T8" fmla="*/ 9 w 24"/>
                  <a:gd name="T9" fmla="*/ 80 h 102"/>
                  <a:gd name="T10" fmla="*/ 14 w 24"/>
                  <a:gd name="T11" fmla="*/ 93 h 102"/>
                  <a:gd name="T12" fmla="*/ 18 w 24"/>
                  <a:gd name="T13" fmla="*/ 101 h 102"/>
                  <a:gd name="T14" fmla="*/ 24 w 24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02"/>
                  <a:gd name="T26" fmla="*/ 24 w 24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4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" name="Line 611"/>
              <p:cNvSpPr>
                <a:spLocks noChangeShapeType="1"/>
              </p:cNvSpPr>
              <p:nvPr>
                <p:custDataLst>
                  <p:tags r:id="rId985"/>
                </p:custDataLst>
              </p:nvPr>
            </p:nvSpPr>
            <p:spPr bwMode="auto">
              <a:xfrm flipH="1">
                <a:off x="3019" y="3114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" name="Line 612"/>
              <p:cNvSpPr>
                <a:spLocks noChangeShapeType="1"/>
              </p:cNvSpPr>
              <p:nvPr>
                <p:custDataLst>
                  <p:tags r:id="rId986"/>
                </p:custDataLst>
              </p:nvPr>
            </p:nvSpPr>
            <p:spPr bwMode="auto">
              <a:xfrm flipH="1">
                <a:off x="3019" y="290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" name="Freeform 613"/>
              <p:cNvSpPr>
                <a:spLocks/>
              </p:cNvSpPr>
              <p:nvPr>
                <p:custDataLst>
                  <p:tags r:id="rId987"/>
                </p:custDataLst>
              </p:nvPr>
            </p:nvSpPr>
            <p:spPr bwMode="auto">
              <a:xfrm>
                <a:off x="3069" y="3012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80 w 103"/>
                  <a:gd name="T3" fmla="*/ 203 h 205"/>
                  <a:gd name="T4" fmla="*/ 58 w 103"/>
                  <a:gd name="T5" fmla="*/ 195 h 205"/>
                  <a:gd name="T6" fmla="*/ 39 w 103"/>
                  <a:gd name="T7" fmla="*/ 183 h 205"/>
                  <a:gd name="T8" fmla="*/ 22 w 103"/>
                  <a:gd name="T9" fmla="*/ 166 h 205"/>
                  <a:gd name="T10" fmla="*/ 10 w 103"/>
                  <a:gd name="T11" fmla="*/ 147 h 205"/>
                  <a:gd name="T12" fmla="*/ 3 w 103"/>
                  <a:gd name="T13" fmla="*/ 125 h 205"/>
                  <a:gd name="T14" fmla="*/ 0 w 103"/>
                  <a:gd name="T15" fmla="*/ 102 h 205"/>
                  <a:gd name="T16" fmla="*/ 3 w 103"/>
                  <a:gd name="T17" fmla="*/ 80 h 205"/>
                  <a:gd name="T18" fmla="*/ 10 w 103"/>
                  <a:gd name="T19" fmla="*/ 59 h 205"/>
                  <a:gd name="T20" fmla="*/ 22 w 103"/>
                  <a:gd name="T21" fmla="*/ 39 h 205"/>
                  <a:gd name="T22" fmla="*/ 39 w 103"/>
                  <a:gd name="T23" fmla="*/ 23 h 205"/>
                  <a:gd name="T24" fmla="*/ 58 w 103"/>
                  <a:gd name="T25" fmla="*/ 11 h 205"/>
                  <a:gd name="T26" fmla="*/ 80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80" y="203"/>
                    </a:lnTo>
                    <a:lnTo>
                      <a:pt x="58" y="195"/>
                    </a:lnTo>
                    <a:lnTo>
                      <a:pt x="39" y="183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9"/>
                    </a:lnTo>
                    <a:lnTo>
                      <a:pt x="39" y="23"/>
                    </a:lnTo>
                    <a:lnTo>
                      <a:pt x="58" y="11"/>
                    </a:lnTo>
                    <a:lnTo>
                      <a:pt x="80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" name="Freeform 614"/>
              <p:cNvSpPr>
                <a:spLocks/>
              </p:cNvSpPr>
              <p:nvPr>
                <p:custDataLst>
                  <p:tags r:id="rId988"/>
                </p:custDataLst>
              </p:nvPr>
            </p:nvSpPr>
            <p:spPr bwMode="auto">
              <a:xfrm>
                <a:off x="3172" y="3012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" name="Freeform 615"/>
              <p:cNvSpPr>
                <a:spLocks/>
              </p:cNvSpPr>
              <p:nvPr>
                <p:custDataLst>
                  <p:tags r:id="rId989"/>
                </p:custDataLst>
              </p:nvPr>
            </p:nvSpPr>
            <p:spPr bwMode="auto">
              <a:xfrm>
                <a:off x="3582" y="3217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3 h 205"/>
                  <a:gd name="T4" fmla="*/ 58 w 102"/>
                  <a:gd name="T5" fmla="*/ 195 h 205"/>
                  <a:gd name="T6" fmla="*/ 38 w 102"/>
                  <a:gd name="T7" fmla="*/ 183 h 205"/>
                  <a:gd name="T8" fmla="*/ 22 w 102"/>
                  <a:gd name="T9" fmla="*/ 166 h 205"/>
                  <a:gd name="T10" fmla="*/ 9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2 h 205"/>
                  <a:gd name="T16" fmla="*/ 2 w 102"/>
                  <a:gd name="T17" fmla="*/ 80 h 205"/>
                  <a:gd name="T18" fmla="*/ 9 w 102"/>
                  <a:gd name="T19" fmla="*/ 58 h 205"/>
                  <a:gd name="T20" fmla="*/ 22 w 102"/>
                  <a:gd name="T21" fmla="*/ 39 h 205"/>
                  <a:gd name="T22" fmla="*/ 38 w 102"/>
                  <a:gd name="T23" fmla="*/ 23 h 205"/>
                  <a:gd name="T24" fmla="*/ 58 w 102"/>
                  <a:gd name="T25" fmla="*/ 11 h 205"/>
                  <a:gd name="T26" fmla="*/ 79 w 102"/>
                  <a:gd name="T27" fmla="*/ 2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6"/>
                    </a:lnTo>
                    <a:lnTo>
                      <a:pt x="9" y="147"/>
                    </a:lnTo>
                    <a:lnTo>
                      <a:pt x="2" y="125"/>
                    </a:lnTo>
                    <a:lnTo>
                      <a:pt x="0" y="102"/>
                    </a:lnTo>
                    <a:lnTo>
                      <a:pt x="2" y="80"/>
                    </a:lnTo>
                    <a:lnTo>
                      <a:pt x="9" y="58"/>
                    </a:lnTo>
                    <a:lnTo>
                      <a:pt x="22" y="39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2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" name="Freeform 616"/>
              <p:cNvSpPr>
                <a:spLocks/>
              </p:cNvSpPr>
              <p:nvPr>
                <p:custDataLst>
                  <p:tags r:id="rId990"/>
                </p:custDataLst>
              </p:nvPr>
            </p:nvSpPr>
            <p:spPr bwMode="auto">
              <a:xfrm>
                <a:off x="3684" y="3217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" name="Freeform 617"/>
              <p:cNvSpPr>
                <a:spLocks/>
              </p:cNvSpPr>
              <p:nvPr>
                <p:custDataLst>
                  <p:tags r:id="rId991"/>
                </p:custDataLst>
              </p:nvPr>
            </p:nvSpPr>
            <p:spPr bwMode="auto">
              <a:xfrm>
                <a:off x="3326" y="311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2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4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2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4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Freeform 618"/>
              <p:cNvSpPr>
                <a:spLocks/>
              </p:cNvSpPr>
              <p:nvPr>
                <p:custDataLst>
                  <p:tags r:id="rId992"/>
                </p:custDataLst>
              </p:nvPr>
            </p:nvSpPr>
            <p:spPr bwMode="auto">
              <a:xfrm>
                <a:off x="3326" y="321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2 h 102"/>
                  <a:gd name="T4" fmla="*/ 141 w 205"/>
                  <a:gd name="T5" fmla="*/ 98 h 102"/>
                  <a:gd name="T6" fmla="*/ 111 w 205"/>
                  <a:gd name="T7" fmla="*/ 91 h 102"/>
                  <a:gd name="T8" fmla="*/ 84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2 h 102"/>
                  <a:gd name="T18" fmla="*/ 2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2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4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2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" name="Freeform 619"/>
              <p:cNvSpPr>
                <a:spLocks/>
              </p:cNvSpPr>
              <p:nvPr>
                <p:custDataLst>
                  <p:tags r:id="rId993"/>
                </p:custDataLst>
              </p:nvPr>
            </p:nvSpPr>
            <p:spPr bwMode="auto">
              <a:xfrm>
                <a:off x="3556" y="311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2 w 26"/>
                  <a:gd name="T5" fmla="*/ 59 h 103"/>
                  <a:gd name="T6" fmla="*/ 5 w 26"/>
                  <a:gd name="T7" fmla="*/ 40 h 103"/>
                  <a:gd name="T8" fmla="*/ 9 w 26"/>
                  <a:gd name="T9" fmla="*/ 23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2" y="59"/>
                    </a:lnTo>
                    <a:lnTo>
                      <a:pt x="5" y="40"/>
                    </a:lnTo>
                    <a:lnTo>
                      <a:pt x="9" y="23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" name="Freeform 620"/>
              <p:cNvSpPr>
                <a:spLocks/>
              </p:cNvSpPr>
              <p:nvPr>
                <p:custDataLst>
                  <p:tags r:id="rId994"/>
                </p:custDataLst>
              </p:nvPr>
            </p:nvSpPr>
            <p:spPr bwMode="auto">
              <a:xfrm>
                <a:off x="3556" y="321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2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3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2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3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" name="Line 621"/>
              <p:cNvSpPr>
                <a:spLocks noChangeShapeType="1"/>
              </p:cNvSpPr>
              <p:nvPr>
                <p:custDataLst>
                  <p:tags r:id="rId995"/>
                </p:custDataLst>
              </p:nvPr>
            </p:nvSpPr>
            <p:spPr bwMode="auto">
              <a:xfrm flipH="1">
                <a:off x="3531" y="3319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" name="Line 622"/>
              <p:cNvSpPr>
                <a:spLocks noChangeShapeType="1"/>
              </p:cNvSpPr>
              <p:nvPr>
                <p:custDataLst>
                  <p:tags r:id="rId996"/>
                </p:custDataLst>
              </p:nvPr>
            </p:nvSpPr>
            <p:spPr bwMode="auto">
              <a:xfrm flipH="1">
                <a:off x="3531" y="3114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" name="Line 623"/>
              <p:cNvSpPr>
                <a:spLocks noChangeShapeType="1"/>
              </p:cNvSpPr>
              <p:nvPr>
                <p:custDataLst>
                  <p:tags r:id="rId997"/>
                </p:custDataLst>
              </p:nvPr>
            </p:nvSpPr>
            <p:spPr bwMode="auto">
              <a:xfrm>
                <a:off x="3839" y="3371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" name="Line 624"/>
              <p:cNvSpPr>
                <a:spLocks noChangeShapeType="1"/>
              </p:cNvSpPr>
              <p:nvPr>
                <p:custDataLst>
                  <p:tags r:id="rId998"/>
                </p:custDataLst>
              </p:nvPr>
            </p:nvSpPr>
            <p:spPr bwMode="auto">
              <a:xfrm>
                <a:off x="3839" y="3269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" name="Line 625"/>
              <p:cNvSpPr>
                <a:spLocks noChangeShapeType="1"/>
              </p:cNvSpPr>
              <p:nvPr>
                <p:custDataLst>
                  <p:tags r:id="rId999"/>
                </p:custDataLst>
              </p:nvPr>
            </p:nvSpPr>
            <p:spPr bwMode="auto">
              <a:xfrm>
                <a:off x="3560" y="3166"/>
                <a:ext cx="38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" name="Line 626"/>
              <p:cNvSpPr>
                <a:spLocks noChangeShapeType="1"/>
              </p:cNvSpPr>
              <p:nvPr>
                <p:custDataLst>
                  <p:tags r:id="rId1000"/>
                </p:custDataLst>
              </p:nvPr>
            </p:nvSpPr>
            <p:spPr bwMode="auto">
              <a:xfrm>
                <a:off x="3326" y="3064"/>
                <a:ext cx="61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" name="Line 627"/>
              <p:cNvSpPr>
                <a:spLocks noChangeShapeType="1"/>
              </p:cNvSpPr>
              <p:nvPr>
                <p:custDataLst>
                  <p:tags r:id="rId1001"/>
                </p:custDataLst>
              </p:nvPr>
            </p:nvSpPr>
            <p:spPr bwMode="auto">
              <a:xfrm>
                <a:off x="3053" y="2961"/>
                <a:ext cx="8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" name="Line 628"/>
              <p:cNvSpPr>
                <a:spLocks noChangeShapeType="1"/>
              </p:cNvSpPr>
              <p:nvPr>
                <p:custDataLst>
                  <p:tags r:id="rId1002"/>
                </p:custDataLst>
              </p:nvPr>
            </p:nvSpPr>
            <p:spPr bwMode="auto">
              <a:xfrm>
                <a:off x="2814" y="2859"/>
                <a:ext cx="112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" name="Line 629"/>
              <p:cNvSpPr>
                <a:spLocks noChangeShapeType="1"/>
              </p:cNvSpPr>
              <p:nvPr>
                <p:custDataLst>
                  <p:tags r:id="rId1003"/>
                </p:custDataLst>
              </p:nvPr>
            </p:nvSpPr>
            <p:spPr bwMode="auto">
              <a:xfrm>
                <a:off x="2539" y="2756"/>
                <a:ext cx="14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" name="Line 630"/>
              <p:cNvSpPr>
                <a:spLocks noChangeShapeType="1"/>
              </p:cNvSpPr>
              <p:nvPr>
                <p:custDataLst>
                  <p:tags r:id="rId1004"/>
                </p:custDataLst>
              </p:nvPr>
            </p:nvSpPr>
            <p:spPr bwMode="auto">
              <a:xfrm flipH="1">
                <a:off x="3813" y="3883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" name="Line 631"/>
              <p:cNvSpPr>
                <a:spLocks noChangeShapeType="1"/>
              </p:cNvSpPr>
              <p:nvPr>
                <p:custDataLst>
                  <p:tags r:id="rId1005"/>
                </p:custDataLst>
              </p:nvPr>
            </p:nvSpPr>
            <p:spPr bwMode="auto">
              <a:xfrm flipH="1">
                <a:off x="3813" y="378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" name="Line 632"/>
              <p:cNvSpPr>
                <a:spLocks noChangeShapeType="1"/>
              </p:cNvSpPr>
              <p:nvPr>
                <p:custDataLst>
                  <p:tags r:id="rId1006"/>
                </p:custDataLst>
              </p:nvPr>
            </p:nvSpPr>
            <p:spPr bwMode="auto">
              <a:xfrm>
                <a:off x="3505" y="3807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" name="Line 633"/>
              <p:cNvSpPr>
                <a:spLocks noChangeShapeType="1"/>
              </p:cNvSpPr>
              <p:nvPr>
                <p:custDataLst>
                  <p:tags r:id="rId1007"/>
                </p:custDataLst>
              </p:nvPr>
            </p:nvSpPr>
            <p:spPr bwMode="auto">
              <a:xfrm>
                <a:off x="3813" y="383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" name="Line 634"/>
              <p:cNvSpPr>
                <a:spLocks noChangeShapeType="1"/>
              </p:cNvSpPr>
              <p:nvPr>
                <p:custDataLst>
                  <p:tags r:id="rId1008"/>
                </p:custDataLst>
              </p:nvPr>
            </p:nvSpPr>
            <p:spPr bwMode="auto">
              <a:xfrm flipH="1">
                <a:off x="3813" y="372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" name="Freeform 635"/>
              <p:cNvSpPr>
                <a:spLocks/>
              </p:cNvSpPr>
              <p:nvPr>
                <p:custDataLst>
                  <p:tags r:id="rId1009"/>
                </p:custDataLst>
              </p:nvPr>
            </p:nvSpPr>
            <p:spPr bwMode="auto">
              <a:xfrm>
                <a:off x="3556" y="3704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80 w 102"/>
                  <a:gd name="T3" fmla="*/ 203 h 205"/>
                  <a:gd name="T4" fmla="*/ 58 w 102"/>
                  <a:gd name="T5" fmla="*/ 194 h 205"/>
                  <a:gd name="T6" fmla="*/ 39 w 102"/>
                  <a:gd name="T7" fmla="*/ 182 h 205"/>
                  <a:gd name="T8" fmla="*/ 23 w 102"/>
                  <a:gd name="T9" fmla="*/ 166 h 205"/>
                  <a:gd name="T10" fmla="*/ 11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3 h 205"/>
                  <a:gd name="T16" fmla="*/ 2 w 102"/>
                  <a:gd name="T17" fmla="*/ 80 h 205"/>
                  <a:gd name="T18" fmla="*/ 11 w 102"/>
                  <a:gd name="T19" fmla="*/ 58 h 205"/>
                  <a:gd name="T20" fmla="*/ 23 w 102"/>
                  <a:gd name="T21" fmla="*/ 39 h 205"/>
                  <a:gd name="T22" fmla="*/ 39 w 102"/>
                  <a:gd name="T23" fmla="*/ 22 h 205"/>
                  <a:gd name="T24" fmla="*/ 58 w 102"/>
                  <a:gd name="T25" fmla="*/ 10 h 205"/>
                  <a:gd name="T26" fmla="*/ 80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80" y="203"/>
                    </a:lnTo>
                    <a:lnTo>
                      <a:pt x="58" y="194"/>
                    </a:lnTo>
                    <a:lnTo>
                      <a:pt x="39" y="182"/>
                    </a:lnTo>
                    <a:lnTo>
                      <a:pt x="23" y="166"/>
                    </a:lnTo>
                    <a:lnTo>
                      <a:pt x="11" y="147"/>
                    </a:lnTo>
                    <a:lnTo>
                      <a:pt x="2" y="125"/>
                    </a:lnTo>
                    <a:lnTo>
                      <a:pt x="0" y="103"/>
                    </a:lnTo>
                    <a:lnTo>
                      <a:pt x="2" y="80"/>
                    </a:lnTo>
                    <a:lnTo>
                      <a:pt x="11" y="58"/>
                    </a:lnTo>
                    <a:lnTo>
                      <a:pt x="23" y="39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" name="Freeform 636"/>
              <p:cNvSpPr>
                <a:spLocks/>
              </p:cNvSpPr>
              <p:nvPr>
                <p:custDataLst>
                  <p:tags r:id="rId1010"/>
                </p:custDataLst>
              </p:nvPr>
            </p:nvSpPr>
            <p:spPr bwMode="auto">
              <a:xfrm>
                <a:off x="3658" y="3704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" name="Rectangle 637"/>
              <p:cNvSpPr>
                <a:spLocks noChangeArrowheads="1"/>
              </p:cNvSpPr>
              <p:nvPr>
                <p:custDataLst>
                  <p:tags r:id="rId1011"/>
                </p:custDataLst>
              </p:nvPr>
            </p:nvSpPr>
            <p:spPr bwMode="auto">
              <a:xfrm>
                <a:off x="3987" y="3597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481" name="Rectangle 638"/>
              <p:cNvSpPr>
                <a:spLocks noChangeArrowheads="1"/>
              </p:cNvSpPr>
              <p:nvPr>
                <p:custDataLst>
                  <p:tags r:id="rId1012"/>
                </p:custDataLst>
              </p:nvPr>
            </p:nvSpPr>
            <p:spPr bwMode="auto">
              <a:xfrm>
                <a:off x="4048" y="3656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482" name="Rectangle 639"/>
              <p:cNvSpPr>
                <a:spLocks noChangeArrowheads="1"/>
              </p:cNvSpPr>
              <p:nvPr>
                <p:custDataLst>
                  <p:tags r:id="rId1013"/>
                </p:custDataLst>
              </p:nvPr>
            </p:nvSpPr>
            <p:spPr bwMode="auto">
              <a:xfrm>
                <a:off x="3987" y="3701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483" name="Rectangle 640"/>
              <p:cNvSpPr>
                <a:spLocks noChangeArrowheads="1"/>
              </p:cNvSpPr>
              <p:nvPr>
                <p:custDataLst>
                  <p:tags r:id="rId1014"/>
                </p:custDataLst>
              </p:nvPr>
            </p:nvSpPr>
            <p:spPr bwMode="auto">
              <a:xfrm>
                <a:off x="4048" y="3757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484" name="Rectangle 641"/>
              <p:cNvSpPr>
                <a:spLocks noChangeArrowheads="1"/>
              </p:cNvSpPr>
              <p:nvPr>
                <p:custDataLst>
                  <p:tags r:id="rId1015"/>
                </p:custDataLst>
              </p:nvPr>
            </p:nvSpPr>
            <p:spPr bwMode="auto">
              <a:xfrm>
                <a:off x="3987" y="3803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485" name="Rectangle 642"/>
              <p:cNvSpPr>
                <a:spLocks noChangeArrowheads="1"/>
              </p:cNvSpPr>
              <p:nvPr>
                <p:custDataLst>
                  <p:tags r:id="rId1016"/>
                </p:custDataLst>
              </p:nvPr>
            </p:nvSpPr>
            <p:spPr bwMode="auto">
              <a:xfrm>
                <a:off x="4048" y="385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486" name="Rectangle 643"/>
              <p:cNvSpPr>
                <a:spLocks noChangeArrowheads="1"/>
              </p:cNvSpPr>
              <p:nvPr>
                <p:custDataLst>
                  <p:tags r:id="rId1017"/>
                </p:custDataLst>
              </p:nvPr>
            </p:nvSpPr>
            <p:spPr bwMode="auto">
              <a:xfrm>
                <a:off x="3987" y="39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487" name="Rectangle 644"/>
              <p:cNvSpPr>
                <a:spLocks noChangeArrowheads="1"/>
              </p:cNvSpPr>
              <p:nvPr>
                <p:custDataLst>
                  <p:tags r:id="rId1018"/>
                </p:custDataLst>
              </p:nvPr>
            </p:nvSpPr>
            <p:spPr bwMode="auto">
              <a:xfrm>
                <a:off x="4048" y="3960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488" name="Line 645"/>
              <p:cNvSpPr>
                <a:spLocks noChangeShapeType="1"/>
              </p:cNvSpPr>
              <p:nvPr>
                <p:custDataLst>
                  <p:tags r:id="rId1019"/>
                </p:custDataLst>
              </p:nvPr>
            </p:nvSpPr>
            <p:spPr bwMode="auto">
              <a:xfrm flipV="1">
                <a:off x="3863" y="3652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" name="Line 646"/>
              <p:cNvSpPr>
                <a:spLocks noChangeShapeType="1"/>
              </p:cNvSpPr>
              <p:nvPr>
                <p:custDataLst>
                  <p:tags r:id="rId1020"/>
                </p:custDataLst>
              </p:nvPr>
            </p:nvSpPr>
            <p:spPr bwMode="auto">
              <a:xfrm flipV="1">
                <a:off x="3863" y="3755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" name="Line 647"/>
              <p:cNvSpPr>
                <a:spLocks noChangeShapeType="1"/>
              </p:cNvSpPr>
              <p:nvPr>
                <p:custDataLst>
                  <p:tags r:id="rId1021"/>
                </p:custDataLst>
              </p:nvPr>
            </p:nvSpPr>
            <p:spPr bwMode="auto">
              <a:xfrm>
                <a:off x="3863" y="3831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" name="Line 648"/>
              <p:cNvSpPr>
                <a:spLocks noChangeShapeType="1"/>
              </p:cNvSpPr>
              <p:nvPr>
                <p:custDataLst>
                  <p:tags r:id="rId1022"/>
                </p:custDataLst>
              </p:nvPr>
            </p:nvSpPr>
            <p:spPr bwMode="auto">
              <a:xfrm>
                <a:off x="3863" y="3883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" name="Line 649"/>
              <p:cNvSpPr>
                <a:spLocks noChangeShapeType="1"/>
              </p:cNvSpPr>
              <p:nvPr>
                <p:custDataLst>
                  <p:tags r:id="rId1023"/>
                </p:custDataLst>
              </p:nvPr>
            </p:nvSpPr>
            <p:spPr bwMode="auto">
              <a:xfrm>
                <a:off x="3915" y="3652"/>
                <a:ext cx="2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" name="Line 650"/>
              <p:cNvSpPr>
                <a:spLocks noChangeShapeType="1"/>
              </p:cNvSpPr>
              <p:nvPr>
                <p:custDataLst>
                  <p:tags r:id="rId1024"/>
                </p:custDataLst>
              </p:nvPr>
            </p:nvSpPr>
            <p:spPr bwMode="auto">
              <a:xfrm>
                <a:off x="3915" y="3755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" name="Line 651"/>
              <p:cNvSpPr>
                <a:spLocks noChangeShapeType="1"/>
              </p:cNvSpPr>
              <p:nvPr>
                <p:custDataLst>
                  <p:tags r:id="rId1025"/>
                </p:custDataLst>
              </p:nvPr>
            </p:nvSpPr>
            <p:spPr bwMode="auto">
              <a:xfrm>
                <a:off x="3915" y="3857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" name="Line 652"/>
              <p:cNvSpPr>
                <a:spLocks noChangeShapeType="1"/>
              </p:cNvSpPr>
              <p:nvPr>
                <p:custDataLst>
                  <p:tags r:id="rId1026"/>
                </p:custDataLst>
              </p:nvPr>
            </p:nvSpPr>
            <p:spPr bwMode="auto">
              <a:xfrm flipH="1">
                <a:off x="3915" y="3960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" name="Line 653"/>
              <p:cNvSpPr>
                <a:spLocks noChangeShapeType="1"/>
              </p:cNvSpPr>
              <p:nvPr>
                <p:custDataLst>
                  <p:tags r:id="rId1027"/>
                </p:custDataLst>
              </p:nvPr>
            </p:nvSpPr>
            <p:spPr bwMode="auto">
              <a:xfrm>
                <a:off x="2198" y="2807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" name="Line 654"/>
              <p:cNvSpPr>
                <a:spLocks noChangeShapeType="1"/>
              </p:cNvSpPr>
              <p:nvPr>
                <p:custDataLst>
                  <p:tags r:id="rId1028"/>
                </p:custDataLst>
              </p:nvPr>
            </p:nvSpPr>
            <p:spPr bwMode="auto">
              <a:xfrm flipH="1">
                <a:off x="2198" y="3807"/>
                <a:ext cx="133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" name="Rectangle 655"/>
              <p:cNvSpPr>
                <a:spLocks noChangeArrowheads="1"/>
              </p:cNvSpPr>
              <p:nvPr>
                <p:custDataLst>
                  <p:tags r:id="rId1029"/>
                </p:custDataLst>
              </p:nvPr>
            </p:nvSpPr>
            <p:spPr bwMode="auto">
              <a:xfrm>
                <a:off x="2090" y="2674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499" name="Rectangle 656"/>
              <p:cNvSpPr>
                <a:spLocks noChangeArrowheads="1"/>
              </p:cNvSpPr>
              <p:nvPr>
                <p:custDataLst>
                  <p:tags r:id="rId1030"/>
                </p:custDataLst>
              </p:nvPr>
            </p:nvSpPr>
            <p:spPr bwMode="auto">
              <a:xfrm>
                <a:off x="2161" y="2733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2500" name="Rectangle 657"/>
              <p:cNvSpPr>
                <a:spLocks noChangeArrowheads="1"/>
              </p:cNvSpPr>
              <p:nvPr>
                <p:custDataLst>
                  <p:tags r:id="rId1031"/>
                </p:custDataLst>
              </p:nvPr>
            </p:nvSpPr>
            <p:spPr bwMode="auto">
              <a:xfrm>
                <a:off x="2242" y="3853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501" name="Rectangle 658"/>
              <p:cNvSpPr>
                <a:spLocks noChangeArrowheads="1"/>
              </p:cNvSpPr>
              <p:nvPr>
                <p:custDataLst>
                  <p:tags r:id="rId1032"/>
                </p:custDataLst>
              </p:nvPr>
            </p:nvSpPr>
            <p:spPr bwMode="auto">
              <a:xfrm>
                <a:off x="2308" y="3912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2502" name="Freeform 659"/>
              <p:cNvSpPr>
                <a:spLocks/>
              </p:cNvSpPr>
              <p:nvPr>
                <p:custDataLst>
                  <p:tags r:id="rId1033"/>
                </p:custDataLst>
              </p:nvPr>
            </p:nvSpPr>
            <p:spPr bwMode="auto">
              <a:xfrm>
                <a:off x="1840" y="3755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2 h 205"/>
                  <a:gd name="T4" fmla="*/ 57 w 102"/>
                  <a:gd name="T5" fmla="*/ 195 h 205"/>
                  <a:gd name="T6" fmla="*/ 38 w 102"/>
                  <a:gd name="T7" fmla="*/ 183 h 205"/>
                  <a:gd name="T8" fmla="*/ 22 w 102"/>
                  <a:gd name="T9" fmla="*/ 167 h 205"/>
                  <a:gd name="T10" fmla="*/ 10 w 102"/>
                  <a:gd name="T11" fmla="*/ 147 h 205"/>
                  <a:gd name="T12" fmla="*/ 3 w 102"/>
                  <a:gd name="T13" fmla="*/ 126 h 205"/>
                  <a:gd name="T14" fmla="*/ 0 w 102"/>
                  <a:gd name="T15" fmla="*/ 102 h 205"/>
                  <a:gd name="T16" fmla="*/ 3 w 102"/>
                  <a:gd name="T17" fmla="*/ 80 h 205"/>
                  <a:gd name="T18" fmla="*/ 10 w 102"/>
                  <a:gd name="T19" fmla="*/ 59 h 205"/>
                  <a:gd name="T20" fmla="*/ 22 w 102"/>
                  <a:gd name="T21" fmla="*/ 38 h 205"/>
                  <a:gd name="T22" fmla="*/ 38 w 102"/>
                  <a:gd name="T23" fmla="*/ 23 h 205"/>
                  <a:gd name="T24" fmla="*/ 57 w 102"/>
                  <a:gd name="T25" fmla="*/ 11 h 205"/>
                  <a:gd name="T26" fmla="*/ 79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2"/>
                    </a:lnTo>
                    <a:lnTo>
                      <a:pt x="57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7" y="11"/>
                    </a:lnTo>
                    <a:lnTo>
                      <a:pt x="79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" name="Freeform 660"/>
              <p:cNvSpPr>
                <a:spLocks/>
              </p:cNvSpPr>
              <p:nvPr>
                <p:custDataLst>
                  <p:tags r:id="rId1034"/>
                </p:custDataLst>
              </p:nvPr>
            </p:nvSpPr>
            <p:spPr bwMode="auto">
              <a:xfrm>
                <a:off x="1942" y="3755"/>
                <a:ext cx="153" cy="205"/>
              </a:xfrm>
              <a:custGeom>
                <a:avLst/>
                <a:gdLst>
                  <a:gd name="T0" fmla="*/ 0 w 153"/>
                  <a:gd name="T1" fmla="*/ 205 h 205"/>
                  <a:gd name="T2" fmla="*/ 153 w 153"/>
                  <a:gd name="T3" fmla="*/ 205 h 205"/>
                  <a:gd name="T4" fmla="*/ 153 w 153"/>
                  <a:gd name="T5" fmla="*/ 0 h 205"/>
                  <a:gd name="T6" fmla="*/ 0 w 153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205"/>
                  <a:gd name="T14" fmla="*/ 153 w 153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205">
                    <a:moveTo>
                      <a:pt x="0" y="205"/>
                    </a:moveTo>
                    <a:lnTo>
                      <a:pt x="153" y="205"/>
                    </a:lnTo>
                    <a:lnTo>
                      <a:pt x="15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" name="Freeform 661"/>
              <p:cNvSpPr>
                <a:spLocks/>
              </p:cNvSpPr>
              <p:nvPr>
                <p:custDataLst>
                  <p:tags r:id="rId1035"/>
                </p:custDataLst>
              </p:nvPr>
            </p:nvSpPr>
            <p:spPr bwMode="auto">
              <a:xfrm>
                <a:off x="1583" y="3652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7 h 103"/>
                  <a:gd name="T4" fmla="*/ 11 w 205"/>
                  <a:gd name="T5" fmla="*/ 71 h 103"/>
                  <a:gd name="T6" fmla="*/ 23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1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7"/>
                    </a:lnTo>
                    <a:lnTo>
                      <a:pt x="11" y="71"/>
                    </a:lnTo>
                    <a:lnTo>
                      <a:pt x="23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1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" name="Freeform 662"/>
              <p:cNvSpPr>
                <a:spLocks/>
              </p:cNvSpPr>
              <p:nvPr>
                <p:custDataLst>
                  <p:tags r:id="rId1036"/>
                </p:custDataLst>
              </p:nvPr>
            </p:nvSpPr>
            <p:spPr bwMode="auto">
              <a:xfrm>
                <a:off x="1583" y="3755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3 w 205"/>
                  <a:gd name="T15" fmla="*/ 46 h 102"/>
                  <a:gd name="T16" fmla="*/ 11 w 205"/>
                  <a:gd name="T17" fmla="*/ 31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3" y="46"/>
                    </a:lnTo>
                    <a:lnTo>
                      <a:pt x="11" y="31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" name="Freeform 663"/>
              <p:cNvSpPr>
                <a:spLocks/>
              </p:cNvSpPr>
              <p:nvPr>
                <p:custDataLst>
                  <p:tags r:id="rId1037"/>
                </p:custDataLst>
              </p:nvPr>
            </p:nvSpPr>
            <p:spPr bwMode="auto">
              <a:xfrm>
                <a:off x="1814" y="3652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3 w 26"/>
                  <a:gd name="T5" fmla="*/ 59 h 103"/>
                  <a:gd name="T6" fmla="*/ 5 w 26"/>
                  <a:gd name="T7" fmla="*/ 39 h 103"/>
                  <a:gd name="T8" fmla="*/ 10 w 26"/>
                  <a:gd name="T9" fmla="*/ 24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3" y="59"/>
                    </a:lnTo>
                    <a:lnTo>
                      <a:pt x="5" y="39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" name="Freeform 664"/>
              <p:cNvSpPr>
                <a:spLocks/>
              </p:cNvSpPr>
              <p:nvPr>
                <p:custDataLst>
                  <p:tags r:id="rId1038"/>
                </p:custDataLst>
              </p:nvPr>
            </p:nvSpPr>
            <p:spPr bwMode="auto">
              <a:xfrm>
                <a:off x="1814" y="3755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3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2 w 23"/>
                  <a:gd name="T11" fmla="*/ 93 h 102"/>
                  <a:gd name="T12" fmla="*/ 18 w 23"/>
                  <a:gd name="T13" fmla="*/ 100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3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2" y="93"/>
                    </a:lnTo>
                    <a:lnTo>
                      <a:pt x="18" y="100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" name="Line 665"/>
              <p:cNvSpPr>
                <a:spLocks noChangeShapeType="1"/>
              </p:cNvSpPr>
              <p:nvPr>
                <p:custDataLst>
                  <p:tags r:id="rId1039"/>
                </p:custDataLst>
              </p:nvPr>
            </p:nvSpPr>
            <p:spPr bwMode="auto">
              <a:xfrm flipH="1">
                <a:off x="1788" y="3857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" name="Line 666"/>
              <p:cNvSpPr>
                <a:spLocks noChangeShapeType="1"/>
              </p:cNvSpPr>
              <p:nvPr>
                <p:custDataLst>
                  <p:tags r:id="rId1040"/>
                </p:custDataLst>
              </p:nvPr>
            </p:nvSpPr>
            <p:spPr bwMode="auto">
              <a:xfrm flipH="1">
                <a:off x="1788" y="3652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" name="Line 667"/>
              <p:cNvSpPr>
                <a:spLocks noChangeShapeType="1"/>
              </p:cNvSpPr>
              <p:nvPr>
                <p:custDataLst>
                  <p:tags r:id="rId1041"/>
                </p:custDataLst>
              </p:nvPr>
            </p:nvSpPr>
            <p:spPr bwMode="auto">
              <a:xfrm>
                <a:off x="2095" y="3909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" name="Line 668"/>
              <p:cNvSpPr>
                <a:spLocks noChangeShapeType="1"/>
              </p:cNvSpPr>
              <p:nvPr>
                <p:custDataLst>
                  <p:tags r:id="rId1042"/>
                </p:custDataLst>
              </p:nvPr>
            </p:nvSpPr>
            <p:spPr bwMode="auto">
              <a:xfrm>
                <a:off x="2095" y="3807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" name="Line 669"/>
              <p:cNvSpPr>
                <a:spLocks noChangeShapeType="1"/>
              </p:cNvSpPr>
              <p:nvPr>
                <p:custDataLst>
                  <p:tags r:id="rId1043"/>
                </p:custDataLst>
              </p:nvPr>
            </p:nvSpPr>
            <p:spPr bwMode="auto">
              <a:xfrm>
                <a:off x="1818" y="3704"/>
                <a:ext cx="38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" name="Line 670"/>
              <p:cNvSpPr>
                <a:spLocks noChangeShapeType="1"/>
              </p:cNvSpPr>
              <p:nvPr>
                <p:custDataLst>
                  <p:tags r:id="rId1044"/>
                </p:custDataLst>
              </p:nvPr>
            </p:nvSpPr>
            <p:spPr bwMode="auto">
              <a:xfrm>
                <a:off x="1481" y="3755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" name="Rectangle 671"/>
              <p:cNvSpPr>
                <a:spLocks noChangeArrowheads="1"/>
              </p:cNvSpPr>
              <p:nvPr>
                <p:custDataLst>
                  <p:tags r:id="rId1045"/>
                </p:custDataLst>
              </p:nvPr>
            </p:nvSpPr>
            <p:spPr bwMode="auto">
              <a:xfrm>
                <a:off x="1322" y="369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515" name="Rectangle 672"/>
              <p:cNvSpPr>
                <a:spLocks noChangeArrowheads="1"/>
              </p:cNvSpPr>
              <p:nvPr>
                <p:custDataLst>
                  <p:tags r:id="rId1046"/>
                </p:custDataLst>
              </p:nvPr>
            </p:nvSpPr>
            <p:spPr bwMode="auto">
              <a:xfrm>
                <a:off x="1388" y="3757"/>
                <a:ext cx="1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out</a:t>
                </a:r>
                <a:endParaRPr lang="de-DE" altLang="en-US" sz="600"/>
              </a:p>
            </p:txBody>
          </p:sp>
          <p:sp>
            <p:nvSpPr>
              <p:cNvPr id="2516" name="Line 673"/>
              <p:cNvSpPr>
                <a:spLocks noChangeShapeType="1"/>
              </p:cNvSpPr>
              <p:nvPr>
                <p:custDataLst>
                  <p:tags r:id="rId1047"/>
                </p:custDataLst>
              </p:nvPr>
            </p:nvSpPr>
            <p:spPr bwMode="auto">
              <a:xfrm>
                <a:off x="2198" y="2807"/>
                <a:ext cx="0" cy="89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" name="Rectangle 674"/>
              <p:cNvSpPr>
                <a:spLocks noChangeArrowheads="1"/>
              </p:cNvSpPr>
              <p:nvPr>
                <p:custDataLst>
                  <p:tags r:id="rId1048"/>
                </p:custDataLst>
              </p:nvPr>
            </p:nvSpPr>
            <p:spPr bwMode="auto">
              <a:xfrm>
                <a:off x="3817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2518" name="Rectangle 675"/>
              <p:cNvSpPr>
                <a:spLocks noChangeArrowheads="1"/>
              </p:cNvSpPr>
              <p:nvPr>
                <p:custDataLst>
                  <p:tags r:id="rId1049"/>
                </p:custDataLst>
              </p:nvPr>
            </p:nvSpPr>
            <p:spPr bwMode="auto">
              <a:xfrm>
                <a:off x="3878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519" name="Rectangle 676"/>
              <p:cNvSpPr>
                <a:spLocks noChangeArrowheads="1"/>
              </p:cNvSpPr>
              <p:nvPr>
                <p:custDataLst>
                  <p:tags r:id="rId1050"/>
                </p:custDataLst>
              </p:nvPr>
            </p:nvSpPr>
            <p:spPr bwMode="auto">
              <a:xfrm>
                <a:off x="3688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2520" name="Rectangle 677"/>
              <p:cNvSpPr>
                <a:spLocks noChangeArrowheads="1"/>
              </p:cNvSpPr>
              <p:nvPr>
                <p:custDataLst>
                  <p:tags r:id="rId1051"/>
                </p:custDataLst>
              </p:nvPr>
            </p:nvSpPr>
            <p:spPr bwMode="auto">
              <a:xfrm>
                <a:off x="3748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521" name="Line 678"/>
              <p:cNvSpPr>
                <a:spLocks noChangeShapeType="1"/>
              </p:cNvSpPr>
              <p:nvPr>
                <p:custDataLst>
                  <p:tags r:id="rId1052"/>
                </p:custDataLst>
              </p:nvPr>
            </p:nvSpPr>
            <p:spPr bwMode="auto">
              <a:xfrm flipH="1">
                <a:off x="3915" y="2270"/>
                <a:ext cx="7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" name="Line 679"/>
              <p:cNvSpPr>
                <a:spLocks noChangeShapeType="1"/>
              </p:cNvSpPr>
              <p:nvPr>
                <p:custDataLst>
                  <p:tags r:id="rId1053"/>
                </p:custDataLst>
              </p:nvPr>
            </p:nvSpPr>
            <p:spPr bwMode="auto">
              <a:xfrm flipH="1">
                <a:off x="3403" y="2269"/>
                <a:ext cx="15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" name="Line 680"/>
              <p:cNvSpPr>
                <a:spLocks noChangeShapeType="1"/>
              </p:cNvSpPr>
              <p:nvPr>
                <p:custDataLst>
                  <p:tags r:id="rId1054"/>
                </p:custDataLst>
              </p:nvPr>
            </p:nvSpPr>
            <p:spPr bwMode="auto">
              <a:xfrm flipH="1">
                <a:off x="2890" y="2271"/>
                <a:ext cx="15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" name="Line 681"/>
              <p:cNvSpPr>
                <a:spLocks noChangeShapeType="1"/>
              </p:cNvSpPr>
              <p:nvPr>
                <p:custDataLst>
                  <p:tags r:id="rId1055"/>
                </p:custDataLst>
              </p:nvPr>
            </p:nvSpPr>
            <p:spPr bwMode="auto">
              <a:xfrm flipH="1">
                <a:off x="2377" y="2269"/>
                <a:ext cx="15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" name="Rectangle 682"/>
              <p:cNvSpPr>
                <a:spLocks noChangeArrowheads="1"/>
              </p:cNvSpPr>
              <p:nvPr>
                <p:custDataLst>
                  <p:tags r:id="rId1056"/>
                </p:custDataLst>
              </p:nvPr>
            </p:nvSpPr>
            <p:spPr bwMode="auto">
              <a:xfrm>
                <a:off x="3429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526" name="Rectangle 683"/>
              <p:cNvSpPr>
                <a:spLocks noChangeArrowheads="1"/>
              </p:cNvSpPr>
              <p:nvPr>
                <p:custDataLst>
                  <p:tags r:id="rId1057"/>
                </p:custDataLst>
              </p:nvPr>
            </p:nvSpPr>
            <p:spPr bwMode="auto">
              <a:xfrm>
                <a:off x="3495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527" name="Rectangle 684"/>
              <p:cNvSpPr>
                <a:spLocks noChangeArrowheads="1"/>
              </p:cNvSpPr>
              <p:nvPr>
                <p:custDataLst>
                  <p:tags r:id="rId1058"/>
                </p:custDataLst>
              </p:nvPr>
            </p:nvSpPr>
            <p:spPr bwMode="auto">
              <a:xfrm>
                <a:off x="3049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2528" name="Rectangle 685"/>
              <p:cNvSpPr>
                <a:spLocks noChangeArrowheads="1"/>
              </p:cNvSpPr>
              <p:nvPr>
                <p:custDataLst>
                  <p:tags r:id="rId1059"/>
                </p:custDataLst>
              </p:nvPr>
            </p:nvSpPr>
            <p:spPr bwMode="auto">
              <a:xfrm>
                <a:off x="3109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529" name="Rectangle 686"/>
              <p:cNvSpPr>
                <a:spLocks noChangeArrowheads="1"/>
              </p:cNvSpPr>
              <p:nvPr>
                <p:custDataLst>
                  <p:tags r:id="rId1060"/>
                </p:custDataLst>
              </p:nvPr>
            </p:nvSpPr>
            <p:spPr bwMode="auto">
              <a:xfrm>
                <a:off x="3305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2530" name="Rectangle 687"/>
              <p:cNvSpPr>
                <a:spLocks noChangeArrowheads="1"/>
              </p:cNvSpPr>
              <p:nvPr>
                <p:custDataLst>
                  <p:tags r:id="rId1061"/>
                </p:custDataLst>
              </p:nvPr>
            </p:nvSpPr>
            <p:spPr bwMode="auto">
              <a:xfrm>
                <a:off x="3368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531" name="Rectangle 688"/>
              <p:cNvSpPr>
                <a:spLocks noChangeArrowheads="1"/>
              </p:cNvSpPr>
              <p:nvPr>
                <p:custDataLst>
                  <p:tags r:id="rId1062"/>
                </p:custDataLst>
              </p:nvPr>
            </p:nvSpPr>
            <p:spPr bwMode="auto">
              <a:xfrm>
                <a:off x="3175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2532" name="Rectangle 689"/>
              <p:cNvSpPr>
                <a:spLocks noChangeArrowheads="1"/>
              </p:cNvSpPr>
              <p:nvPr>
                <p:custDataLst>
                  <p:tags r:id="rId1063"/>
                </p:custDataLst>
              </p:nvPr>
            </p:nvSpPr>
            <p:spPr bwMode="auto">
              <a:xfrm>
                <a:off x="3239" y="250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533" name="Rectangle 690"/>
              <p:cNvSpPr>
                <a:spLocks noChangeArrowheads="1"/>
              </p:cNvSpPr>
              <p:nvPr>
                <p:custDataLst>
                  <p:tags r:id="rId1064"/>
                </p:custDataLst>
              </p:nvPr>
            </p:nvSpPr>
            <p:spPr bwMode="auto">
              <a:xfrm>
                <a:off x="2917" y="213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534" name="Rectangle 691"/>
              <p:cNvSpPr>
                <a:spLocks noChangeArrowheads="1"/>
              </p:cNvSpPr>
              <p:nvPr>
                <p:custDataLst>
                  <p:tags r:id="rId1065"/>
                </p:custDataLst>
              </p:nvPr>
            </p:nvSpPr>
            <p:spPr bwMode="auto">
              <a:xfrm>
                <a:off x="2985" y="2195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535" name="Rectangle 692"/>
              <p:cNvSpPr>
                <a:spLocks noChangeArrowheads="1"/>
              </p:cNvSpPr>
              <p:nvPr>
                <p:custDataLst>
                  <p:tags r:id="rId1066"/>
                </p:custDataLst>
              </p:nvPr>
            </p:nvSpPr>
            <p:spPr bwMode="auto">
              <a:xfrm>
                <a:off x="253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2536" name="Rectangle 693"/>
              <p:cNvSpPr>
                <a:spLocks noChangeArrowheads="1"/>
              </p:cNvSpPr>
              <p:nvPr>
                <p:custDataLst>
                  <p:tags r:id="rId1067"/>
                </p:custDataLst>
              </p:nvPr>
            </p:nvSpPr>
            <p:spPr bwMode="auto">
              <a:xfrm>
                <a:off x="2597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537" name="Rectangle 694"/>
              <p:cNvSpPr>
                <a:spLocks noChangeArrowheads="1"/>
              </p:cNvSpPr>
              <p:nvPr>
                <p:custDataLst>
                  <p:tags r:id="rId1068"/>
                </p:custDataLst>
              </p:nvPr>
            </p:nvSpPr>
            <p:spPr bwMode="auto">
              <a:xfrm>
                <a:off x="2792" y="1987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2538" name="Rectangle 695"/>
              <p:cNvSpPr>
                <a:spLocks noChangeArrowheads="1"/>
              </p:cNvSpPr>
              <p:nvPr>
                <p:custDataLst>
                  <p:tags r:id="rId1069"/>
                </p:custDataLst>
              </p:nvPr>
            </p:nvSpPr>
            <p:spPr bwMode="auto">
              <a:xfrm>
                <a:off x="2856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539" name="Rectangle 696"/>
              <p:cNvSpPr>
                <a:spLocks noChangeArrowheads="1"/>
              </p:cNvSpPr>
              <p:nvPr>
                <p:custDataLst>
                  <p:tags r:id="rId1070"/>
                </p:custDataLst>
              </p:nvPr>
            </p:nvSpPr>
            <p:spPr bwMode="auto">
              <a:xfrm>
                <a:off x="2666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2540" name="Rectangle 697"/>
              <p:cNvSpPr>
                <a:spLocks noChangeArrowheads="1"/>
              </p:cNvSpPr>
              <p:nvPr>
                <p:custDataLst>
                  <p:tags r:id="rId1071"/>
                </p:custDataLst>
              </p:nvPr>
            </p:nvSpPr>
            <p:spPr bwMode="auto">
              <a:xfrm>
                <a:off x="2726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541" name="Rectangle 698"/>
              <p:cNvSpPr>
                <a:spLocks noChangeArrowheads="1"/>
              </p:cNvSpPr>
              <p:nvPr>
                <p:custDataLst>
                  <p:tags r:id="rId1072"/>
                </p:custDataLst>
              </p:nvPr>
            </p:nvSpPr>
            <p:spPr bwMode="auto">
              <a:xfrm>
                <a:off x="2404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542" name="Rectangle 699"/>
              <p:cNvSpPr>
                <a:spLocks noChangeArrowheads="1"/>
              </p:cNvSpPr>
              <p:nvPr>
                <p:custDataLst>
                  <p:tags r:id="rId1073"/>
                </p:custDataLst>
              </p:nvPr>
            </p:nvSpPr>
            <p:spPr bwMode="auto">
              <a:xfrm>
                <a:off x="2473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543" name="Rectangle 700"/>
              <p:cNvSpPr>
                <a:spLocks noChangeArrowheads="1"/>
              </p:cNvSpPr>
              <p:nvPr>
                <p:custDataLst>
                  <p:tags r:id="rId1074"/>
                </p:custDataLst>
              </p:nvPr>
            </p:nvSpPr>
            <p:spPr bwMode="auto">
              <a:xfrm>
                <a:off x="202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2544" name="Rectangle 701"/>
              <p:cNvSpPr>
                <a:spLocks noChangeArrowheads="1"/>
              </p:cNvSpPr>
              <p:nvPr>
                <p:custDataLst>
                  <p:tags r:id="rId1075"/>
                </p:custDataLst>
              </p:nvPr>
            </p:nvSpPr>
            <p:spPr bwMode="auto">
              <a:xfrm>
                <a:off x="2085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545" name="Rectangle 702"/>
              <p:cNvSpPr>
                <a:spLocks noChangeArrowheads="1"/>
              </p:cNvSpPr>
              <p:nvPr>
                <p:custDataLst>
                  <p:tags r:id="rId1076"/>
                </p:custDataLst>
              </p:nvPr>
            </p:nvSpPr>
            <p:spPr bwMode="auto">
              <a:xfrm>
                <a:off x="2280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2546" name="Rectangle 703"/>
              <p:cNvSpPr>
                <a:spLocks noChangeArrowheads="1"/>
              </p:cNvSpPr>
              <p:nvPr>
                <p:custDataLst>
                  <p:tags r:id="rId1077"/>
                </p:custDataLst>
              </p:nvPr>
            </p:nvSpPr>
            <p:spPr bwMode="auto">
              <a:xfrm>
                <a:off x="2341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547" name="Rectangle 704"/>
              <p:cNvSpPr>
                <a:spLocks noChangeArrowheads="1"/>
              </p:cNvSpPr>
              <p:nvPr>
                <p:custDataLst>
                  <p:tags r:id="rId1078"/>
                </p:custDataLst>
              </p:nvPr>
            </p:nvSpPr>
            <p:spPr bwMode="auto">
              <a:xfrm>
                <a:off x="2153" y="2444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2548" name="Rectangle 705"/>
              <p:cNvSpPr>
                <a:spLocks noChangeArrowheads="1"/>
              </p:cNvSpPr>
              <p:nvPr>
                <p:custDataLst>
                  <p:tags r:id="rId1079"/>
                </p:custDataLst>
              </p:nvPr>
            </p:nvSpPr>
            <p:spPr bwMode="auto">
              <a:xfrm>
                <a:off x="2214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549" name="Rectangle 706"/>
              <p:cNvSpPr>
                <a:spLocks noChangeArrowheads="1"/>
              </p:cNvSpPr>
              <p:nvPr>
                <p:custDataLst>
                  <p:tags r:id="rId1080"/>
                </p:custDataLst>
              </p:nvPr>
            </p:nvSpPr>
            <p:spPr bwMode="auto">
              <a:xfrm>
                <a:off x="4012" y="2215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550" name="Rectangle 707"/>
              <p:cNvSpPr>
                <a:spLocks noChangeArrowheads="1"/>
              </p:cNvSpPr>
              <p:nvPr>
                <p:custDataLst>
                  <p:tags r:id="rId1081"/>
                </p:custDataLst>
              </p:nvPr>
            </p:nvSpPr>
            <p:spPr bwMode="auto">
              <a:xfrm>
                <a:off x="4078" y="2271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2551" name="Line 708"/>
              <p:cNvSpPr>
                <a:spLocks noChangeShapeType="1"/>
              </p:cNvSpPr>
              <p:nvPr>
                <p:custDataLst>
                  <p:tags r:id="rId1082"/>
                </p:custDataLst>
              </p:nvPr>
            </p:nvSpPr>
            <p:spPr bwMode="auto">
              <a:xfrm>
                <a:off x="1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" name="Line 709"/>
              <p:cNvSpPr>
                <a:spLocks noChangeShapeType="1"/>
              </p:cNvSpPr>
              <p:nvPr>
                <p:custDataLst>
                  <p:tags r:id="rId1083"/>
                </p:custDataLst>
              </p:nvPr>
            </p:nvSpPr>
            <p:spPr bwMode="auto">
              <a:xfrm>
                <a:off x="1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" name="Line 710"/>
              <p:cNvSpPr>
                <a:spLocks noChangeShapeType="1"/>
              </p:cNvSpPr>
              <p:nvPr>
                <p:custDataLst>
                  <p:tags r:id="rId1084"/>
                </p:custDataLst>
              </p:nvPr>
            </p:nvSpPr>
            <p:spPr bwMode="auto">
              <a:xfrm>
                <a:off x="1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" name="Line 711"/>
              <p:cNvSpPr>
                <a:spLocks noChangeShapeType="1"/>
              </p:cNvSpPr>
              <p:nvPr>
                <p:custDataLst>
                  <p:tags r:id="rId1085"/>
                </p:custDataLst>
              </p:nvPr>
            </p:nvSpPr>
            <p:spPr bwMode="auto">
              <a:xfrm>
                <a:off x="1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" name="Line 712"/>
              <p:cNvSpPr>
                <a:spLocks noChangeShapeType="1"/>
              </p:cNvSpPr>
              <p:nvPr>
                <p:custDataLst>
                  <p:tags r:id="rId1086"/>
                </p:custDataLst>
              </p:nvPr>
            </p:nvSpPr>
            <p:spPr bwMode="auto">
              <a:xfrm>
                <a:off x="1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" name="Line 713"/>
              <p:cNvSpPr>
                <a:spLocks noChangeShapeType="1"/>
              </p:cNvSpPr>
              <p:nvPr>
                <p:custDataLst>
                  <p:tags r:id="rId1087"/>
                </p:custDataLst>
              </p:nvPr>
            </p:nvSpPr>
            <p:spPr bwMode="auto">
              <a:xfrm>
                <a:off x="1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" name="Line 714"/>
              <p:cNvSpPr>
                <a:spLocks noChangeShapeType="1"/>
              </p:cNvSpPr>
              <p:nvPr>
                <p:custDataLst>
                  <p:tags r:id="rId1088"/>
                </p:custDataLst>
              </p:nvPr>
            </p:nvSpPr>
            <p:spPr bwMode="auto">
              <a:xfrm>
                <a:off x="1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" name="Line 715"/>
              <p:cNvSpPr>
                <a:spLocks noChangeShapeType="1"/>
              </p:cNvSpPr>
              <p:nvPr>
                <p:custDataLst>
                  <p:tags r:id="rId1089"/>
                </p:custDataLst>
              </p:nvPr>
            </p:nvSpPr>
            <p:spPr bwMode="auto">
              <a:xfrm>
                <a:off x="1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" name="Line 716"/>
              <p:cNvSpPr>
                <a:spLocks noChangeShapeType="1"/>
              </p:cNvSpPr>
              <p:nvPr>
                <p:custDataLst>
                  <p:tags r:id="rId1090"/>
                </p:custDataLst>
              </p:nvPr>
            </p:nvSpPr>
            <p:spPr bwMode="auto">
              <a:xfrm>
                <a:off x="1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" name="Line 717"/>
              <p:cNvSpPr>
                <a:spLocks noChangeShapeType="1"/>
              </p:cNvSpPr>
              <p:nvPr>
                <p:custDataLst>
                  <p:tags r:id="rId1091"/>
                </p:custDataLst>
              </p:nvPr>
            </p:nvSpPr>
            <p:spPr bwMode="auto">
              <a:xfrm>
                <a:off x="1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" name="Line 718"/>
              <p:cNvSpPr>
                <a:spLocks noChangeShapeType="1"/>
              </p:cNvSpPr>
              <p:nvPr>
                <p:custDataLst>
                  <p:tags r:id="rId1092"/>
                </p:custDataLst>
              </p:nvPr>
            </p:nvSpPr>
            <p:spPr bwMode="auto">
              <a:xfrm>
                <a:off x="165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" name="Line 719"/>
              <p:cNvSpPr>
                <a:spLocks noChangeShapeType="1"/>
              </p:cNvSpPr>
              <p:nvPr>
                <p:custDataLst>
                  <p:tags r:id="rId1093"/>
                </p:custDataLst>
              </p:nvPr>
            </p:nvSpPr>
            <p:spPr bwMode="auto">
              <a:xfrm>
                <a:off x="1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" name="Line 720"/>
              <p:cNvSpPr>
                <a:spLocks noChangeShapeType="1"/>
              </p:cNvSpPr>
              <p:nvPr>
                <p:custDataLst>
                  <p:tags r:id="rId1094"/>
                </p:custDataLst>
              </p:nvPr>
            </p:nvSpPr>
            <p:spPr bwMode="auto">
              <a:xfrm>
                <a:off x="1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" name="Line 721"/>
              <p:cNvSpPr>
                <a:spLocks noChangeShapeType="1"/>
              </p:cNvSpPr>
              <p:nvPr>
                <p:custDataLst>
                  <p:tags r:id="rId1095"/>
                </p:custDataLst>
              </p:nvPr>
            </p:nvSpPr>
            <p:spPr bwMode="auto">
              <a:xfrm>
                <a:off x="1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" name="Line 722"/>
              <p:cNvSpPr>
                <a:spLocks noChangeShapeType="1"/>
              </p:cNvSpPr>
              <p:nvPr>
                <p:custDataLst>
                  <p:tags r:id="rId1096"/>
                </p:custDataLst>
              </p:nvPr>
            </p:nvSpPr>
            <p:spPr bwMode="auto">
              <a:xfrm>
                <a:off x="1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" name="Line 723"/>
              <p:cNvSpPr>
                <a:spLocks noChangeShapeType="1"/>
              </p:cNvSpPr>
              <p:nvPr>
                <p:custDataLst>
                  <p:tags r:id="rId1097"/>
                </p:custDataLst>
              </p:nvPr>
            </p:nvSpPr>
            <p:spPr bwMode="auto">
              <a:xfrm>
                <a:off x="1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" name="Line 724"/>
              <p:cNvSpPr>
                <a:spLocks noChangeShapeType="1"/>
              </p:cNvSpPr>
              <p:nvPr>
                <p:custDataLst>
                  <p:tags r:id="rId1098"/>
                </p:custDataLst>
              </p:nvPr>
            </p:nvSpPr>
            <p:spPr bwMode="auto">
              <a:xfrm>
                <a:off x="1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" name="Line 725"/>
              <p:cNvSpPr>
                <a:spLocks noChangeShapeType="1"/>
              </p:cNvSpPr>
              <p:nvPr>
                <p:custDataLst>
                  <p:tags r:id="rId1099"/>
                </p:custDataLst>
              </p:nvPr>
            </p:nvSpPr>
            <p:spPr bwMode="auto">
              <a:xfrm>
                <a:off x="1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" name="Line 726"/>
              <p:cNvSpPr>
                <a:spLocks noChangeShapeType="1"/>
              </p:cNvSpPr>
              <p:nvPr>
                <p:custDataLst>
                  <p:tags r:id="rId1100"/>
                </p:custDataLst>
              </p:nvPr>
            </p:nvSpPr>
            <p:spPr bwMode="auto">
              <a:xfrm>
                <a:off x="1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" name="Line 727"/>
              <p:cNvSpPr>
                <a:spLocks noChangeShapeType="1"/>
              </p:cNvSpPr>
              <p:nvPr>
                <p:custDataLst>
                  <p:tags r:id="rId1101"/>
                </p:custDataLst>
              </p:nvPr>
            </p:nvSpPr>
            <p:spPr bwMode="auto">
              <a:xfrm>
                <a:off x="1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" name="Line 728"/>
              <p:cNvSpPr>
                <a:spLocks noChangeShapeType="1"/>
              </p:cNvSpPr>
              <p:nvPr>
                <p:custDataLst>
                  <p:tags r:id="rId1102"/>
                </p:custDataLst>
              </p:nvPr>
            </p:nvSpPr>
            <p:spPr bwMode="auto">
              <a:xfrm>
                <a:off x="1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" name="Line 729"/>
              <p:cNvSpPr>
                <a:spLocks noChangeShapeType="1"/>
              </p:cNvSpPr>
              <p:nvPr>
                <p:custDataLst>
                  <p:tags r:id="rId1103"/>
                </p:custDataLst>
              </p:nvPr>
            </p:nvSpPr>
            <p:spPr bwMode="auto">
              <a:xfrm>
                <a:off x="2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" name="Line 730"/>
              <p:cNvSpPr>
                <a:spLocks noChangeShapeType="1"/>
              </p:cNvSpPr>
              <p:nvPr>
                <p:custDataLst>
                  <p:tags r:id="rId1104"/>
                </p:custDataLst>
              </p:nvPr>
            </p:nvSpPr>
            <p:spPr bwMode="auto">
              <a:xfrm>
                <a:off x="2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" name="Line 731"/>
              <p:cNvSpPr>
                <a:spLocks noChangeShapeType="1"/>
              </p:cNvSpPr>
              <p:nvPr>
                <p:custDataLst>
                  <p:tags r:id="rId1105"/>
                </p:custDataLst>
              </p:nvPr>
            </p:nvSpPr>
            <p:spPr bwMode="auto">
              <a:xfrm>
                <a:off x="2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" name="Line 732"/>
              <p:cNvSpPr>
                <a:spLocks noChangeShapeType="1"/>
              </p:cNvSpPr>
              <p:nvPr>
                <p:custDataLst>
                  <p:tags r:id="rId1106"/>
                </p:custDataLst>
              </p:nvPr>
            </p:nvSpPr>
            <p:spPr bwMode="auto">
              <a:xfrm>
                <a:off x="211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" name="Line 733"/>
              <p:cNvSpPr>
                <a:spLocks noChangeShapeType="1"/>
              </p:cNvSpPr>
              <p:nvPr>
                <p:custDataLst>
                  <p:tags r:id="rId1107"/>
                </p:custDataLst>
              </p:nvPr>
            </p:nvSpPr>
            <p:spPr bwMode="auto">
              <a:xfrm>
                <a:off x="2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" name="Line 734"/>
              <p:cNvSpPr>
                <a:spLocks noChangeShapeType="1"/>
              </p:cNvSpPr>
              <p:nvPr>
                <p:custDataLst>
                  <p:tags r:id="rId1108"/>
                </p:custDataLst>
              </p:nvPr>
            </p:nvSpPr>
            <p:spPr bwMode="auto">
              <a:xfrm>
                <a:off x="2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" name="Line 735"/>
              <p:cNvSpPr>
                <a:spLocks noChangeShapeType="1"/>
              </p:cNvSpPr>
              <p:nvPr>
                <p:custDataLst>
                  <p:tags r:id="rId1109"/>
                </p:custDataLst>
              </p:nvPr>
            </p:nvSpPr>
            <p:spPr bwMode="auto">
              <a:xfrm>
                <a:off x="221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" name="Line 736"/>
              <p:cNvSpPr>
                <a:spLocks noChangeShapeType="1"/>
              </p:cNvSpPr>
              <p:nvPr>
                <p:custDataLst>
                  <p:tags r:id="rId1110"/>
                </p:custDataLst>
              </p:nvPr>
            </p:nvSpPr>
            <p:spPr bwMode="auto">
              <a:xfrm>
                <a:off x="224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" name="Line 737"/>
              <p:cNvSpPr>
                <a:spLocks noChangeShapeType="1"/>
              </p:cNvSpPr>
              <p:nvPr>
                <p:custDataLst>
                  <p:tags r:id="rId1111"/>
                </p:custDataLst>
              </p:nvPr>
            </p:nvSpPr>
            <p:spPr bwMode="auto">
              <a:xfrm>
                <a:off x="227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" name="Line 738"/>
              <p:cNvSpPr>
                <a:spLocks noChangeShapeType="1"/>
              </p:cNvSpPr>
              <p:nvPr>
                <p:custDataLst>
                  <p:tags r:id="rId1112"/>
                </p:custDataLst>
              </p:nvPr>
            </p:nvSpPr>
            <p:spPr bwMode="auto">
              <a:xfrm>
                <a:off x="231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" name="Line 739"/>
              <p:cNvSpPr>
                <a:spLocks noChangeShapeType="1"/>
              </p:cNvSpPr>
              <p:nvPr>
                <p:custDataLst>
                  <p:tags r:id="rId1113"/>
                </p:custDataLst>
              </p:nvPr>
            </p:nvSpPr>
            <p:spPr bwMode="auto">
              <a:xfrm>
                <a:off x="234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" name="Line 740"/>
              <p:cNvSpPr>
                <a:spLocks noChangeShapeType="1"/>
              </p:cNvSpPr>
              <p:nvPr>
                <p:custDataLst>
                  <p:tags r:id="rId1114"/>
                </p:custDataLst>
              </p:nvPr>
            </p:nvSpPr>
            <p:spPr bwMode="auto">
              <a:xfrm>
                <a:off x="237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" name="Line 741"/>
              <p:cNvSpPr>
                <a:spLocks noChangeShapeType="1"/>
              </p:cNvSpPr>
              <p:nvPr>
                <p:custDataLst>
                  <p:tags r:id="rId1115"/>
                </p:custDataLst>
              </p:nvPr>
            </p:nvSpPr>
            <p:spPr bwMode="auto">
              <a:xfrm>
                <a:off x="241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" name="Line 742"/>
              <p:cNvSpPr>
                <a:spLocks noChangeShapeType="1"/>
              </p:cNvSpPr>
              <p:nvPr>
                <p:custDataLst>
                  <p:tags r:id="rId1116"/>
                </p:custDataLst>
              </p:nvPr>
            </p:nvSpPr>
            <p:spPr bwMode="auto">
              <a:xfrm>
                <a:off x="244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" name="Line 743"/>
              <p:cNvSpPr>
                <a:spLocks noChangeShapeType="1"/>
              </p:cNvSpPr>
              <p:nvPr>
                <p:custDataLst>
                  <p:tags r:id="rId1117"/>
                </p:custDataLst>
              </p:nvPr>
            </p:nvSpPr>
            <p:spPr bwMode="auto">
              <a:xfrm>
                <a:off x="247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" name="Line 744"/>
              <p:cNvSpPr>
                <a:spLocks noChangeShapeType="1"/>
              </p:cNvSpPr>
              <p:nvPr>
                <p:custDataLst>
                  <p:tags r:id="rId1118"/>
                </p:custDataLst>
              </p:nvPr>
            </p:nvSpPr>
            <p:spPr bwMode="auto">
              <a:xfrm>
                <a:off x="250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" name="Line 745"/>
              <p:cNvSpPr>
                <a:spLocks noChangeShapeType="1"/>
              </p:cNvSpPr>
              <p:nvPr>
                <p:custDataLst>
                  <p:tags r:id="rId1119"/>
                </p:custDataLst>
              </p:nvPr>
            </p:nvSpPr>
            <p:spPr bwMode="auto">
              <a:xfrm>
                <a:off x="254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" name="Line 746"/>
              <p:cNvSpPr>
                <a:spLocks noChangeShapeType="1"/>
              </p:cNvSpPr>
              <p:nvPr>
                <p:custDataLst>
                  <p:tags r:id="rId1120"/>
                </p:custDataLst>
              </p:nvPr>
            </p:nvSpPr>
            <p:spPr bwMode="auto">
              <a:xfrm>
                <a:off x="257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" name="Line 747"/>
              <p:cNvSpPr>
                <a:spLocks noChangeShapeType="1"/>
              </p:cNvSpPr>
              <p:nvPr>
                <p:custDataLst>
                  <p:tags r:id="rId1121"/>
                </p:custDataLst>
              </p:nvPr>
            </p:nvSpPr>
            <p:spPr bwMode="auto">
              <a:xfrm>
                <a:off x="260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" name="Line 748"/>
              <p:cNvSpPr>
                <a:spLocks noChangeShapeType="1"/>
              </p:cNvSpPr>
              <p:nvPr>
                <p:custDataLst>
                  <p:tags r:id="rId1122"/>
                </p:custDataLst>
              </p:nvPr>
            </p:nvSpPr>
            <p:spPr bwMode="auto">
              <a:xfrm>
                <a:off x="263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" name="Line 749"/>
              <p:cNvSpPr>
                <a:spLocks noChangeShapeType="1"/>
              </p:cNvSpPr>
              <p:nvPr>
                <p:custDataLst>
                  <p:tags r:id="rId1123"/>
                </p:custDataLst>
              </p:nvPr>
            </p:nvSpPr>
            <p:spPr bwMode="auto">
              <a:xfrm>
                <a:off x="267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" name="Line 750"/>
              <p:cNvSpPr>
                <a:spLocks noChangeShapeType="1"/>
              </p:cNvSpPr>
              <p:nvPr>
                <p:custDataLst>
                  <p:tags r:id="rId1124"/>
                </p:custDataLst>
              </p:nvPr>
            </p:nvSpPr>
            <p:spPr bwMode="auto">
              <a:xfrm>
                <a:off x="270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" name="Line 751"/>
              <p:cNvSpPr>
                <a:spLocks noChangeShapeType="1"/>
              </p:cNvSpPr>
              <p:nvPr>
                <p:custDataLst>
                  <p:tags r:id="rId1125"/>
                </p:custDataLst>
              </p:nvPr>
            </p:nvSpPr>
            <p:spPr bwMode="auto">
              <a:xfrm>
                <a:off x="273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" name="Line 752"/>
              <p:cNvSpPr>
                <a:spLocks noChangeShapeType="1"/>
              </p:cNvSpPr>
              <p:nvPr>
                <p:custDataLst>
                  <p:tags r:id="rId1126"/>
                </p:custDataLst>
              </p:nvPr>
            </p:nvSpPr>
            <p:spPr bwMode="auto">
              <a:xfrm>
                <a:off x="277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" name="Line 753"/>
              <p:cNvSpPr>
                <a:spLocks noChangeShapeType="1"/>
              </p:cNvSpPr>
              <p:nvPr>
                <p:custDataLst>
                  <p:tags r:id="rId1127"/>
                </p:custDataLst>
              </p:nvPr>
            </p:nvSpPr>
            <p:spPr bwMode="auto">
              <a:xfrm>
                <a:off x="280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" name="Line 754"/>
              <p:cNvSpPr>
                <a:spLocks noChangeShapeType="1"/>
              </p:cNvSpPr>
              <p:nvPr>
                <p:custDataLst>
                  <p:tags r:id="rId1128"/>
                </p:custDataLst>
              </p:nvPr>
            </p:nvSpPr>
            <p:spPr bwMode="auto">
              <a:xfrm>
                <a:off x="283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" name="Line 755"/>
              <p:cNvSpPr>
                <a:spLocks noChangeShapeType="1"/>
              </p:cNvSpPr>
              <p:nvPr>
                <p:custDataLst>
                  <p:tags r:id="rId1129"/>
                </p:custDataLst>
              </p:nvPr>
            </p:nvSpPr>
            <p:spPr bwMode="auto">
              <a:xfrm>
                <a:off x="286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" name="Line 756"/>
              <p:cNvSpPr>
                <a:spLocks noChangeShapeType="1"/>
              </p:cNvSpPr>
              <p:nvPr>
                <p:custDataLst>
                  <p:tags r:id="rId1130"/>
                </p:custDataLst>
              </p:nvPr>
            </p:nvSpPr>
            <p:spPr bwMode="auto">
              <a:xfrm>
                <a:off x="290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" name="Line 757"/>
              <p:cNvSpPr>
                <a:spLocks noChangeShapeType="1"/>
              </p:cNvSpPr>
              <p:nvPr>
                <p:custDataLst>
                  <p:tags r:id="rId1131"/>
                </p:custDataLst>
              </p:nvPr>
            </p:nvSpPr>
            <p:spPr bwMode="auto">
              <a:xfrm>
                <a:off x="293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" name="Line 758"/>
              <p:cNvSpPr>
                <a:spLocks noChangeShapeType="1"/>
              </p:cNvSpPr>
              <p:nvPr>
                <p:custDataLst>
                  <p:tags r:id="rId1132"/>
                </p:custDataLst>
              </p:nvPr>
            </p:nvSpPr>
            <p:spPr bwMode="auto">
              <a:xfrm>
                <a:off x="296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" name="Line 759"/>
              <p:cNvSpPr>
                <a:spLocks noChangeShapeType="1"/>
              </p:cNvSpPr>
              <p:nvPr>
                <p:custDataLst>
                  <p:tags r:id="rId1133"/>
                </p:custDataLst>
              </p:nvPr>
            </p:nvSpPr>
            <p:spPr bwMode="auto">
              <a:xfrm>
                <a:off x="300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" name="Line 760"/>
              <p:cNvSpPr>
                <a:spLocks noChangeShapeType="1"/>
              </p:cNvSpPr>
              <p:nvPr>
                <p:custDataLst>
                  <p:tags r:id="rId1134"/>
                </p:custDataLst>
              </p:nvPr>
            </p:nvSpPr>
            <p:spPr bwMode="auto">
              <a:xfrm>
                <a:off x="303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" name="Line 761"/>
              <p:cNvSpPr>
                <a:spLocks noChangeShapeType="1"/>
              </p:cNvSpPr>
              <p:nvPr>
                <p:custDataLst>
                  <p:tags r:id="rId1135"/>
                </p:custDataLst>
              </p:nvPr>
            </p:nvSpPr>
            <p:spPr bwMode="auto">
              <a:xfrm>
                <a:off x="306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" name="Line 762"/>
              <p:cNvSpPr>
                <a:spLocks noChangeShapeType="1"/>
              </p:cNvSpPr>
              <p:nvPr>
                <p:custDataLst>
                  <p:tags r:id="rId1136"/>
                </p:custDataLst>
              </p:nvPr>
            </p:nvSpPr>
            <p:spPr bwMode="auto">
              <a:xfrm>
                <a:off x="309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" name="Line 763"/>
              <p:cNvSpPr>
                <a:spLocks noChangeShapeType="1"/>
              </p:cNvSpPr>
              <p:nvPr>
                <p:custDataLst>
                  <p:tags r:id="rId1137"/>
                </p:custDataLst>
              </p:nvPr>
            </p:nvSpPr>
            <p:spPr bwMode="auto">
              <a:xfrm>
                <a:off x="313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" name="Line 764"/>
              <p:cNvSpPr>
                <a:spLocks noChangeShapeType="1"/>
              </p:cNvSpPr>
              <p:nvPr>
                <p:custDataLst>
                  <p:tags r:id="rId1138"/>
                </p:custDataLst>
              </p:nvPr>
            </p:nvSpPr>
            <p:spPr bwMode="auto">
              <a:xfrm>
                <a:off x="316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" name="Line 765"/>
              <p:cNvSpPr>
                <a:spLocks noChangeShapeType="1"/>
              </p:cNvSpPr>
              <p:nvPr>
                <p:custDataLst>
                  <p:tags r:id="rId1139"/>
                </p:custDataLst>
              </p:nvPr>
            </p:nvSpPr>
            <p:spPr bwMode="auto">
              <a:xfrm>
                <a:off x="319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" name="Line 766"/>
              <p:cNvSpPr>
                <a:spLocks noChangeShapeType="1"/>
              </p:cNvSpPr>
              <p:nvPr>
                <p:custDataLst>
                  <p:tags r:id="rId1140"/>
                </p:custDataLst>
              </p:nvPr>
            </p:nvSpPr>
            <p:spPr bwMode="auto">
              <a:xfrm>
                <a:off x="322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" name="Line 767"/>
              <p:cNvSpPr>
                <a:spLocks noChangeShapeType="1"/>
              </p:cNvSpPr>
              <p:nvPr>
                <p:custDataLst>
                  <p:tags r:id="rId1141"/>
                </p:custDataLst>
              </p:nvPr>
            </p:nvSpPr>
            <p:spPr bwMode="auto">
              <a:xfrm>
                <a:off x="326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" name="Line 768"/>
              <p:cNvSpPr>
                <a:spLocks noChangeShapeType="1"/>
              </p:cNvSpPr>
              <p:nvPr>
                <p:custDataLst>
                  <p:tags r:id="rId1142"/>
                </p:custDataLst>
              </p:nvPr>
            </p:nvSpPr>
            <p:spPr bwMode="auto">
              <a:xfrm>
                <a:off x="329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" name="Line 769"/>
              <p:cNvSpPr>
                <a:spLocks noChangeShapeType="1"/>
              </p:cNvSpPr>
              <p:nvPr>
                <p:custDataLst>
                  <p:tags r:id="rId1143"/>
                </p:custDataLst>
              </p:nvPr>
            </p:nvSpPr>
            <p:spPr bwMode="auto">
              <a:xfrm>
                <a:off x="3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" name="Line 770"/>
              <p:cNvSpPr>
                <a:spLocks noChangeShapeType="1"/>
              </p:cNvSpPr>
              <p:nvPr>
                <p:custDataLst>
                  <p:tags r:id="rId1144"/>
                </p:custDataLst>
              </p:nvPr>
            </p:nvSpPr>
            <p:spPr bwMode="auto">
              <a:xfrm>
                <a:off x="3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" name="Line 771"/>
              <p:cNvSpPr>
                <a:spLocks noChangeShapeType="1"/>
              </p:cNvSpPr>
              <p:nvPr>
                <p:custDataLst>
                  <p:tags r:id="rId1145"/>
                </p:custDataLst>
              </p:nvPr>
            </p:nvSpPr>
            <p:spPr bwMode="auto">
              <a:xfrm>
                <a:off x="3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" name="Line 772"/>
              <p:cNvSpPr>
                <a:spLocks noChangeShapeType="1"/>
              </p:cNvSpPr>
              <p:nvPr>
                <p:custDataLst>
                  <p:tags r:id="rId1146"/>
                </p:custDataLst>
              </p:nvPr>
            </p:nvSpPr>
            <p:spPr bwMode="auto">
              <a:xfrm>
                <a:off x="3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" name="Line 773"/>
              <p:cNvSpPr>
                <a:spLocks noChangeShapeType="1"/>
              </p:cNvSpPr>
              <p:nvPr>
                <p:custDataLst>
                  <p:tags r:id="rId1147"/>
                </p:custDataLst>
              </p:nvPr>
            </p:nvSpPr>
            <p:spPr bwMode="auto">
              <a:xfrm>
                <a:off x="3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" name="Line 774"/>
              <p:cNvSpPr>
                <a:spLocks noChangeShapeType="1"/>
              </p:cNvSpPr>
              <p:nvPr>
                <p:custDataLst>
                  <p:tags r:id="rId1148"/>
                </p:custDataLst>
              </p:nvPr>
            </p:nvSpPr>
            <p:spPr bwMode="auto">
              <a:xfrm>
                <a:off x="3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" name="Line 775"/>
              <p:cNvSpPr>
                <a:spLocks noChangeShapeType="1"/>
              </p:cNvSpPr>
              <p:nvPr>
                <p:custDataLst>
                  <p:tags r:id="rId1149"/>
                </p:custDataLst>
              </p:nvPr>
            </p:nvSpPr>
            <p:spPr bwMode="auto">
              <a:xfrm>
                <a:off x="3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" name="Line 776"/>
              <p:cNvSpPr>
                <a:spLocks noChangeShapeType="1"/>
              </p:cNvSpPr>
              <p:nvPr>
                <p:custDataLst>
                  <p:tags r:id="rId1150"/>
                </p:custDataLst>
              </p:nvPr>
            </p:nvSpPr>
            <p:spPr bwMode="auto">
              <a:xfrm>
                <a:off x="3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" name="Line 777"/>
              <p:cNvSpPr>
                <a:spLocks noChangeShapeType="1"/>
              </p:cNvSpPr>
              <p:nvPr>
                <p:custDataLst>
                  <p:tags r:id="rId1151"/>
                </p:custDataLst>
              </p:nvPr>
            </p:nvSpPr>
            <p:spPr bwMode="auto">
              <a:xfrm>
                <a:off x="3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" name="Line 778"/>
              <p:cNvSpPr>
                <a:spLocks noChangeShapeType="1"/>
              </p:cNvSpPr>
              <p:nvPr>
                <p:custDataLst>
                  <p:tags r:id="rId1152"/>
                </p:custDataLst>
              </p:nvPr>
            </p:nvSpPr>
            <p:spPr bwMode="auto">
              <a:xfrm>
                <a:off x="3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" name="Line 779"/>
              <p:cNvSpPr>
                <a:spLocks noChangeShapeType="1"/>
              </p:cNvSpPr>
              <p:nvPr>
                <p:custDataLst>
                  <p:tags r:id="rId1153"/>
                </p:custDataLst>
              </p:nvPr>
            </p:nvSpPr>
            <p:spPr bwMode="auto">
              <a:xfrm>
                <a:off x="365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" name="Line 780"/>
              <p:cNvSpPr>
                <a:spLocks noChangeShapeType="1"/>
              </p:cNvSpPr>
              <p:nvPr>
                <p:custDataLst>
                  <p:tags r:id="rId1154"/>
                </p:custDataLst>
              </p:nvPr>
            </p:nvSpPr>
            <p:spPr bwMode="auto">
              <a:xfrm>
                <a:off x="3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" name="Line 781"/>
              <p:cNvSpPr>
                <a:spLocks noChangeShapeType="1"/>
              </p:cNvSpPr>
              <p:nvPr>
                <p:custDataLst>
                  <p:tags r:id="rId1155"/>
                </p:custDataLst>
              </p:nvPr>
            </p:nvSpPr>
            <p:spPr bwMode="auto">
              <a:xfrm>
                <a:off x="3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" name="Line 782"/>
              <p:cNvSpPr>
                <a:spLocks noChangeShapeType="1"/>
              </p:cNvSpPr>
              <p:nvPr>
                <p:custDataLst>
                  <p:tags r:id="rId1156"/>
                </p:custDataLst>
              </p:nvPr>
            </p:nvSpPr>
            <p:spPr bwMode="auto">
              <a:xfrm>
                <a:off x="3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" name="Line 783"/>
              <p:cNvSpPr>
                <a:spLocks noChangeShapeType="1"/>
              </p:cNvSpPr>
              <p:nvPr>
                <p:custDataLst>
                  <p:tags r:id="rId1157"/>
                </p:custDataLst>
              </p:nvPr>
            </p:nvSpPr>
            <p:spPr bwMode="auto">
              <a:xfrm>
                <a:off x="3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" name="Line 784"/>
              <p:cNvSpPr>
                <a:spLocks noChangeShapeType="1"/>
              </p:cNvSpPr>
              <p:nvPr>
                <p:custDataLst>
                  <p:tags r:id="rId1158"/>
                </p:custDataLst>
              </p:nvPr>
            </p:nvSpPr>
            <p:spPr bwMode="auto">
              <a:xfrm>
                <a:off x="3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" name="Line 785"/>
              <p:cNvSpPr>
                <a:spLocks noChangeShapeType="1"/>
              </p:cNvSpPr>
              <p:nvPr>
                <p:custDataLst>
                  <p:tags r:id="rId1159"/>
                </p:custDataLst>
              </p:nvPr>
            </p:nvSpPr>
            <p:spPr bwMode="auto">
              <a:xfrm>
                <a:off x="3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" name="Line 786"/>
              <p:cNvSpPr>
                <a:spLocks noChangeShapeType="1"/>
              </p:cNvSpPr>
              <p:nvPr>
                <p:custDataLst>
                  <p:tags r:id="rId1160"/>
                </p:custDataLst>
              </p:nvPr>
            </p:nvSpPr>
            <p:spPr bwMode="auto">
              <a:xfrm>
                <a:off x="3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" name="Line 787"/>
              <p:cNvSpPr>
                <a:spLocks noChangeShapeType="1"/>
              </p:cNvSpPr>
              <p:nvPr>
                <p:custDataLst>
                  <p:tags r:id="rId1161"/>
                </p:custDataLst>
              </p:nvPr>
            </p:nvSpPr>
            <p:spPr bwMode="auto">
              <a:xfrm>
                <a:off x="3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" name="Line 788"/>
              <p:cNvSpPr>
                <a:spLocks noChangeShapeType="1"/>
              </p:cNvSpPr>
              <p:nvPr>
                <p:custDataLst>
                  <p:tags r:id="rId1162"/>
                </p:custDataLst>
              </p:nvPr>
            </p:nvSpPr>
            <p:spPr bwMode="auto">
              <a:xfrm>
                <a:off x="3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" name="Line 789"/>
              <p:cNvSpPr>
                <a:spLocks noChangeShapeType="1"/>
              </p:cNvSpPr>
              <p:nvPr>
                <p:custDataLst>
                  <p:tags r:id="rId1163"/>
                </p:custDataLst>
              </p:nvPr>
            </p:nvSpPr>
            <p:spPr bwMode="auto">
              <a:xfrm>
                <a:off x="3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" name="Line 790"/>
              <p:cNvSpPr>
                <a:spLocks noChangeShapeType="1"/>
              </p:cNvSpPr>
              <p:nvPr>
                <p:custDataLst>
                  <p:tags r:id="rId1164"/>
                </p:custDataLst>
              </p:nvPr>
            </p:nvSpPr>
            <p:spPr bwMode="auto">
              <a:xfrm>
                <a:off x="4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" name="Line 791"/>
              <p:cNvSpPr>
                <a:spLocks noChangeShapeType="1"/>
              </p:cNvSpPr>
              <p:nvPr>
                <p:custDataLst>
                  <p:tags r:id="rId1165"/>
                </p:custDataLst>
              </p:nvPr>
            </p:nvSpPr>
            <p:spPr bwMode="auto">
              <a:xfrm>
                <a:off x="4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" name="Line 792"/>
              <p:cNvSpPr>
                <a:spLocks noChangeShapeType="1"/>
              </p:cNvSpPr>
              <p:nvPr>
                <p:custDataLst>
                  <p:tags r:id="rId1166"/>
                </p:custDataLst>
              </p:nvPr>
            </p:nvSpPr>
            <p:spPr bwMode="auto">
              <a:xfrm>
                <a:off x="4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" name="Line 793"/>
              <p:cNvSpPr>
                <a:spLocks noChangeShapeType="1"/>
              </p:cNvSpPr>
              <p:nvPr>
                <p:custDataLst>
                  <p:tags r:id="rId1167"/>
                </p:custDataLst>
              </p:nvPr>
            </p:nvSpPr>
            <p:spPr bwMode="auto">
              <a:xfrm>
                <a:off x="411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" name="Line 794"/>
              <p:cNvSpPr>
                <a:spLocks noChangeShapeType="1"/>
              </p:cNvSpPr>
              <p:nvPr>
                <p:custDataLst>
                  <p:tags r:id="rId1168"/>
                </p:custDataLst>
              </p:nvPr>
            </p:nvSpPr>
            <p:spPr bwMode="auto">
              <a:xfrm>
                <a:off x="4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" name="Line 795"/>
              <p:cNvSpPr>
                <a:spLocks noChangeShapeType="1"/>
              </p:cNvSpPr>
              <p:nvPr>
                <p:custDataLst>
                  <p:tags r:id="rId1169"/>
                </p:custDataLst>
              </p:nvPr>
            </p:nvSpPr>
            <p:spPr bwMode="auto">
              <a:xfrm>
                <a:off x="4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" name="Freeform 796"/>
              <p:cNvSpPr>
                <a:spLocks/>
              </p:cNvSpPr>
              <p:nvPr>
                <p:custDataLst>
                  <p:tags r:id="rId1170"/>
                </p:custDataLst>
              </p:nvPr>
            </p:nvSpPr>
            <p:spPr bwMode="auto">
              <a:xfrm>
                <a:off x="4213" y="4051"/>
                <a:ext cx="15" cy="9"/>
              </a:xfrm>
              <a:custGeom>
                <a:avLst/>
                <a:gdLst>
                  <a:gd name="T0" fmla="*/ 0 w 11"/>
                  <a:gd name="T1" fmla="*/ 9368 h 6"/>
                  <a:gd name="T2" fmla="*/ 2693 w 11"/>
                  <a:gd name="T3" fmla="*/ 2397 h 6"/>
                  <a:gd name="T4" fmla="*/ 2824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0" y="6"/>
                    </a:moveTo>
                    <a:lnTo>
                      <a:pt x="10" y="1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" name="Freeform 797"/>
              <p:cNvSpPr>
                <a:spLocks/>
              </p:cNvSpPr>
              <p:nvPr>
                <p:custDataLst>
                  <p:tags r:id="rId1171"/>
                </p:custDataLst>
              </p:nvPr>
            </p:nvSpPr>
            <p:spPr bwMode="auto">
              <a:xfrm>
                <a:off x="4239" y="4024"/>
                <a:ext cx="7" cy="15"/>
              </a:xfrm>
              <a:custGeom>
                <a:avLst/>
                <a:gdLst>
                  <a:gd name="T0" fmla="*/ 0 w 5"/>
                  <a:gd name="T1" fmla="*/ 2824 h 11"/>
                  <a:gd name="T2" fmla="*/ 2220 w 5"/>
                  <a:gd name="T3" fmla="*/ 571 h 11"/>
                  <a:gd name="T4" fmla="*/ 2220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" name="Line 798"/>
              <p:cNvSpPr>
                <a:spLocks noChangeShapeType="1"/>
              </p:cNvSpPr>
              <p:nvPr>
                <p:custDataLst>
                  <p:tags r:id="rId1172"/>
                </p:custDataLst>
              </p:nvPr>
            </p:nvSpPr>
            <p:spPr bwMode="auto">
              <a:xfrm flipV="1">
                <a:off x="4248" y="3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" name="Line 799"/>
              <p:cNvSpPr>
                <a:spLocks noChangeShapeType="1"/>
              </p:cNvSpPr>
              <p:nvPr>
                <p:custDataLst>
                  <p:tags r:id="rId1173"/>
                </p:custDataLst>
              </p:nvPr>
            </p:nvSpPr>
            <p:spPr bwMode="auto">
              <a:xfrm flipV="1">
                <a:off x="4248" y="395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" name="Line 800"/>
              <p:cNvSpPr>
                <a:spLocks noChangeShapeType="1"/>
              </p:cNvSpPr>
              <p:nvPr>
                <p:custDataLst>
                  <p:tags r:id="rId1174"/>
                </p:custDataLst>
              </p:nvPr>
            </p:nvSpPr>
            <p:spPr bwMode="auto">
              <a:xfrm flipV="1">
                <a:off x="4248" y="39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" name="Line 801"/>
              <p:cNvSpPr>
                <a:spLocks noChangeShapeType="1"/>
              </p:cNvSpPr>
              <p:nvPr>
                <p:custDataLst>
                  <p:tags r:id="rId1175"/>
                </p:custDataLst>
              </p:nvPr>
            </p:nvSpPr>
            <p:spPr bwMode="auto">
              <a:xfrm flipV="1">
                <a:off x="4248" y="38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" name="Line 802"/>
              <p:cNvSpPr>
                <a:spLocks noChangeShapeType="1"/>
              </p:cNvSpPr>
              <p:nvPr>
                <p:custDataLst>
                  <p:tags r:id="rId1176"/>
                </p:custDataLst>
              </p:nvPr>
            </p:nvSpPr>
            <p:spPr bwMode="auto">
              <a:xfrm flipV="1">
                <a:off x="4248" y="386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" name="Line 803"/>
              <p:cNvSpPr>
                <a:spLocks noChangeShapeType="1"/>
              </p:cNvSpPr>
              <p:nvPr>
                <p:custDataLst>
                  <p:tags r:id="rId1177"/>
                </p:custDataLst>
              </p:nvPr>
            </p:nvSpPr>
            <p:spPr bwMode="auto">
              <a:xfrm flipV="1">
                <a:off x="4248" y="38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" name="Line 804"/>
              <p:cNvSpPr>
                <a:spLocks noChangeShapeType="1"/>
              </p:cNvSpPr>
              <p:nvPr>
                <p:custDataLst>
                  <p:tags r:id="rId1178"/>
                </p:custDataLst>
              </p:nvPr>
            </p:nvSpPr>
            <p:spPr bwMode="auto">
              <a:xfrm flipV="1">
                <a:off x="4248" y="37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8" name="Line 805"/>
              <p:cNvSpPr>
                <a:spLocks noChangeShapeType="1"/>
              </p:cNvSpPr>
              <p:nvPr>
                <p:custDataLst>
                  <p:tags r:id="rId1179"/>
                </p:custDataLst>
              </p:nvPr>
            </p:nvSpPr>
            <p:spPr bwMode="auto">
              <a:xfrm flipV="1">
                <a:off x="4248" y="37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" name="Line 806"/>
              <p:cNvSpPr>
                <a:spLocks noChangeShapeType="1"/>
              </p:cNvSpPr>
              <p:nvPr>
                <p:custDataLst>
                  <p:tags r:id="rId1180"/>
                </p:custDataLst>
              </p:nvPr>
            </p:nvSpPr>
            <p:spPr bwMode="auto">
              <a:xfrm flipV="1">
                <a:off x="4248" y="37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" name="Line 807"/>
              <p:cNvSpPr>
                <a:spLocks noChangeShapeType="1"/>
              </p:cNvSpPr>
              <p:nvPr>
                <p:custDataLst>
                  <p:tags r:id="rId1181"/>
                </p:custDataLst>
              </p:nvPr>
            </p:nvSpPr>
            <p:spPr bwMode="auto">
              <a:xfrm flipV="1">
                <a:off x="4248" y="36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" name="Line 808"/>
              <p:cNvSpPr>
                <a:spLocks noChangeShapeType="1"/>
              </p:cNvSpPr>
              <p:nvPr>
                <p:custDataLst>
                  <p:tags r:id="rId1182"/>
                </p:custDataLst>
              </p:nvPr>
            </p:nvSpPr>
            <p:spPr bwMode="auto">
              <a:xfrm flipV="1">
                <a:off x="4248" y="366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" name="Line 809"/>
              <p:cNvSpPr>
                <a:spLocks noChangeShapeType="1"/>
              </p:cNvSpPr>
              <p:nvPr>
                <p:custDataLst>
                  <p:tags r:id="rId1183"/>
                </p:custDataLst>
              </p:nvPr>
            </p:nvSpPr>
            <p:spPr bwMode="auto">
              <a:xfrm flipV="1">
                <a:off x="4248" y="36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" name="Line 810"/>
              <p:cNvSpPr>
                <a:spLocks noChangeShapeType="1"/>
              </p:cNvSpPr>
              <p:nvPr>
                <p:custDataLst>
                  <p:tags r:id="rId1184"/>
                </p:custDataLst>
              </p:nvPr>
            </p:nvSpPr>
            <p:spPr bwMode="auto">
              <a:xfrm flipV="1">
                <a:off x="4248" y="35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" name="Line 811"/>
              <p:cNvSpPr>
                <a:spLocks noChangeShapeType="1"/>
              </p:cNvSpPr>
              <p:nvPr>
                <p:custDataLst>
                  <p:tags r:id="rId1185"/>
                </p:custDataLst>
              </p:nvPr>
            </p:nvSpPr>
            <p:spPr bwMode="auto">
              <a:xfrm flipV="1">
                <a:off x="4248" y="356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" name="Line 812"/>
              <p:cNvSpPr>
                <a:spLocks noChangeShapeType="1"/>
              </p:cNvSpPr>
              <p:nvPr>
                <p:custDataLst>
                  <p:tags r:id="rId1186"/>
                </p:custDataLst>
              </p:nvPr>
            </p:nvSpPr>
            <p:spPr bwMode="auto">
              <a:xfrm flipV="1">
                <a:off x="4248" y="35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" name="Line 813"/>
              <p:cNvSpPr>
                <a:spLocks noChangeShapeType="1"/>
              </p:cNvSpPr>
              <p:nvPr>
                <p:custDataLst>
                  <p:tags r:id="rId1187"/>
                </p:custDataLst>
              </p:nvPr>
            </p:nvSpPr>
            <p:spPr bwMode="auto">
              <a:xfrm flipV="1">
                <a:off x="4248" y="349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" name="Line 814"/>
              <p:cNvSpPr>
                <a:spLocks noChangeShapeType="1"/>
              </p:cNvSpPr>
              <p:nvPr>
                <p:custDataLst>
                  <p:tags r:id="rId1188"/>
                </p:custDataLst>
              </p:nvPr>
            </p:nvSpPr>
            <p:spPr bwMode="auto">
              <a:xfrm flipV="1">
                <a:off x="4248" y="34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" name="Line 815"/>
              <p:cNvSpPr>
                <a:spLocks noChangeShapeType="1"/>
              </p:cNvSpPr>
              <p:nvPr>
                <p:custDataLst>
                  <p:tags r:id="rId1189"/>
                </p:custDataLst>
              </p:nvPr>
            </p:nvSpPr>
            <p:spPr bwMode="auto">
              <a:xfrm flipV="1">
                <a:off x="4248" y="34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" name="Line 816"/>
              <p:cNvSpPr>
                <a:spLocks noChangeShapeType="1"/>
              </p:cNvSpPr>
              <p:nvPr>
                <p:custDataLst>
                  <p:tags r:id="rId1190"/>
                </p:custDataLst>
              </p:nvPr>
            </p:nvSpPr>
            <p:spPr bwMode="auto">
              <a:xfrm flipV="1">
                <a:off x="4248" y="340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" name="Line 817"/>
              <p:cNvSpPr>
                <a:spLocks noChangeShapeType="1"/>
              </p:cNvSpPr>
              <p:nvPr>
                <p:custDataLst>
                  <p:tags r:id="rId1191"/>
                </p:custDataLst>
              </p:nvPr>
            </p:nvSpPr>
            <p:spPr bwMode="auto">
              <a:xfrm flipV="1">
                <a:off x="4248" y="33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" name="Line 818"/>
              <p:cNvSpPr>
                <a:spLocks noChangeShapeType="1"/>
              </p:cNvSpPr>
              <p:nvPr>
                <p:custDataLst>
                  <p:tags r:id="rId1192"/>
                </p:custDataLst>
              </p:nvPr>
            </p:nvSpPr>
            <p:spPr bwMode="auto">
              <a:xfrm flipV="1">
                <a:off x="4248" y="333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" name="Line 819"/>
              <p:cNvSpPr>
                <a:spLocks noChangeShapeType="1"/>
              </p:cNvSpPr>
              <p:nvPr>
                <p:custDataLst>
                  <p:tags r:id="rId1193"/>
                </p:custDataLst>
              </p:nvPr>
            </p:nvSpPr>
            <p:spPr bwMode="auto">
              <a:xfrm flipV="1">
                <a:off x="4248" y="33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" name="Line 820"/>
              <p:cNvSpPr>
                <a:spLocks noChangeShapeType="1"/>
              </p:cNvSpPr>
              <p:nvPr>
                <p:custDataLst>
                  <p:tags r:id="rId1194"/>
                </p:custDataLst>
              </p:nvPr>
            </p:nvSpPr>
            <p:spPr bwMode="auto">
              <a:xfrm flipV="1">
                <a:off x="4248" y="32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" name="Line 821"/>
              <p:cNvSpPr>
                <a:spLocks noChangeShapeType="1"/>
              </p:cNvSpPr>
              <p:nvPr>
                <p:custDataLst>
                  <p:tags r:id="rId1195"/>
                </p:custDataLst>
              </p:nvPr>
            </p:nvSpPr>
            <p:spPr bwMode="auto">
              <a:xfrm flipV="1">
                <a:off x="4248" y="32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" name="Line 822"/>
              <p:cNvSpPr>
                <a:spLocks noChangeShapeType="1"/>
              </p:cNvSpPr>
              <p:nvPr>
                <p:custDataLst>
                  <p:tags r:id="rId1196"/>
                </p:custDataLst>
              </p:nvPr>
            </p:nvSpPr>
            <p:spPr bwMode="auto">
              <a:xfrm flipV="1">
                <a:off x="4248" y="32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" name="Line 823"/>
              <p:cNvSpPr>
                <a:spLocks noChangeShapeType="1"/>
              </p:cNvSpPr>
              <p:nvPr>
                <p:custDataLst>
                  <p:tags r:id="rId1197"/>
                </p:custDataLst>
              </p:nvPr>
            </p:nvSpPr>
            <p:spPr bwMode="auto">
              <a:xfrm flipV="1">
                <a:off x="4248" y="31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" name="Line 824"/>
              <p:cNvSpPr>
                <a:spLocks noChangeShapeType="1"/>
              </p:cNvSpPr>
              <p:nvPr>
                <p:custDataLst>
                  <p:tags r:id="rId1198"/>
                </p:custDataLst>
              </p:nvPr>
            </p:nvSpPr>
            <p:spPr bwMode="auto">
              <a:xfrm flipV="1">
                <a:off x="4248" y="31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" name="Line 825"/>
              <p:cNvSpPr>
                <a:spLocks noChangeShapeType="1"/>
              </p:cNvSpPr>
              <p:nvPr>
                <p:custDataLst>
                  <p:tags r:id="rId1199"/>
                </p:custDataLst>
              </p:nvPr>
            </p:nvSpPr>
            <p:spPr bwMode="auto">
              <a:xfrm flipV="1">
                <a:off x="4248" y="31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" name="Line 826"/>
              <p:cNvSpPr>
                <a:spLocks noChangeShapeType="1"/>
              </p:cNvSpPr>
              <p:nvPr>
                <p:custDataLst>
                  <p:tags r:id="rId1200"/>
                </p:custDataLst>
              </p:nvPr>
            </p:nvSpPr>
            <p:spPr bwMode="auto">
              <a:xfrm flipV="1">
                <a:off x="4248" y="30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" name="Line 827"/>
              <p:cNvSpPr>
                <a:spLocks noChangeShapeType="1"/>
              </p:cNvSpPr>
              <p:nvPr>
                <p:custDataLst>
                  <p:tags r:id="rId1201"/>
                </p:custDataLst>
              </p:nvPr>
            </p:nvSpPr>
            <p:spPr bwMode="auto">
              <a:xfrm flipV="1">
                <a:off x="4248" y="30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" name="Line 828"/>
              <p:cNvSpPr>
                <a:spLocks noChangeShapeType="1"/>
              </p:cNvSpPr>
              <p:nvPr>
                <p:custDataLst>
                  <p:tags r:id="rId1202"/>
                </p:custDataLst>
              </p:nvPr>
            </p:nvSpPr>
            <p:spPr bwMode="auto">
              <a:xfrm flipV="1">
                <a:off x="4248" y="30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" name="Line 829"/>
              <p:cNvSpPr>
                <a:spLocks noChangeShapeType="1"/>
              </p:cNvSpPr>
              <p:nvPr>
                <p:custDataLst>
                  <p:tags r:id="rId1203"/>
                </p:custDataLst>
              </p:nvPr>
            </p:nvSpPr>
            <p:spPr bwMode="auto">
              <a:xfrm flipV="1">
                <a:off x="4248" y="29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" name="Line 830"/>
              <p:cNvSpPr>
                <a:spLocks noChangeShapeType="1"/>
              </p:cNvSpPr>
              <p:nvPr>
                <p:custDataLst>
                  <p:tags r:id="rId1204"/>
                </p:custDataLst>
              </p:nvPr>
            </p:nvSpPr>
            <p:spPr bwMode="auto">
              <a:xfrm flipV="1">
                <a:off x="4248" y="294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" name="Line 831"/>
              <p:cNvSpPr>
                <a:spLocks noChangeShapeType="1"/>
              </p:cNvSpPr>
              <p:nvPr>
                <p:custDataLst>
                  <p:tags r:id="rId1205"/>
                </p:custDataLst>
              </p:nvPr>
            </p:nvSpPr>
            <p:spPr bwMode="auto">
              <a:xfrm flipV="1">
                <a:off x="4248" y="29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" name="Line 832"/>
              <p:cNvSpPr>
                <a:spLocks noChangeShapeType="1"/>
              </p:cNvSpPr>
              <p:nvPr>
                <p:custDataLst>
                  <p:tags r:id="rId1206"/>
                </p:custDataLst>
              </p:nvPr>
            </p:nvSpPr>
            <p:spPr bwMode="auto">
              <a:xfrm flipV="1">
                <a:off x="4248" y="28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" name="Line 833"/>
              <p:cNvSpPr>
                <a:spLocks noChangeShapeType="1"/>
              </p:cNvSpPr>
              <p:nvPr>
                <p:custDataLst>
                  <p:tags r:id="rId1207"/>
                </p:custDataLst>
              </p:nvPr>
            </p:nvSpPr>
            <p:spPr bwMode="auto">
              <a:xfrm flipV="1">
                <a:off x="4248" y="28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" name="Line 834"/>
              <p:cNvSpPr>
                <a:spLocks noChangeShapeType="1"/>
              </p:cNvSpPr>
              <p:nvPr>
                <p:custDataLst>
                  <p:tags r:id="rId1208"/>
                </p:custDataLst>
              </p:nvPr>
            </p:nvSpPr>
            <p:spPr bwMode="auto">
              <a:xfrm flipV="1">
                <a:off x="4248" y="28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" name="Line 835"/>
              <p:cNvSpPr>
                <a:spLocks noChangeShapeType="1"/>
              </p:cNvSpPr>
              <p:nvPr>
                <p:custDataLst>
                  <p:tags r:id="rId1209"/>
                </p:custDataLst>
              </p:nvPr>
            </p:nvSpPr>
            <p:spPr bwMode="auto">
              <a:xfrm flipV="1">
                <a:off x="4248" y="27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" name="Line 836"/>
              <p:cNvSpPr>
                <a:spLocks noChangeShapeType="1"/>
              </p:cNvSpPr>
              <p:nvPr>
                <p:custDataLst>
                  <p:tags r:id="rId1210"/>
                </p:custDataLst>
              </p:nvPr>
            </p:nvSpPr>
            <p:spPr bwMode="auto">
              <a:xfrm flipV="1">
                <a:off x="4248" y="27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" name="Line 837"/>
              <p:cNvSpPr>
                <a:spLocks noChangeShapeType="1"/>
              </p:cNvSpPr>
              <p:nvPr>
                <p:custDataLst>
                  <p:tags r:id="rId1211"/>
                </p:custDataLst>
              </p:nvPr>
            </p:nvSpPr>
            <p:spPr bwMode="auto">
              <a:xfrm flipV="1">
                <a:off x="4248" y="27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" name="Line 838"/>
              <p:cNvSpPr>
                <a:spLocks noChangeShapeType="1"/>
              </p:cNvSpPr>
              <p:nvPr>
                <p:custDataLst>
                  <p:tags r:id="rId1212"/>
                </p:custDataLst>
              </p:nvPr>
            </p:nvSpPr>
            <p:spPr bwMode="auto">
              <a:xfrm flipV="1">
                <a:off x="4248" y="26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" name="Line 839"/>
              <p:cNvSpPr>
                <a:spLocks noChangeShapeType="1"/>
              </p:cNvSpPr>
              <p:nvPr>
                <p:custDataLst>
                  <p:tags r:id="rId1213"/>
                </p:custDataLst>
              </p:nvPr>
            </p:nvSpPr>
            <p:spPr bwMode="auto">
              <a:xfrm flipV="1">
                <a:off x="4248" y="26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" name="Line 840"/>
              <p:cNvSpPr>
                <a:spLocks noChangeShapeType="1"/>
              </p:cNvSpPr>
              <p:nvPr>
                <p:custDataLst>
                  <p:tags r:id="rId1214"/>
                </p:custDataLst>
              </p:nvPr>
            </p:nvSpPr>
            <p:spPr bwMode="auto">
              <a:xfrm flipV="1">
                <a:off x="4248" y="26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" name="Line 841"/>
              <p:cNvSpPr>
                <a:spLocks noChangeShapeType="1"/>
              </p:cNvSpPr>
              <p:nvPr>
                <p:custDataLst>
                  <p:tags r:id="rId1215"/>
                </p:custDataLst>
              </p:nvPr>
            </p:nvSpPr>
            <p:spPr bwMode="auto">
              <a:xfrm flipV="1">
                <a:off x="4248" y="258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" name="Line 842"/>
              <p:cNvSpPr>
                <a:spLocks noChangeShapeType="1"/>
              </p:cNvSpPr>
              <p:nvPr>
                <p:custDataLst>
                  <p:tags r:id="rId1216"/>
                </p:custDataLst>
              </p:nvPr>
            </p:nvSpPr>
            <p:spPr bwMode="auto">
              <a:xfrm flipV="1">
                <a:off x="4248" y="25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" name="Line 843"/>
              <p:cNvSpPr>
                <a:spLocks noChangeShapeType="1"/>
              </p:cNvSpPr>
              <p:nvPr>
                <p:custDataLst>
                  <p:tags r:id="rId1217"/>
                </p:custDataLst>
              </p:nvPr>
            </p:nvSpPr>
            <p:spPr bwMode="auto">
              <a:xfrm flipV="1">
                <a:off x="4248" y="25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" name="Line 844"/>
              <p:cNvSpPr>
                <a:spLocks noChangeShapeType="1"/>
              </p:cNvSpPr>
              <p:nvPr>
                <p:custDataLst>
                  <p:tags r:id="rId1218"/>
                </p:custDataLst>
              </p:nvPr>
            </p:nvSpPr>
            <p:spPr bwMode="auto">
              <a:xfrm flipV="1">
                <a:off x="4248" y="24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" name="Line 845"/>
              <p:cNvSpPr>
                <a:spLocks noChangeShapeType="1"/>
              </p:cNvSpPr>
              <p:nvPr>
                <p:custDataLst>
                  <p:tags r:id="rId1219"/>
                </p:custDataLst>
              </p:nvPr>
            </p:nvSpPr>
            <p:spPr bwMode="auto">
              <a:xfrm flipV="1">
                <a:off x="4248" y="24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" name="Line 846"/>
              <p:cNvSpPr>
                <a:spLocks noChangeShapeType="1"/>
              </p:cNvSpPr>
              <p:nvPr>
                <p:custDataLst>
                  <p:tags r:id="rId1220"/>
                </p:custDataLst>
              </p:nvPr>
            </p:nvSpPr>
            <p:spPr bwMode="auto">
              <a:xfrm flipV="1">
                <a:off x="4248" y="24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" name="Line 847"/>
              <p:cNvSpPr>
                <a:spLocks noChangeShapeType="1"/>
              </p:cNvSpPr>
              <p:nvPr>
                <p:custDataLst>
                  <p:tags r:id="rId1221"/>
                </p:custDataLst>
              </p:nvPr>
            </p:nvSpPr>
            <p:spPr bwMode="auto">
              <a:xfrm flipV="1">
                <a:off x="4248" y="23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" name="Line 848"/>
              <p:cNvSpPr>
                <a:spLocks noChangeShapeType="1"/>
              </p:cNvSpPr>
              <p:nvPr>
                <p:custDataLst>
                  <p:tags r:id="rId1222"/>
                </p:custDataLst>
              </p:nvPr>
            </p:nvSpPr>
            <p:spPr bwMode="auto">
              <a:xfrm flipV="1">
                <a:off x="4248" y="23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" name="Line 849"/>
              <p:cNvSpPr>
                <a:spLocks noChangeShapeType="1"/>
              </p:cNvSpPr>
              <p:nvPr>
                <p:custDataLst>
                  <p:tags r:id="rId1223"/>
                </p:custDataLst>
              </p:nvPr>
            </p:nvSpPr>
            <p:spPr bwMode="auto">
              <a:xfrm flipV="1">
                <a:off x="4248" y="23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" name="Line 850"/>
              <p:cNvSpPr>
                <a:spLocks noChangeShapeType="1"/>
              </p:cNvSpPr>
              <p:nvPr>
                <p:custDataLst>
                  <p:tags r:id="rId1224"/>
                </p:custDataLst>
              </p:nvPr>
            </p:nvSpPr>
            <p:spPr bwMode="auto">
              <a:xfrm flipV="1">
                <a:off x="4248" y="22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" name="Line 851"/>
              <p:cNvSpPr>
                <a:spLocks noChangeShapeType="1"/>
              </p:cNvSpPr>
              <p:nvPr>
                <p:custDataLst>
                  <p:tags r:id="rId1225"/>
                </p:custDataLst>
              </p:nvPr>
            </p:nvSpPr>
            <p:spPr bwMode="auto">
              <a:xfrm flipV="1">
                <a:off x="4248" y="22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" name="Line 852"/>
              <p:cNvSpPr>
                <a:spLocks noChangeShapeType="1"/>
              </p:cNvSpPr>
              <p:nvPr>
                <p:custDataLst>
                  <p:tags r:id="rId1226"/>
                </p:custDataLst>
              </p:nvPr>
            </p:nvSpPr>
            <p:spPr bwMode="auto">
              <a:xfrm flipV="1">
                <a:off x="4248" y="22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" name="Line 853"/>
              <p:cNvSpPr>
                <a:spLocks noChangeShapeType="1"/>
              </p:cNvSpPr>
              <p:nvPr>
                <p:custDataLst>
                  <p:tags r:id="rId1227"/>
                </p:custDataLst>
              </p:nvPr>
            </p:nvSpPr>
            <p:spPr bwMode="auto">
              <a:xfrm flipV="1">
                <a:off x="4248" y="218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" name="Line 854"/>
              <p:cNvSpPr>
                <a:spLocks noChangeShapeType="1"/>
              </p:cNvSpPr>
              <p:nvPr>
                <p:custDataLst>
                  <p:tags r:id="rId1228"/>
                </p:custDataLst>
              </p:nvPr>
            </p:nvSpPr>
            <p:spPr bwMode="auto">
              <a:xfrm flipV="1">
                <a:off x="4248" y="21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" name="Line 855"/>
              <p:cNvSpPr>
                <a:spLocks noChangeShapeType="1"/>
              </p:cNvSpPr>
              <p:nvPr>
                <p:custDataLst>
                  <p:tags r:id="rId1229"/>
                </p:custDataLst>
              </p:nvPr>
            </p:nvSpPr>
            <p:spPr bwMode="auto">
              <a:xfrm flipV="1">
                <a:off x="4248" y="21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" name="Line 856"/>
              <p:cNvSpPr>
                <a:spLocks noChangeShapeType="1"/>
              </p:cNvSpPr>
              <p:nvPr>
                <p:custDataLst>
                  <p:tags r:id="rId1230"/>
                </p:custDataLst>
              </p:nvPr>
            </p:nvSpPr>
            <p:spPr bwMode="auto">
              <a:xfrm flipV="1">
                <a:off x="4248" y="20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" name="Line 857"/>
              <p:cNvSpPr>
                <a:spLocks noChangeShapeType="1"/>
              </p:cNvSpPr>
              <p:nvPr>
                <p:custDataLst>
                  <p:tags r:id="rId1231"/>
                </p:custDataLst>
              </p:nvPr>
            </p:nvSpPr>
            <p:spPr bwMode="auto">
              <a:xfrm flipV="1">
                <a:off x="4248" y="20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" name="Line 858"/>
              <p:cNvSpPr>
                <a:spLocks noChangeShapeType="1"/>
              </p:cNvSpPr>
              <p:nvPr>
                <p:custDataLst>
                  <p:tags r:id="rId1232"/>
                </p:custDataLst>
              </p:nvPr>
            </p:nvSpPr>
            <p:spPr bwMode="auto">
              <a:xfrm flipV="1">
                <a:off x="4248" y="20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" name="Line 859"/>
              <p:cNvSpPr>
                <a:spLocks noChangeShapeType="1"/>
              </p:cNvSpPr>
              <p:nvPr>
                <p:custDataLst>
                  <p:tags r:id="rId1233"/>
                </p:custDataLst>
              </p:nvPr>
            </p:nvSpPr>
            <p:spPr bwMode="auto">
              <a:xfrm flipV="1">
                <a:off x="4248" y="1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" name="Freeform 860"/>
              <p:cNvSpPr>
                <a:spLocks/>
              </p:cNvSpPr>
              <p:nvPr>
                <p:custDataLst>
                  <p:tags r:id="rId1234"/>
                </p:custDataLst>
              </p:nvPr>
            </p:nvSpPr>
            <p:spPr bwMode="auto">
              <a:xfrm>
                <a:off x="4248" y="1959"/>
                <a:ext cx="0" cy="16"/>
              </a:xfrm>
              <a:custGeom>
                <a:avLst/>
                <a:gdLst>
                  <a:gd name="T0" fmla="*/ 2069 h 12"/>
                  <a:gd name="T1" fmla="*/ 491 h 12"/>
                  <a:gd name="T2" fmla="*/ 0 h 12"/>
                  <a:gd name="T3" fmla="*/ 0 60000 65536"/>
                  <a:gd name="T4" fmla="*/ 0 60000 65536"/>
                  <a:gd name="T5" fmla="*/ 0 60000 65536"/>
                  <a:gd name="T6" fmla="*/ 0 h 12"/>
                  <a:gd name="T7" fmla="*/ 12 h 1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2">
                    <a:moveTo>
                      <a:pt x="0" y="12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" name="Freeform 861"/>
              <p:cNvSpPr>
                <a:spLocks/>
              </p:cNvSpPr>
              <p:nvPr>
                <p:custDataLst>
                  <p:tags r:id="rId1235"/>
                </p:custDataLst>
              </p:nvPr>
            </p:nvSpPr>
            <p:spPr bwMode="auto">
              <a:xfrm>
                <a:off x="4235" y="1930"/>
                <a:ext cx="9" cy="14"/>
              </a:xfrm>
              <a:custGeom>
                <a:avLst/>
                <a:gdLst>
                  <a:gd name="T0" fmla="*/ 631 w 7"/>
                  <a:gd name="T1" fmla="*/ 4351 h 10"/>
                  <a:gd name="T2" fmla="*/ 208 w 7"/>
                  <a:gd name="T3" fmla="*/ 844 h 10"/>
                  <a:gd name="T4" fmla="*/ 0 w 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0"/>
                  <a:gd name="T11" fmla="*/ 7 w 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0">
                    <a:moveTo>
                      <a:pt x="7" y="1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" name="Freeform 862"/>
              <p:cNvSpPr>
                <a:spLocks/>
              </p:cNvSpPr>
              <p:nvPr>
                <p:custDataLst>
                  <p:tags r:id="rId1236"/>
                </p:custDataLst>
              </p:nvPr>
            </p:nvSpPr>
            <p:spPr bwMode="auto">
              <a:xfrm>
                <a:off x="4209" y="1912"/>
                <a:ext cx="15" cy="7"/>
              </a:xfrm>
              <a:custGeom>
                <a:avLst/>
                <a:gdLst>
                  <a:gd name="T0" fmla="*/ 2824 w 11"/>
                  <a:gd name="T1" fmla="*/ 2220 h 5"/>
                  <a:gd name="T2" fmla="*/ 779 w 11"/>
                  <a:gd name="T3" fmla="*/ 1 h 5"/>
                  <a:gd name="T4" fmla="*/ 0 w 1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5"/>
                  <a:gd name="T11" fmla="*/ 11 w 1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5">
                    <a:moveTo>
                      <a:pt x="11" y="5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" name="Line 863"/>
              <p:cNvSpPr>
                <a:spLocks noChangeShapeType="1"/>
              </p:cNvSpPr>
              <p:nvPr>
                <p:custDataLst>
                  <p:tags r:id="rId1237"/>
                </p:custDataLst>
              </p:nvPr>
            </p:nvSpPr>
            <p:spPr bwMode="auto">
              <a:xfrm flipH="1">
                <a:off x="4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" name="Line 864"/>
              <p:cNvSpPr>
                <a:spLocks noChangeShapeType="1"/>
              </p:cNvSpPr>
              <p:nvPr>
                <p:custDataLst>
                  <p:tags r:id="rId1238"/>
                </p:custDataLst>
              </p:nvPr>
            </p:nvSpPr>
            <p:spPr bwMode="auto">
              <a:xfrm flipH="1">
                <a:off x="4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" name="Line 865"/>
              <p:cNvSpPr>
                <a:spLocks noChangeShapeType="1"/>
              </p:cNvSpPr>
              <p:nvPr>
                <p:custDataLst>
                  <p:tags r:id="rId1239"/>
                </p:custDataLst>
              </p:nvPr>
            </p:nvSpPr>
            <p:spPr bwMode="auto">
              <a:xfrm flipH="1">
                <a:off x="4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" name="Line 866"/>
              <p:cNvSpPr>
                <a:spLocks noChangeShapeType="1"/>
              </p:cNvSpPr>
              <p:nvPr>
                <p:custDataLst>
                  <p:tags r:id="rId1240"/>
                </p:custDataLst>
              </p:nvPr>
            </p:nvSpPr>
            <p:spPr bwMode="auto">
              <a:xfrm flipH="1">
                <a:off x="4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" name="Line 867"/>
              <p:cNvSpPr>
                <a:spLocks noChangeShapeType="1"/>
              </p:cNvSpPr>
              <p:nvPr>
                <p:custDataLst>
                  <p:tags r:id="rId1241"/>
                </p:custDataLst>
              </p:nvPr>
            </p:nvSpPr>
            <p:spPr bwMode="auto">
              <a:xfrm flipH="1">
                <a:off x="4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" name="Line 868"/>
              <p:cNvSpPr>
                <a:spLocks noChangeShapeType="1"/>
              </p:cNvSpPr>
              <p:nvPr>
                <p:custDataLst>
                  <p:tags r:id="rId1242"/>
                </p:custDataLst>
              </p:nvPr>
            </p:nvSpPr>
            <p:spPr bwMode="auto">
              <a:xfrm flipH="1">
                <a:off x="4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" name="Line 869"/>
              <p:cNvSpPr>
                <a:spLocks noChangeShapeType="1"/>
              </p:cNvSpPr>
              <p:nvPr>
                <p:custDataLst>
                  <p:tags r:id="rId1243"/>
                </p:custDataLst>
              </p:nvPr>
            </p:nvSpPr>
            <p:spPr bwMode="auto">
              <a:xfrm flipH="1">
                <a:off x="3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" name="Line 870"/>
              <p:cNvSpPr>
                <a:spLocks noChangeShapeType="1"/>
              </p:cNvSpPr>
              <p:nvPr>
                <p:custDataLst>
                  <p:tags r:id="rId1244"/>
                </p:custDataLst>
              </p:nvPr>
            </p:nvSpPr>
            <p:spPr bwMode="auto">
              <a:xfrm flipH="1">
                <a:off x="3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" name="Line 871"/>
              <p:cNvSpPr>
                <a:spLocks noChangeShapeType="1"/>
              </p:cNvSpPr>
              <p:nvPr>
                <p:custDataLst>
                  <p:tags r:id="rId1245"/>
                </p:custDataLst>
              </p:nvPr>
            </p:nvSpPr>
            <p:spPr bwMode="auto">
              <a:xfrm flipH="1">
                <a:off x="3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" name="Line 872"/>
              <p:cNvSpPr>
                <a:spLocks noChangeShapeType="1"/>
              </p:cNvSpPr>
              <p:nvPr>
                <p:custDataLst>
                  <p:tags r:id="rId1246"/>
                </p:custDataLst>
              </p:nvPr>
            </p:nvSpPr>
            <p:spPr bwMode="auto">
              <a:xfrm flipH="1">
                <a:off x="3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" name="Line 873"/>
              <p:cNvSpPr>
                <a:spLocks noChangeShapeType="1"/>
              </p:cNvSpPr>
              <p:nvPr>
                <p:custDataLst>
                  <p:tags r:id="rId1247"/>
                </p:custDataLst>
              </p:nvPr>
            </p:nvSpPr>
            <p:spPr bwMode="auto">
              <a:xfrm flipH="1">
                <a:off x="384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" name="Line 874"/>
              <p:cNvSpPr>
                <a:spLocks noChangeShapeType="1"/>
              </p:cNvSpPr>
              <p:nvPr>
                <p:custDataLst>
                  <p:tags r:id="rId1248"/>
                </p:custDataLst>
              </p:nvPr>
            </p:nvSpPr>
            <p:spPr bwMode="auto">
              <a:xfrm flipH="1">
                <a:off x="3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" name="Line 875"/>
              <p:cNvSpPr>
                <a:spLocks noChangeShapeType="1"/>
              </p:cNvSpPr>
              <p:nvPr>
                <p:custDataLst>
                  <p:tags r:id="rId1249"/>
                </p:custDataLst>
              </p:nvPr>
            </p:nvSpPr>
            <p:spPr bwMode="auto">
              <a:xfrm flipH="1">
                <a:off x="3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" name="Line 876"/>
              <p:cNvSpPr>
                <a:spLocks noChangeShapeType="1"/>
              </p:cNvSpPr>
              <p:nvPr>
                <p:custDataLst>
                  <p:tags r:id="rId1250"/>
                </p:custDataLst>
              </p:nvPr>
            </p:nvSpPr>
            <p:spPr bwMode="auto">
              <a:xfrm flipH="1">
                <a:off x="3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" name="Line 877"/>
              <p:cNvSpPr>
                <a:spLocks noChangeShapeType="1"/>
              </p:cNvSpPr>
              <p:nvPr>
                <p:custDataLst>
                  <p:tags r:id="rId1251"/>
                </p:custDataLst>
              </p:nvPr>
            </p:nvSpPr>
            <p:spPr bwMode="auto">
              <a:xfrm flipH="1">
                <a:off x="3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" name="Line 878"/>
              <p:cNvSpPr>
                <a:spLocks noChangeShapeType="1"/>
              </p:cNvSpPr>
              <p:nvPr>
                <p:custDataLst>
                  <p:tags r:id="rId1252"/>
                </p:custDataLst>
              </p:nvPr>
            </p:nvSpPr>
            <p:spPr bwMode="auto">
              <a:xfrm flipH="1">
                <a:off x="3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" name="Line 879"/>
              <p:cNvSpPr>
                <a:spLocks noChangeShapeType="1"/>
              </p:cNvSpPr>
              <p:nvPr>
                <p:custDataLst>
                  <p:tags r:id="rId1253"/>
                </p:custDataLst>
              </p:nvPr>
            </p:nvSpPr>
            <p:spPr bwMode="auto">
              <a:xfrm flipH="1">
                <a:off x="3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" name="Line 880"/>
              <p:cNvSpPr>
                <a:spLocks noChangeShapeType="1"/>
              </p:cNvSpPr>
              <p:nvPr>
                <p:custDataLst>
                  <p:tags r:id="rId1254"/>
                </p:custDataLst>
              </p:nvPr>
            </p:nvSpPr>
            <p:spPr bwMode="auto">
              <a:xfrm flipH="1">
                <a:off x="3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" name="Line 881"/>
              <p:cNvSpPr>
                <a:spLocks noChangeShapeType="1"/>
              </p:cNvSpPr>
              <p:nvPr>
                <p:custDataLst>
                  <p:tags r:id="rId1255"/>
                </p:custDataLst>
              </p:nvPr>
            </p:nvSpPr>
            <p:spPr bwMode="auto">
              <a:xfrm flipH="1">
                <a:off x="3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" name="Line 882"/>
              <p:cNvSpPr>
                <a:spLocks noChangeShapeType="1"/>
              </p:cNvSpPr>
              <p:nvPr>
                <p:custDataLst>
                  <p:tags r:id="rId1256"/>
                </p:custDataLst>
              </p:nvPr>
            </p:nvSpPr>
            <p:spPr bwMode="auto">
              <a:xfrm flipH="1">
                <a:off x="3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" name="Line 883"/>
              <p:cNvSpPr>
                <a:spLocks noChangeShapeType="1"/>
              </p:cNvSpPr>
              <p:nvPr>
                <p:custDataLst>
                  <p:tags r:id="rId1257"/>
                </p:custDataLst>
              </p:nvPr>
            </p:nvSpPr>
            <p:spPr bwMode="auto">
              <a:xfrm flipH="1">
                <a:off x="3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" name="Line 884"/>
              <p:cNvSpPr>
                <a:spLocks noChangeShapeType="1"/>
              </p:cNvSpPr>
              <p:nvPr>
                <p:custDataLst>
                  <p:tags r:id="rId1258"/>
                </p:custDataLst>
              </p:nvPr>
            </p:nvSpPr>
            <p:spPr bwMode="auto">
              <a:xfrm flipH="1">
                <a:off x="3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" name="Line 885"/>
              <p:cNvSpPr>
                <a:spLocks noChangeShapeType="1"/>
              </p:cNvSpPr>
              <p:nvPr>
                <p:custDataLst>
                  <p:tags r:id="rId1259"/>
                </p:custDataLst>
              </p:nvPr>
            </p:nvSpPr>
            <p:spPr bwMode="auto">
              <a:xfrm flipH="1">
                <a:off x="3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" name="Line 886"/>
              <p:cNvSpPr>
                <a:spLocks noChangeShapeType="1"/>
              </p:cNvSpPr>
              <p:nvPr>
                <p:custDataLst>
                  <p:tags r:id="rId1260"/>
                </p:custDataLst>
              </p:nvPr>
            </p:nvSpPr>
            <p:spPr bwMode="auto">
              <a:xfrm flipH="1">
                <a:off x="3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" name="Line 887"/>
              <p:cNvSpPr>
                <a:spLocks noChangeShapeType="1"/>
              </p:cNvSpPr>
              <p:nvPr>
                <p:custDataLst>
                  <p:tags r:id="rId1261"/>
                </p:custDataLst>
              </p:nvPr>
            </p:nvSpPr>
            <p:spPr bwMode="auto">
              <a:xfrm flipH="1">
                <a:off x="338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" name="Line 888"/>
              <p:cNvSpPr>
                <a:spLocks noChangeShapeType="1"/>
              </p:cNvSpPr>
              <p:nvPr>
                <p:custDataLst>
                  <p:tags r:id="rId1262"/>
                </p:custDataLst>
              </p:nvPr>
            </p:nvSpPr>
            <p:spPr bwMode="auto">
              <a:xfrm flipH="1">
                <a:off x="3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" name="Line 889"/>
              <p:cNvSpPr>
                <a:spLocks noChangeShapeType="1"/>
              </p:cNvSpPr>
              <p:nvPr>
                <p:custDataLst>
                  <p:tags r:id="rId1263"/>
                </p:custDataLst>
              </p:nvPr>
            </p:nvSpPr>
            <p:spPr bwMode="auto">
              <a:xfrm flipH="1">
                <a:off x="332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" name="Line 890"/>
              <p:cNvSpPr>
                <a:spLocks noChangeShapeType="1"/>
              </p:cNvSpPr>
              <p:nvPr>
                <p:custDataLst>
                  <p:tags r:id="rId1264"/>
                </p:custDataLst>
              </p:nvPr>
            </p:nvSpPr>
            <p:spPr bwMode="auto">
              <a:xfrm flipH="1">
                <a:off x="329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" name="Line 891"/>
              <p:cNvSpPr>
                <a:spLocks noChangeShapeType="1"/>
              </p:cNvSpPr>
              <p:nvPr>
                <p:custDataLst>
                  <p:tags r:id="rId1265"/>
                </p:custDataLst>
              </p:nvPr>
            </p:nvSpPr>
            <p:spPr bwMode="auto">
              <a:xfrm flipH="1">
                <a:off x="325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" name="Line 892"/>
              <p:cNvSpPr>
                <a:spLocks noChangeShapeType="1"/>
              </p:cNvSpPr>
              <p:nvPr>
                <p:custDataLst>
                  <p:tags r:id="rId1266"/>
                </p:custDataLst>
              </p:nvPr>
            </p:nvSpPr>
            <p:spPr bwMode="auto">
              <a:xfrm flipH="1">
                <a:off x="322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" name="Line 893"/>
              <p:cNvSpPr>
                <a:spLocks noChangeShapeType="1"/>
              </p:cNvSpPr>
              <p:nvPr>
                <p:custDataLst>
                  <p:tags r:id="rId1267"/>
                </p:custDataLst>
              </p:nvPr>
            </p:nvSpPr>
            <p:spPr bwMode="auto">
              <a:xfrm flipH="1">
                <a:off x="319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" name="Line 894"/>
              <p:cNvSpPr>
                <a:spLocks noChangeShapeType="1"/>
              </p:cNvSpPr>
              <p:nvPr>
                <p:custDataLst>
                  <p:tags r:id="rId1268"/>
                </p:custDataLst>
              </p:nvPr>
            </p:nvSpPr>
            <p:spPr bwMode="auto">
              <a:xfrm flipH="1">
                <a:off x="316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" name="Line 895"/>
              <p:cNvSpPr>
                <a:spLocks noChangeShapeType="1"/>
              </p:cNvSpPr>
              <p:nvPr>
                <p:custDataLst>
                  <p:tags r:id="rId1269"/>
                </p:custDataLst>
              </p:nvPr>
            </p:nvSpPr>
            <p:spPr bwMode="auto">
              <a:xfrm flipH="1">
                <a:off x="312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" name="Line 896"/>
              <p:cNvSpPr>
                <a:spLocks noChangeShapeType="1"/>
              </p:cNvSpPr>
              <p:nvPr>
                <p:custDataLst>
                  <p:tags r:id="rId1270"/>
                </p:custDataLst>
              </p:nvPr>
            </p:nvSpPr>
            <p:spPr bwMode="auto">
              <a:xfrm flipH="1">
                <a:off x="309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" name="Line 897"/>
              <p:cNvSpPr>
                <a:spLocks noChangeShapeType="1"/>
              </p:cNvSpPr>
              <p:nvPr>
                <p:custDataLst>
                  <p:tags r:id="rId1271"/>
                </p:custDataLst>
              </p:nvPr>
            </p:nvSpPr>
            <p:spPr bwMode="auto">
              <a:xfrm flipH="1">
                <a:off x="306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" name="Line 898"/>
              <p:cNvSpPr>
                <a:spLocks noChangeShapeType="1"/>
              </p:cNvSpPr>
              <p:nvPr>
                <p:custDataLst>
                  <p:tags r:id="rId1272"/>
                </p:custDataLst>
              </p:nvPr>
            </p:nvSpPr>
            <p:spPr bwMode="auto">
              <a:xfrm flipH="1">
                <a:off x="302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" name="Line 899"/>
              <p:cNvSpPr>
                <a:spLocks noChangeShapeType="1"/>
              </p:cNvSpPr>
              <p:nvPr>
                <p:custDataLst>
                  <p:tags r:id="rId1273"/>
                </p:custDataLst>
              </p:nvPr>
            </p:nvSpPr>
            <p:spPr bwMode="auto">
              <a:xfrm flipH="1">
                <a:off x="299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" name="Line 900"/>
              <p:cNvSpPr>
                <a:spLocks noChangeShapeType="1"/>
              </p:cNvSpPr>
              <p:nvPr>
                <p:custDataLst>
                  <p:tags r:id="rId1274"/>
                </p:custDataLst>
              </p:nvPr>
            </p:nvSpPr>
            <p:spPr bwMode="auto">
              <a:xfrm flipH="1">
                <a:off x="296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" name="Line 901"/>
              <p:cNvSpPr>
                <a:spLocks noChangeShapeType="1"/>
              </p:cNvSpPr>
              <p:nvPr>
                <p:custDataLst>
                  <p:tags r:id="rId1275"/>
                </p:custDataLst>
              </p:nvPr>
            </p:nvSpPr>
            <p:spPr bwMode="auto">
              <a:xfrm flipH="1">
                <a:off x="293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" name="Line 902"/>
              <p:cNvSpPr>
                <a:spLocks noChangeShapeType="1"/>
              </p:cNvSpPr>
              <p:nvPr>
                <p:custDataLst>
                  <p:tags r:id="rId1276"/>
                </p:custDataLst>
              </p:nvPr>
            </p:nvSpPr>
            <p:spPr bwMode="auto">
              <a:xfrm flipH="1">
                <a:off x="289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" name="Line 903"/>
              <p:cNvSpPr>
                <a:spLocks noChangeShapeType="1"/>
              </p:cNvSpPr>
              <p:nvPr>
                <p:custDataLst>
                  <p:tags r:id="rId1277"/>
                </p:custDataLst>
              </p:nvPr>
            </p:nvSpPr>
            <p:spPr bwMode="auto">
              <a:xfrm flipH="1">
                <a:off x="286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7" name="Line 904"/>
              <p:cNvSpPr>
                <a:spLocks noChangeShapeType="1"/>
              </p:cNvSpPr>
              <p:nvPr>
                <p:custDataLst>
                  <p:tags r:id="rId1278"/>
                </p:custDataLst>
              </p:nvPr>
            </p:nvSpPr>
            <p:spPr bwMode="auto">
              <a:xfrm flipH="1">
                <a:off x="283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8" name="Line 905"/>
              <p:cNvSpPr>
                <a:spLocks noChangeShapeType="1"/>
              </p:cNvSpPr>
              <p:nvPr>
                <p:custDataLst>
                  <p:tags r:id="rId1279"/>
                </p:custDataLst>
              </p:nvPr>
            </p:nvSpPr>
            <p:spPr bwMode="auto">
              <a:xfrm flipH="1">
                <a:off x="279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9" name="Line 906"/>
              <p:cNvSpPr>
                <a:spLocks noChangeShapeType="1"/>
              </p:cNvSpPr>
              <p:nvPr>
                <p:custDataLst>
                  <p:tags r:id="rId1280"/>
                </p:custDataLst>
              </p:nvPr>
            </p:nvSpPr>
            <p:spPr bwMode="auto">
              <a:xfrm flipH="1">
                <a:off x="276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0" name="Line 907"/>
              <p:cNvSpPr>
                <a:spLocks noChangeShapeType="1"/>
              </p:cNvSpPr>
              <p:nvPr>
                <p:custDataLst>
                  <p:tags r:id="rId1281"/>
                </p:custDataLst>
              </p:nvPr>
            </p:nvSpPr>
            <p:spPr bwMode="auto">
              <a:xfrm flipH="1">
                <a:off x="273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1" name="Line 908"/>
              <p:cNvSpPr>
                <a:spLocks noChangeShapeType="1"/>
              </p:cNvSpPr>
              <p:nvPr>
                <p:custDataLst>
                  <p:tags r:id="rId1282"/>
                </p:custDataLst>
              </p:nvPr>
            </p:nvSpPr>
            <p:spPr bwMode="auto">
              <a:xfrm flipH="1">
                <a:off x="270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2" name="Line 909"/>
              <p:cNvSpPr>
                <a:spLocks noChangeShapeType="1"/>
              </p:cNvSpPr>
              <p:nvPr>
                <p:custDataLst>
                  <p:tags r:id="rId1283"/>
                </p:custDataLst>
              </p:nvPr>
            </p:nvSpPr>
            <p:spPr bwMode="auto">
              <a:xfrm flipH="1">
                <a:off x="266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3" name="Line 910"/>
              <p:cNvSpPr>
                <a:spLocks noChangeShapeType="1"/>
              </p:cNvSpPr>
              <p:nvPr>
                <p:custDataLst>
                  <p:tags r:id="rId1284"/>
                </p:custDataLst>
              </p:nvPr>
            </p:nvSpPr>
            <p:spPr bwMode="auto">
              <a:xfrm flipH="1">
                <a:off x="263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" name="Line 911"/>
              <p:cNvSpPr>
                <a:spLocks noChangeShapeType="1"/>
              </p:cNvSpPr>
              <p:nvPr>
                <p:custDataLst>
                  <p:tags r:id="rId1285"/>
                </p:custDataLst>
              </p:nvPr>
            </p:nvSpPr>
            <p:spPr bwMode="auto">
              <a:xfrm flipH="1">
                <a:off x="260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" name="Line 912"/>
              <p:cNvSpPr>
                <a:spLocks noChangeShapeType="1"/>
              </p:cNvSpPr>
              <p:nvPr>
                <p:custDataLst>
                  <p:tags r:id="rId1286"/>
                </p:custDataLst>
              </p:nvPr>
            </p:nvSpPr>
            <p:spPr bwMode="auto">
              <a:xfrm flipH="1">
                <a:off x="256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6" name="Line 913"/>
              <p:cNvSpPr>
                <a:spLocks noChangeShapeType="1"/>
              </p:cNvSpPr>
              <p:nvPr>
                <p:custDataLst>
                  <p:tags r:id="rId1287"/>
                </p:custDataLst>
              </p:nvPr>
            </p:nvSpPr>
            <p:spPr bwMode="auto">
              <a:xfrm flipH="1">
                <a:off x="253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7" name="Line 914"/>
              <p:cNvSpPr>
                <a:spLocks noChangeShapeType="1"/>
              </p:cNvSpPr>
              <p:nvPr>
                <p:custDataLst>
                  <p:tags r:id="rId1288"/>
                </p:custDataLst>
              </p:nvPr>
            </p:nvSpPr>
            <p:spPr bwMode="auto">
              <a:xfrm flipH="1">
                <a:off x="250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8" name="Line 915"/>
              <p:cNvSpPr>
                <a:spLocks noChangeShapeType="1"/>
              </p:cNvSpPr>
              <p:nvPr>
                <p:custDataLst>
                  <p:tags r:id="rId1289"/>
                </p:custDataLst>
              </p:nvPr>
            </p:nvSpPr>
            <p:spPr bwMode="auto">
              <a:xfrm flipH="1">
                <a:off x="247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9" name="Line 916"/>
              <p:cNvSpPr>
                <a:spLocks noChangeShapeType="1"/>
              </p:cNvSpPr>
              <p:nvPr>
                <p:custDataLst>
                  <p:tags r:id="rId1290"/>
                </p:custDataLst>
              </p:nvPr>
            </p:nvSpPr>
            <p:spPr bwMode="auto">
              <a:xfrm flipH="1">
                <a:off x="243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0" name="Line 917"/>
              <p:cNvSpPr>
                <a:spLocks noChangeShapeType="1"/>
              </p:cNvSpPr>
              <p:nvPr>
                <p:custDataLst>
                  <p:tags r:id="rId1291"/>
                </p:custDataLst>
              </p:nvPr>
            </p:nvSpPr>
            <p:spPr bwMode="auto">
              <a:xfrm flipH="1">
                <a:off x="240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1" name="Line 918"/>
              <p:cNvSpPr>
                <a:spLocks noChangeShapeType="1"/>
              </p:cNvSpPr>
              <p:nvPr>
                <p:custDataLst>
                  <p:tags r:id="rId1292"/>
                </p:custDataLst>
              </p:nvPr>
            </p:nvSpPr>
            <p:spPr bwMode="auto">
              <a:xfrm flipH="1">
                <a:off x="237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2" name="Line 919"/>
              <p:cNvSpPr>
                <a:spLocks noChangeShapeType="1"/>
              </p:cNvSpPr>
              <p:nvPr>
                <p:custDataLst>
                  <p:tags r:id="rId1293"/>
                </p:custDataLst>
              </p:nvPr>
            </p:nvSpPr>
            <p:spPr bwMode="auto">
              <a:xfrm flipH="1">
                <a:off x="234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3" name="Line 920"/>
              <p:cNvSpPr>
                <a:spLocks noChangeShapeType="1"/>
              </p:cNvSpPr>
              <p:nvPr>
                <p:custDataLst>
                  <p:tags r:id="rId1294"/>
                </p:custDataLst>
              </p:nvPr>
            </p:nvSpPr>
            <p:spPr bwMode="auto">
              <a:xfrm flipH="1">
                <a:off x="230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4" name="Line 921"/>
              <p:cNvSpPr>
                <a:spLocks noChangeShapeType="1"/>
              </p:cNvSpPr>
              <p:nvPr>
                <p:custDataLst>
                  <p:tags r:id="rId1295"/>
                </p:custDataLst>
              </p:nvPr>
            </p:nvSpPr>
            <p:spPr bwMode="auto">
              <a:xfrm flipH="1">
                <a:off x="227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" name="Line 922"/>
              <p:cNvSpPr>
                <a:spLocks noChangeShapeType="1"/>
              </p:cNvSpPr>
              <p:nvPr>
                <p:custDataLst>
                  <p:tags r:id="rId1296"/>
                </p:custDataLst>
              </p:nvPr>
            </p:nvSpPr>
            <p:spPr bwMode="auto">
              <a:xfrm flipH="1">
                <a:off x="224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" name="Line 923"/>
              <p:cNvSpPr>
                <a:spLocks noChangeShapeType="1"/>
              </p:cNvSpPr>
              <p:nvPr>
                <p:custDataLst>
                  <p:tags r:id="rId1297"/>
                </p:custDataLst>
              </p:nvPr>
            </p:nvSpPr>
            <p:spPr bwMode="auto">
              <a:xfrm flipH="1">
                <a:off x="220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" name="Line 924"/>
              <p:cNvSpPr>
                <a:spLocks noChangeShapeType="1"/>
              </p:cNvSpPr>
              <p:nvPr>
                <p:custDataLst>
                  <p:tags r:id="rId1298"/>
                </p:custDataLst>
              </p:nvPr>
            </p:nvSpPr>
            <p:spPr bwMode="auto">
              <a:xfrm flipH="1">
                <a:off x="2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" name="Line 925"/>
              <p:cNvSpPr>
                <a:spLocks noChangeShapeType="1"/>
              </p:cNvSpPr>
              <p:nvPr>
                <p:custDataLst>
                  <p:tags r:id="rId1299"/>
                </p:custDataLst>
              </p:nvPr>
            </p:nvSpPr>
            <p:spPr bwMode="auto">
              <a:xfrm flipH="1">
                <a:off x="2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" name="Line 926"/>
              <p:cNvSpPr>
                <a:spLocks noChangeShapeType="1"/>
              </p:cNvSpPr>
              <p:nvPr>
                <p:custDataLst>
                  <p:tags r:id="rId1300"/>
                </p:custDataLst>
              </p:nvPr>
            </p:nvSpPr>
            <p:spPr bwMode="auto">
              <a:xfrm flipH="1">
                <a:off x="2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" name="Line 927"/>
              <p:cNvSpPr>
                <a:spLocks noChangeShapeType="1"/>
              </p:cNvSpPr>
              <p:nvPr>
                <p:custDataLst>
                  <p:tags r:id="rId1301"/>
                </p:custDataLst>
              </p:nvPr>
            </p:nvSpPr>
            <p:spPr bwMode="auto">
              <a:xfrm flipH="1">
                <a:off x="2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" name="Line 928"/>
              <p:cNvSpPr>
                <a:spLocks noChangeShapeType="1"/>
              </p:cNvSpPr>
              <p:nvPr>
                <p:custDataLst>
                  <p:tags r:id="rId1302"/>
                </p:custDataLst>
              </p:nvPr>
            </p:nvSpPr>
            <p:spPr bwMode="auto">
              <a:xfrm flipH="1">
                <a:off x="2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" name="Line 929"/>
              <p:cNvSpPr>
                <a:spLocks noChangeShapeType="1"/>
              </p:cNvSpPr>
              <p:nvPr>
                <p:custDataLst>
                  <p:tags r:id="rId1303"/>
                </p:custDataLst>
              </p:nvPr>
            </p:nvSpPr>
            <p:spPr bwMode="auto">
              <a:xfrm flipH="1">
                <a:off x="2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" name="Line 930"/>
              <p:cNvSpPr>
                <a:spLocks noChangeShapeType="1"/>
              </p:cNvSpPr>
              <p:nvPr>
                <p:custDataLst>
                  <p:tags r:id="rId1304"/>
                </p:custDataLst>
              </p:nvPr>
            </p:nvSpPr>
            <p:spPr bwMode="auto">
              <a:xfrm flipH="1">
                <a:off x="1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" name="Line 931"/>
              <p:cNvSpPr>
                <a:spLocks noChangeShapeType="1"/>
              </p:cNvSpPr>
              <p:nvPr>
                <p:custDataLst>
                  <p:tags r:id="rId1305"/>
                </p:custDataLst>
              </p:nvPr>
            </p:nvSpPr>
            <p:spPr bwMode="auto">
              <a:xfrm flipH="1">
                <a:off x="1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" name="Line 932"/>
              <p:cNvSpPr>
                <a:spLocks noChangeShapeType="1"/>
              </p:cNvSpPr>
              <p:nvPr>
                <p:custDataLst>
                  <p:tags r:id="rId1306"/>
                </p:custDataLst>
              </p:nvPr>
            </p:nvSpPr>
            <p:spPr bwMode="auto">
              <a:xfrm flipH="1">
                <a:off x="1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" name="Line 933"/>
              <p:cNvSpPr>
                <a:spLocks noChangeShapeType="1"/>
              </p:cNvSpPr>
              <p:nvPr>
                <p:custDataLst>
                  <p:tags r:id="rId1307"/>
                </p:custDataLst>
              </p:nvPr>
            </p:nvSpPr>
            <p:spPr bwMode="auto">
              <a:xfrm flipH="1">
                <a:off x="1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" name="Line 934"/>
              <p:cNvSpPr>
                <a:spLocks noChangeShapeType="1"/>
              </p:cNvSpPr>
              <p:nvPr>
                <p:custDataLst>
                  <p:tags r:id="rId1308"/>
                </p:custDataLst>
              </p:nvPr>
            </p:nvSpPr>
            <p:spPr bwMode="auto">
              <a:xfrm flipH="1">
                <a:off x="184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" name="Line 935"/>
              <p:cNvSpPr>
                <a:spLocks noChangeShapeType="1"/>
              </p:cNvSpPr>
              <p:nvPr>
                <p:custDataLst>
                  <p:tags r:id="rId1309"/>
                </p:custDataLst>
              </p:nvPr>
            </p:nvSpPr>
            <p:spPr bwMode="auto">
              <a:xfrm flipH="1">
                <a:off x="1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" name="Line 936"/>
              <p:cNvSpPr>
                <a:spLocks noChangeShapeType="1"/>
              </p:cNvSpPr>
              <p:nvPr>
                <p:custDataLst>
                  <p:tags r:id="rId1310"/>
                </p:custDataLst>
              </p:nvPr>
            </p:nvSpPr>
            <p:spPr bwMode="auto">
              <a:xfrm flipH="1">
                <a:off x="1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" name="Line 937"/>
              <p:cNvSpPr>
                <a:spLocks noChangeShapeType="1"/>
              </p:cNvSpPr>
              <p:nvPr>
                <p:custDataLst>
                  <p:tags r:id="rId1311"/>
                </p:custDataLst>
              </p:nvPr>
            </p:nvSpPr>
            <p:spPr bwMode="auto">
              <a:xfrm flipH="1">
                <a:off x="1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" name="Line 938"/>
              <p:cNvSpPr>
                <a:spLocks noChangeShapeType="1"/>
              </p:cNvSpPr>
              <p:nvPr>
                <p:custDataLst>
                  <p:tags r:id="rId1312"/>
                </p:custDataLst>
              </p:nvPr>
            </p:nvSpPr>
            <p:spPr bwMode="auto">
              <a:xfrm flipH="1">
                <a:off x="1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" name="Line 939"/>
              <p:cNvSpPr>
                <a:spLocks noChangeShapeType="1"/>
              </p:cNvSpPr>
              <p:nvPr>
                <p:custDataLst>
                  <p:tags r:id="rId1313"/>
                </p:custDataLst>
              </p:nvPr>
            </p:nvSpPr>
            <p:spPr bwMode="auto">
              <a:xfrm flipH="1">
                <a:off x="1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" name="Line 940"/>
              <p:cNvSpPr>
                <a:spLocks noChangeShapeType="1"/>
              </p:cNvSpPr>
              <p:nvPr>
                <p:custDataLst>
                  <p:tags r:id="rId1314"/>
                </p:custDataLst>
              </p:nvPr>
            </p:nvSpPr>
            <p:spPr bwMode="auto">
              <a:xfrm flipH="1">
                <a:off x="1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" name="Line 941"/>
              <p:cNvSpPr>
                <a:spLocks noChangeShapeType="1"/>
              </p:cNvSpPr>
              <p:nvPr>
                <p:custDataLst>
                  <p:tags r:id="rId1315"/>
                </p:custDataLst>
              </p:nvPr>
            </p:nvSpPr>
            <p:spPr bwMode="auto">
              <a:xfrm flipH="1">
                <a:off x="1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" name="Line 942"/>
              <p:cNvSpPr>
                <a:spLocks noChangeShapeType="1"/>
              </p:cNvSpPr>
              <p:nvPr>
                <p:custDataLst>
                  <p:tags r:id="rId1316"/>
                </p:custDataLst>
              </p:nvPr>
            </p:nvSpPr>
            <p:spPr bwMode="auto">
              <a:xfrm flipH="1">
                <a:off x="1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" name="Line 943"/>
              <p:cNvSpPr>
                <a:spLocks noChangeShapeType="1"/>
              </p:cNvSpPr>
              <p:nvPr>
                <p:custDataLst>
                  <p:tags r:id="rId1317"/>
                </p:custDataLst>
              </p:nvPr>
            </p:nvSpPr>
            <p:spPr bwMode="auto">
              <a:xfrm flipH="1">
                <a:off x="1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" name="Line 944"/>
              <p:cNvSpPr>
                <a:spLocks noChangeShapeType="1"/>
              </p:cNvSpPr>
              <p:nvPr>
                <p:custDataLst>
                  <p:tags r:id="rId1318"/>
                </p:custDataLst>
              </p:nvPr>
            </p:nvSpPr>
            <p:spPr bwMode="auto">
              <a:xfrm flipH="1">
                <a:off x="1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" name="Line 945"/>
              <p:cNvSpPr>
                <a:spLocks noChangeShapeType="1"/>
              </p:cNvSpPr>
              <p:nvPr>
                <p:custDataLst>
                  <p:tags r:id="rId1319"/>
                </p:custDataLst>
              </p:nvPr>
            </p:nvSpPr>
            <p:spPr bwMode="auto">
              <a:xfrm flipH="1">
                <a:off x="1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" name="Line 946"/>
              <p:cNvSpPr>
                <a:spLocks noChangeShapeType="1"/>
              </p:cNvSpPr>
              <p:nvPr>
                <p:custDataLst>
                  <p:tags r:id="rId1320"/>
                </p:custDataLst>
              </p:nvPr>
            </p:nvSpPr>
            <p:spPr bwMode="auto">
              <a:xfrm flipH="1">
                <a:off x="1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" name="Line 947"/>
              <p:cNvSpPr>
                <a:spLocks noChangeShapeType="1"/>
              </p:cNvSpPr>
              <p:nvPr>
                <p:custDataLst>
                  <p:tags r:id="rId1321"/>
                </p:custDataLst>
              </p:nvPr>
            </p:nvSpPr>
            <p:spPr bwMode="auto">
              <a:xfrm flipH="1">
                <a:off x="1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" name="Line 948"/>
              <p:cNvSpPr>
                <a:spLocks noChangeShapeType="1"/>
              </p:cNvSpPr>
              <p:nvPr>
                <p:custDataLst>
                  <p:tags r:id="rId1322"/>
                </p:custDataLst>
              </p:nvPr>
            </p:nvSpPr>
            <p:spPr bwMode="auto">
              <a:xfrm flipH="1">
                <a:off x="138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" name="Line 949"/>
              <p:cNvSpPr>
                <a:spLocks noChangeShapeType="1"/>
              </p:cNvSpPr>
              <p:nvPr>
                <p:custDataLst>
                  <p:tags r:id="rId1323"/>
                </p:custDataLst>
              </p:nvPr>
            </p:nvSpPr>
            <p:spPr bwMode="auto">
              <a:xfrm flipH="1">
                <a:off x="1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" name="Freeform 950"/>
              <p:cNvSpPr>
                <a:spLocks/>
              </p:cNvSpPr>
              <p:nvPr>
                <p:custDataLst>
                  <p:tags r:id="rId1324"/>
                </p:custDataLst>
              </p:nvPr>
            </p:nvSpPr>
            <p:spPr bwMode="auto">
              <a:xfrm>
                <a:off x="1324" y="1911"/>
                <a:ext cx="16" cy="0"/>
              </a:xfrm>
              <a:custGeom>
                <a:avLst/>
                <a:gdLst>
                  <a:gd name="T0" fmla="*/ 2069 w 12"/>
                  <a:gd name="T1" fmla="*/ 491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12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4" name="Freeform 951"/>
              <p:cNvSpPr>
                <a:spLocks/>
              </p:cNvSpPr>
              <p:nvPr>
                <p:custDataLst>
                  <p:tags r:id="rId1325"/>
                </p:custDataLst>
              </p:nvPr>
            </p:nvSpPr>
            <p:spPr bwMode="auto">
              <a:xfrm>
                <a:off x="1295" y="1915"/>
                <a:ext cx="14" cy="8"/>
              </a:xfrm>
              <a:custGeom>
                <a:avLst/>
                <a:gdLst>
                  <a:gd name="T0" fmla="*/ 4351 w 10"/>
                  <a:gd name="T1" fmla="*/ 0 h 6"/>
                  <a:gd name="T2" fmla="*/ 844 w 10"/>
                  <a:gd name="T3" fmla="*/ 655 h 6"/>
                  <a:gd name="T4" fmla="*/ 0 w 10"/>
                  <a:gd name="T5" fmla="*/ 1129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10" y="0"/>
                    </a:move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" name="Freeform 952"/>
              <p:cNvSpPr>
                <a:spLocks/>
              </p:cNvSpPr>
              <p:nvPr>
                <p:custDataLst>
                  <p:tags r:id="rId1326"/>
                </p:custDataLst>
              </p:nvPr>
            </p:nvSpPr>
            <p:spPr bwMode="auto">
              <a:xfrm>
                <a:off x="1278" y="1935"/>
                <a:ext cx="7" cy="15"/>
              </a:xfrm>
              <a:custGeom>
                <a:avLst/>
                <a:gdLst>
                  <a:gd name="T0" fmla="*/ 2220 w 5"/>
                  <a:gd name="T1" fmla="*/ 0 h 11"/>
                  <a:gd name="T2" fmla="*/ 0 w 5"/>
                  <a:gd name="T3" fmla="*/ 2071 h 11"/>
                  <a:gd name="T4" fmla="*/ 0 w 5"/>
                  <a:gd name="T5" fmla="*/ 2824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5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6" name="Line 953"/>
              <p:cNvSpPr>
                <a:spLocks noChangeShapeType="1"/>
              </p:cNvSpPr>
              <p:nvPr>
                <p:custDataLst>
                  <p:tags r:id="rId1327"/>
                </p:custDataLst>
              </p:nvPr>
            </p:nvSpPr>
            <p:spPr bwMode="auto">
              <a:xfrm>
                <a:off x="1276" y="1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" name="Line 954"/>
              <p:cNvSpPr>
                <a:spLocks noChangeShapeType="1"/>
              </p:cNvSpPr>
              <p:nvPr>
                <p:custDataLst>
                  <p:tags r:id="rId1328"/>
                </p:custDataLst>
              </p:nvPr>
            </p:nvSpPr>
            <p:spPr bwMode="auto">
              <a:xfrm>
                <a:off x="1276" y="200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" name="Line 955"/>
              <p:cNvSpPr>
                <a:spLocks noChangeShapeType="1"/>
              </p:cNvSpPr>
              <p:nvPr>
                <p:custDataLst>
                  <p:tags r:id="rId1329"/>
                </p:custDataLst>
              </p:nvPr>
            </p:nvSpPr>
            <p:spPr bwMode="auto">
              <a:xfrm>
                <a:off x="1276" y="20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" name="Line 956"/>
              <p:cNvSpPr>
                <a:spLocks noChangeShapeType="1"/>
              </p:cNvSpPr>
              <p:nvPr>
                <p:custDataLst>
                  <p:tags r:id="rId1330"/>
                </p:custDataLst>
              </p:nvPr>
            </p:nvSpPr>
            <p:spPr bwMode="auto">
              <a:xfrm>
                <a:off x="1276" y="206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" name="Line 957"/>
              <p:cNvSpPr>
                <a:spLocks noChangeShapeType="1"/>
              </p:cNvSpPr>
              <p:nvPr>
                <p:custDataLst>
                  <p:tags r:id="rId1331"/>
                </p:custDataLst>
              </p:nvPr>
            </p:nvSpPr>
            <p:spPr bwMode="auto">
              <a:xfrm>
                <a:off x="1276" y="20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" name="Line 958"/>
              <p:cNvSpPr>
                <a:spLocks noChangeShapeType="1"/>
              </p:cNvSpPr>
              <p:nvPr>
                <p:custDataLst>
                  <p:tags r:id="rId1332"/>
                </p:custDataLst>
              </p:nvPr>
            </p:nvSpPr>
            <p:spPr bwMode="auto">
              <a:xfrm>
                <a:off x="1276" y="21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" name="Line 959"/>
              <p:cNvSpPr>
                <a:spLocks noChangeShapeType="1"/>
              </p:cNvSpPr>
              <p:nvPr>
                <p:custDataLst>
                  <p:tags r:id="rId1333"/>
                </p:custDataLst>
              </p:nvPr>
            </p:nvSpPr>
            <p:spPr bwMode="auto">
              <a:xfrm>
                <a:off x="1276" y="216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" name="Line 960"/>
              <p:cNvSpPr>
                <a:spLocks noChangeShapeType="1"/>
              </p:cNvSpPr>
              <p:nvPr>
                <p:custDataLst>
                  <p:tags r:id="rId1334"/>
                </p:custDataLst>
              </p:nvPr>
            </p:nvSpPr>
            <p:spPr bwMode="auto">
              <a:xfrm>
                <a:off x="1276" y="21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" name="Line 961"/>
              <p:cNvSpPr>
                <a:spLocks noChangeShapeType="1"/>
              </p:cNvSpPr>
              <p:nvPr>
                <p:custDataLst>
                  <p:tags r:id="rId1335"/>
                </p:custDataLst>
              </p:nvPr>
            </p:nvSpPr>
            <p:spPr bwMode="auto">
              <a:xfrm>
                <a:off x="1276" y="22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" name="Line 962"/>
              <p:cNvSpPr>
                <a:spLocks noChangeShapeType="1"/>
              </p:cNvSpPr>
              <p:nvPr>
                <p:custDataLst>
                  <p:tags r:id="rId1336"/>
                </p:custDataLst>
              </p:nvPr>
            </p:nvSpPr>
            <p:spPr bwMode="auto">
              <a:xfrm>
                <a:off x="1276" y="22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" name="Line 963"/>
              <p:cNvSpPr>
                <a:spLocks noChangeShapeType="1"/>
              </p:cNvSpPr>
              <p:nvPr>
                <p:custDataLst>
                  <p:tags r:id="rId1337"/>
                </p:custDataLst>
              </p:nvPr>
            </p:nvSpPr>
            <p:spPr bwMode="auto">
              <a:xfrm>
                <a:off x="1276" y="22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" name="Line 964"/>
              <p:cNvSpPr>
                <a:spLocks noChangeShapeType="1"/>
              </p:cNvSpPr>
              <p:nvPr>
                <p:custDataLst>
                  <p:tags r:id="rId1338"/>
                </p:custDataLst>
              </p:nvPr>
            </p:nvSpPr>
            <p:spPr bwMode="auto">
              <a:xfrm>
                <a:off x="1276" y="23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" name="Line 965"/>
              <p:cNvSpPr>
                <a:spLocks noChangeShapeType="1"/>
              </p:cNvSpPr>
              <p:nvPr>
                <p:custDataLst>
                  <p:tags r:id="rId1339"/>
                </p:custDataLst>
              </p:nvPr>
            </p:nvSpPr>
            <p:spPr bwMode="auto">
              <a:xfrm>
                <a:off x="1276" y="236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" name="Line 966"/>
              <p:cNvSpPr>
                <a:spLocks noChangeShapeType="1"/>
              </p:cNvSpPr>
              <p:nvPr>
                <p:custDataLst>
                  <p:tags r:id="rId1340"/>
                </p:custDataLst>
              </p:nvPr>
            </p:nvSpPr>
            <p:spPr bwMode="auto">
              <a:xfrm>
                <a:off x="1276" y="23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" name="Line 967"/>
              <p:cNvSpPr>
                <a:spLocks noChangeShapeType="1"/>
              </p:cNvSpPr>
              <p:nvPr>
                <p:custDataLst>
                  <p:tags r:id="rId1341"/>
                </p:custDataLst>
              </p:nvPr>
            </p:nvSpPr>
            <p:spPr bwMode="auto">
              <a:xfrm>
                <a:off x="1276" y="24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" name="Line 968"/>
              <p:cNvSpPr>
                <a:spLocks noChangeShapeType="1"/>
              </p:cNvSpPr>
              <p:nvPr>
                <p:custDataLst>
                  <p:tags r:id="rId1342"/>
                </p:custDataLst>
              </p:nvPr>
            </p:nvSpPr>
            <p:spPr bwMode="auto">
              <a:xfrm>
                <a:off x="1276" y="245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" name="Line 969"/>
              <p:cNvSpPr>
                <a:spLocks noChangeShapeType="1"/>
              </p:cNvSpPr>
              <p:nvPr>
                <p:custDataLst>
                  <p:tags r:id="rId1343"/>
                </p:custDataLst>
              </p:nvPr>
            </p:nvSpPr>
            <p:spPr bwMode="auto">
              <a:xfrm>
                <a:off x="1276" y="24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" name="Line 970"/>
              <p:cNvSpPr>
                <a:spLocks noChangeShapeType="1"/>
              </p:cNvSpPr>
              <p:nvPr>
                <p:custDataLst>
                  <p:tags r:id="rId1344"/>
                </p:custDataLst>
              </p:nvPr>
            </p:nvSpPr>
            <p:spPr bwMode="auto">
              <a:xfrm>
                <a:off x="1276" y="25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4" name="Line 971"/>
              <p:cNvSpPr>
                <a:spLocks noChangeShapeType="1"/>
              </p:cNvSpPr>
              <p:nvPr>
                <p:custDataLst>
                  <p:tags r:id="rId1345"/>
                </p:custDataLst>
              </p:nvPr>
            </p:nvSpPr>
            <p:spPr bwMode="auto">
              <a:xfrm>
                <a:off x="1276" y="25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" name="Line 972"/>
              <p:cNvSpPr>
                <a:spLocks noChangeShapeType="1"/>
              </p:cNvSpPr>
              <p:nvPr>
                <p:custDataLst>
                  <p:tags r:id="rId1346"/>
                </p:custDataLst>
              </p:nvPr>
            </p:nvSpPr>
            <p:spPr bwMode="auto">
              <a:xfrm>
                <a:off x="1276" y="25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" name="Line 973"/>
              <p:cNvSpPr>
                <a:spLocks noChangeShapeType="1"/>
              </p:cNvSpPr>
              <p:nvPr>
                <p:custDataLst>
                  <p:tags r:id="rId1347"/>
                </p:custDataLst>
              </p:nvPr>
            </p:nvSpPr>
            <p:spPr bwMode="auto">
              <a:xfrm>
                <a:off x="1276" y="26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7" name="Line 974"/>
              <p:cNvSpPr>
                <a:spLocks noChangeShapeType="1"/>
              </p:cNvSpPr>
              <p:nvPr>
                <p:custDataLst>
                  <p:tags r:id="rId1348"/>
                </p:custDataLst>
              </p:nvPr>
            </p:nvSpPr>
            <p:spPr bwMode="auto">
              <a:xfrm>
                <a:off x="1276" y="26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" name="Line 975"/>
              <p:cNvSpPr>
                <a:spLocks noChangeShapeType="1"/>
              </p:cNvSpPr>
              <p:nvPr>
                <p:custDataLst>
                  <p:tags r:id="rId1349"/>
                </p:custDataLst>
              </p:nvPr>
            </p:nvSpPr>
            <p:spPr bwMode="auto">
              <a:xfrm>
                <a:off x="1276" y="268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" name="Line 976"/>
              <p:cNvSpPr>
                <a:spLocks noChangeShapeType="1"/>
              </p:cNvSpPr>
              <p:nvPr>
                <p:custDataLst>
                  <p:tags r:id="rId1350"/>
                </p:custDataLst>
              </p:nvPr>
            </p:nvSpPr>
            <p:spPr bwMode="auto">
              <a:xfrm>
                <a:off x="1276" y="27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" name="Line 977"/>
              <p:cNvSpPr>
                <a:spLocks noChangeShapeType="1"/>
              </p:cNvSpPr>
              <p:nvPr>
                <p:custDataLst>
                  <p:tags r:id="rId1351"/>
                </p:custDataLst>
              </p:nvPr>
            </p:nvSpPr>
            <p:spPr bwMode="auto">
              <a:xfrm>
                <a:off x="1276" y="27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" name="Line 978"/>
              <p:cNvSpPr>
                <a:spLocks noChangeShapeType="1"/>
              </p:cNvSpPr>
              <p:nvPr>
                <p:custDataLst>
                  <p:tags r:id="rId1352"/>
                </p:custDataLst>
              </p:nvPr>
            </p:nvSpPr>
            <p:spPr bwMode="auto">
              <a:xfrm>
                <a:off x="1276" y="27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" name="Line 979"/>
              <p:cNvSpPr>
                <a:spLocks noChangeShapeType="1"/>
              </p:cNvSpPr>
              <p:nvPr>
                <p:custDataLst>
                  <p:tags r:id="rId1353"/>
                </p:custDataLst>
              </p:nvPr>
            </p:nvSpPr>
            <p:spPr bwMode="auto">
              <a:xfrm>
                <a:off x="1276" y="28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" name="Line 980"/>
              <p:cNvSpPr>
                <a:spLocks noChangeShapeType="1"/>
              </p:cNvSpPr>
              <p:nvPr>
                <p:custDataLst>
                  <p:tags r:id="rId1354"/>
                </p:custDataLst>
              </p:nvPr>
            </p:nvSpPr>
            <p:spPr bwMode="auto">
              <a:xfrm>
                <a:off x="1276" y="28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" name="Line 981"/>
              <p:cNvSpPr>
                <a:spLocks noChangeShapeType="1"/>
              </p:cNvSpPr>
              <p:nvPr>
                <p:custDataLst>
                  <p:tags r:id="rId1355"/>
                </p:custDataLst>
              </p:nvPr>
            </p:nvSpPr>
            <p:spPr bwMode="auto">
              <a:xfrm>
                <a:off x="1276" y="28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" name="Line 982"/>
              <p:cNvSpPr>
                <a:spLocks noChangeShapeType="1"/>
              </p:cNvSpPr>
              <p:nvPr>
                <p:custDataLst>
                  <p:tags r:id="rId1356"/>
                </p:custDataLst>
              </p:nvPr>
            </p:nvSpPr>
            <p:spPr bwMode="auto">
              <a:xfrm>
                <a:off x="1276" y="29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" name="Line 983"/>
              <p:cNvSpPr>
                <a:spLocks noChangeShapeType="1"/>
              </p:cNvSpPr>
              <p:nvPr>
                <p:custDataLst>
                  <p:tags r:id="rId1357"/>
                </p:custDataLst>
              </p:nvPr>
            </p:nvSpPr>
            <p:spPr bwMode="auto">
              <a:xfrm>
                <a:off x="1276" y="29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" name="Line 984"/>
              <p:cNvSpPr>
                <a:spLocks noChangeShapeType="1"/>
              </p:cNvSpPr>
              <p:nvPr>
                <p:custDataLst>
                  <p:tags r:id="rId1358"/>
                </p:custDataLst>
              </p:nvPr>
            </p:nvSpPr>
            <p:spPr bwMode="auto">
              <a:xfrm>
                <a:off x="1276" y="29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8" name="Line 985"/>
              <p:cNvSpPr>
                <a:spLocks noChangeShapeType="1"/>
              </p:cNvSpPr>
              <p:nvPr>
                <p:custDataLst>
                  <p:tags r:id="rId1359"/>
                </p:custDataLst>
              </p:nvPr>
            </p:nvSpPr>
            <p:spPr bwMode="auto">
              <a:xfrm>
                <a:off x="1276" y="30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9" name="Line 986"/>
              <p:cNvSpPr>
                <a:spLocks noChangeShapeType="1"/>
              </p:cNvSpPr>
              <p:nvPr>
                <p:custDataLst>
                  <p:tags r:id="rId1360"/>
                </p:custDataLst>
              </p:nvPr>
            </p:nvSpPr>
            <p:spPr bwMode="auto">
              <a:xfrm>
                <a:off x="1276" y="30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0" name="Line 987"/>
              <p:cNvSpPr>
                <a:spLocks noChangeShapeType="1"/>
              </p:cNvSpPr>
              <p:nvPr>
                <p:custDataLst>
                  <p:tags r:id="rId1361"/>
                </p:custDataLst>
              </p:nvPr>
            </p:nvSpPr>
            <p:spPr bwMode="auto">
              <a:xfrm>
                <a:off x="1276" y="308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1" name="Line 988"/>
              <p:cNvSpPr>
                <a:spLocks noChangeShapeType="1"/>
              </p:cNvSpPr>
              <p:nvPr>
                <p:custDataLst>
                  <p:tags r:id="rId1362"/>
                </p:custDataLst>
              </p:nvPr>
            </p:nvSpPr>
            <p:spPr bwMode="auto">
              <a:xfrm>
                <a:off x="1276" y="31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2" name="Line 989"/>
              <p:cNvSpPr>
                <a:spLocks noChangeShapeType="1"/>
              </p:cNvSpPr>
              <p:nvPr>
                <p:custDataLst>
                  <p:tags r:id="rId1363"/>
                </p:custDataLst>
              </p:nvPr>
            </p:nvSpPr>
            <p:spPr bwMode="auto">
              <a:xfrm>
                <a:off x="1276" y="31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3" name="Line 990"/>
              <p:cNvSpPr>
                <a:spLocks noChangeShapeType="1"/>
              </p:cNvSpPr>
              <p:nvPr>
                <p:custDataLst>
                  <p:tags r:id="rId1364"/>
                </p:custDataLst>
              </p:nvPr>
            </p:nvSpPr>
            <p:spPr bwMode="auto">
              <a:xfrm>
                <a:off x="1276" y="31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4" name="Line 991"/>
              <p:cNvSpPr>
                <a:spLocks noChangeShapeType="1"/>
              </p:cNvSpPr>
              <p:nvPr>
                <p:custDataLst>
                  <p:tags r:id="rId1365"/>
                </p:custDataLst>
              </p:nvPr>
            </p:nvSpPr>
            <p:spPr bwMode="auto">
              <a:xfrm>
                <a:off x="1276" y="32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5" name="Line 992"/>
              <p:cNvSpPr>
                <a:spLocks noChangeShapeType="1"/>
              </p:cNvSpPr>
              <p:nvPr>
                <p:custDataLst>
                  <p:tags r:id="rId1366"/>
                </p:custDataLst>
              </p:nvPr>
            </p:nvSpPr>
            <p:spPr bwMode="auto">
              <a:xfrm>
                <a:off x="1276" y="32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6" name="Line 993"/>
              <p:cNvSpPr>
                <a:spLocks noChangeShapeType="1"/>
              </p:cNvSpPr>
              <p:nvPr>
                <p:custDataLst>
                  <p:tags r:id="rId1367"/>
                </p:custDataLst>
              </p:nvPr>
            </p:nvSpPr>
            <p:spPr bwMode="auto">
              <a:xfrm>
                <a:off x="1276" y="32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7" name="Line 994"/>
              <p:cNvSpPr>
                <a:spLocks noChangeShapeType="1"/>
              </p:cNvSpPr>
              <p:nvPr>
                <p:custDataLst>
                  <p:tags r:id="rId1368"/>
                </p:custDataLst>
              </p:nvPr>
            </p:nvSpPr>
            <p:spPr bwMode="auto">
              <a:xfrm>
                <a:off x="1276" y="33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8" name="Line 995"/>
              <p:cNvSpPr>
                <a:spLocks noChangeShapeType="1"/>
              </p:cNvSpPr>
              <p:nvPr>
                <p:custDataLst>
                  <p:tags r:id="rId1369"/>
                </p:custDataLst>
              </p:nvPr>
            </p:nvSpPr>
            <p:spPr bwMode="auto">
              <a:xfrm>
                <a:off x="1276" y="33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9" name="Line 996"/>
              <p:cNvSpPr>
                <a:spLocks noChangeShapeType="1"/>
              </p:cNvSpPr>
              <p:nvPr>
                <p:custDataLst>
                  <p:tags r:id="rId1370"/>
                </p:custDataLst>
              </p:nvPr>
            </p:nvSpPr>
            <p:spPr bwMode="auto">
              <a:xfrm>
                <a:off x="1276" y="33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0" name="Line 997"/>
              <p:cNvSpPr>
                <a:spLocks noChangeShapeType="1"/>
              </p:cNvSpPr>
              <p:nvPr>
                <p:custDataLst>
                  <p:tags r:id="rId1371"/>
                </p:custDataLst>
              </p:nvPr>
            </p:nvSpPr>
            <p:spPr bwMode="auto">
              <a:xfrm>
                <a:off x="1276" y="34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1" name="Line 998"/>
              <p:cNvSpPr>
                <a:spLocks noChangeShapeType="1"/>
              </p:cNvSpPr>
              <p:nvPr>
                <p:custDataLst>
                  <p:tags r:id="rId1372"/>
                </p:custDataLst>
              </p:nvPr>
            </p:nvSpPr>
            <p:spPr bwMode="auto">
              <a:xfrm>
                <a:off x="1276" y="344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2" name="Line 999"/>
              <p:cNvSpPr>
                <a:spLocks noChangeShapeType="1"/>
              </p:cNvSpPr>
              <p:nvPr>
                <p:custDataLst>
                  <p:tags r:id="rId1373"/>
                </p:custDataLst>
              </p:nvPr>
            </p:nvSpPr>
            <p:spPr bwMode="auto">
              <a:xfrm>
                <a:off x="1276" y="34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3" name="Line 1000"/>
              <p:cNvSpPr>
                <a:spLocks noChangeShapeType="1"/>
              </p:cNvSpPr>
              <p:nvPr>
                <p:custDataLst>
                  <p:tags r:id="rId1374"/>
                </p:custDataLst>
              </p:nvPr>
            </p:nvSpPr>
            <p:spPr bwMode="auto">
              <a:xfrm>
                <a:off x="1276" y="35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4" name="Line 1001"/>
              <p:cNvSpPr>
                <a:spLocks noChangeShapeType="1"/>
              </p:cNvSpPr>
              <p:nvPr>
                <p:custDataLst>
                  <p:tags r:id="rId1375"/>
                </p:custDataLst>
              </p:nvPr>
            </p:nvSpPr>
            <p:spPr bwMode="auto">
              <a:xfrm>
                <a:off x="1276" y="35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5" name="Line 1002"/>
              <p:cNvSpPr>
                <a:spLocks noChangeShapeType="1"/>
              </p:cNvSpPr>
              <p:nvPr>
                <p:custDataLst>
                  <p:tags r:id="rId1376"/>
                </p:custDataLst>
              </p:nvPr>
            </p:nvSpPr>
            <p:spPr bwMode="auto">
              <a:xfrm>
                <a:off x="1276" y="35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6" name="Line 1003"/>
              <p:cNvSpPr>
                <a:spLocks noChangeShapeType="1"/>
              </p:cNvSpPr>
              <p:nvPr>
                <p:custDataLst>
                  <p:tags r:id="rId1377"/>
                </p:custDataLst>
              </p:nvPr>
            </p:nvSpPr>
            <p:spPr bwMode="auto">
              <a:xfrm>
                <a:off x="1276" y="36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7" name="Line 1004"/>
              <p:cNvSpPr>
                <a:spLocks noChangeShapeType="1"/>
              </p:cNvSpPr>
              <p:nvPr>
                <p:custDataLst>
                  <p:tags r:id="rId1378"/>
                </p:custDataLst>
              </p:nvPr>
            </p:nvSpPr>
            <p:spPr bwMode="auto">
              <a:xfrm>
                <a:off x="1276" y="36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8" name="Line 1005"/>
              <p:cNvSpPr>
                <a:spLocks noChangeShapeType="1"/>
              </p:cNvSpPr>
              <p:nvPr>
                <p:custDataLst>
                  <p:tags r:id="rId1379"/>
                </p:custDataLst>
              </p:nvPr>
            </p:nvSpPr>
            <p:spPr bwMode="auto">
              <a:xfrm>
                <a:off x="1276" y="36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9" name="Line 1006"/>
              <p:cNvSpPr>
                <a:spLocks noChangeShapeType="1"/>
              </p:cNvSpPr>
              <p:nvPr>
                <p:custDataLst>
                  <p:tags r:id="rId1380"/>
                </p:custDataLst>
              </p:nvPr>
            </p:nvSpPr>
            <p:spPr bwMode="auto">
              <a:xfrm>
                <a:off x="1276" y="37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0" name="Line 1007"/>
              <p:cNvSpPr>
                <a:spLocks noChangeShapeType="1"/>
              </p:cNvSpPr>
              <p:nvPr>
                <p:custDataLst>
                  <p:tags r:id="rId1381"/>
                </p:custDataLst>
              </p:nvPr>
            </p:nvSpPr>
            <p:spPr bwMode="auto">
              <a:xfrm>
                <a:off x="1276" y="37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1" name="Line 1008"/>
              <p:cNvSpPr>
                <a:spLocks noChangeShapeType="1"/>
              </p:cNvSpPr>
              <p:nvPr>
                <p:custDataLst>
                  <p:tags r:id="rId1382"/>
                </p:custDataLst>
              </p:nvPr>
            </p:nvSpPr>
            <p:spPr bwMode="auto">
              <a:xfrm>
                <a:off x="1276" y="37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2" name="Line 1009"/>
              <p:cNvSpPr>
                <a:spLocks noChangeShapeType="1"/>
              </p:cNvSpPr>
              <p:nvPr>
                <p:custDataLst>
                  <p:tags r:id="rId1383"/>
                </p:custDataLst>
              </p:nvPr>
            </p:nvSpPr>
            <p:spPr bwMode="auto">
              <a:xfrm>
                <a:off x="1276" y="38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3" name="Line 1010"/>
              <p:cNvSpPr>
                <a:spLocks noChangeShapeType="1"/>
              </p:cNvSpPr>
              <p:nvPr>
                <p:custDataLst>
                  <p:tags r:id="rId1384"/>
                </p:custDataLst>
              </p:nvPr>
            </p:nvSpPr>
            <p:spPr bwMode="auto">
              <a:xfrm>
                <a:off x="1276" y="383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4" name="Line 1011"/>
              <p:cNvSpPr>
                <a:spLocks noChangeShapeType="1"/>
              </p:cNvSpPr>
              <p:nvPr>
                <p:custDataLst>
                  <p:tags r:id="rId1385"/>
                </p:custDataLst>
              </p:nvPr>
            </p:nvSpPr>
            <p:spPr bwMode="auto">
              <a:xfrm>
                <a:off x="1276" y="38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5" name="Line 1012"/>
              <p:cNvSpPr>
                <a:spLocks noChangeShapeType="1"/>
              </p:cNvSpPr>
              <p:nvPr>
                <p:custDataLst>
                  <p:tags r:id="rId1386"/>
                </p:custDataLst>
              </p:nvPr>
            </p:nvSpPr>
            <p:spPr bwMode="auto">
              <a:xfrm>
                <a:off x="1276" y="390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6" name="Line 1013"/>
              <p:cNvSpPr>
                <a:spLocks noChangeShapeType="1"/>
              </p:cNvSpPr>
              <p:nvPr>
                <p:custDataLst>
                  <p:tags r:id="rId1387"/>
                </p:custDataLst>
              </p:nvPr>
            </p:nvSpPr>
            <p:spPr bwMode="auto">
              <a:xfrm>
                <a:off x="1276" y="39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7" name="Line 1014"/>
              <p:cNvSpPr>
                <a:spLocks noChangeShapeType="1"/>
              </p:cNvSpPr>
              <p:nvPr>
                <p:custDataLst>
                  <p:tags r:id="rId1388"/>
                </p:custDataLst>
              </p:nvPr>
            </p:nvSpPr>
            <p:spPr bwMode="auto">
              <a:xfrm>
                <a:off x="1276" y="3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8" name="Freeform 1015"/>
              <p:cNvSpPr>
                <a:spLocks/>
              </p:cNvSpPr>
              <p:nvPr>
                <p:custDataLst>
                  <p:tags r:id="rId1389"/>
                </p:custDataLst>
              </p:nvPr>
            </p:nvSpPr>
            <p:spPr bwMode="auto">
              <a:xfrm>
                <a:off x="1276" y="3999"/>
                <a:ext cx="1" cy="17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4859 h 12"/>
                  <a:gd name="T4" fmla="*/ 1 w 1"/>
                  <a:gd name="T5" fmla="*/ 6272 h 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"/>
                  <a:gd name="T11" fmla="*/ 1 w 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">
                    <a:moveTo>
                      <a:pt x="0" y="0"/>
                    </a:moveTo>
                    <a:lnTo>
                      <a:pt x="0" y="9"/>
                    </a:lnTo>
                    <a:lnTo>
                      <a:pt x="1" y="1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9" name="Freeform 1016"/>
              <p:cNvSpPr>
                <a:spLocks/>
              </p:cNvSpPr>
              <p:nvPr>
                <p:custDataLst>
                  <p:tags r:id="rId1390"/>
                </p:custDataLst>
              </p:nvPr>
            </p:nvSpPr>
            <p:spPr bwMode="auto">
              <a:xfrm>
                <a:off x="1281" y="4031"/>
                <a:ext cx="8" cy="13"/>
              </a:xfrm>
              <a:custGeom>
                <a:avLst/>
                <a:gdLst>
                  <a:gd name="T0" fmla="*/ 0 w 6"/>
                  <a:gd name="T1" fmla="*/ 0 h 10"/>
                  <a:gd name="T2" fmla="*/ 655 w 6"/>
                  <a:gd name="T3" fmla="*/ 879 h 10"/>
                  <a:gd name="T4" fmla="*/ 1129 w 6"/>
                  <a:gd name="T5" fmla="*/ 1143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4" y="8"/>
                    </a:lnTo>
                    <a:lnTo>
                      <a:pt x="6" y="1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0" name="Freeform 1017"/>
              <p:cNvSpPr>
                <a:spLocks/>
              </p:cNvSpPr>
              <p:nvPr>
                <p:custDataLst>
                  <p:tags r:id="rId1391"/>
                </p:custDataLst>
              </p:nvPr>
            </p:nvSpPr>
            <p:spPr bwMode="auto">
              <a:xfrm>
                <a:off x="1302" y="4055"/>
                <a:ext cx="15" cy="6"/>
              </a:xfrm>
              <a:custGeom>
                <a:avLst/>
                <a:gdLst>
                  <a:gd name="T0" fmla="*/ 0 w 11"/>
                  <a:gd name="T1" fmla="*/ 0 h 4"/>
                  <a:gd name="T2" fmla="*/ 1975 w 11"/>
                  <a:gd name="T3" fmla="*/ 3686 h 4"/>
                  <a:gd name="T4" fmla="*/ 2824 w 11"/>
                  <a:gd name="T5" fmla="*/ 5529 h 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"/>
                  <a:gd name="T11" fmla="*/ 11 w 1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">
                    <a:moveTo>
                      <a:pt x="0" y="0"/>
                    </a:moveTo>
                    <a:lnTo>
                      <a:pt x="7" y="3"/>
                    </a:lnTo>
                    <a:lnTo>
                      <a:pt x="11" y="4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61" name="Group 1018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2895600" y="4038600"/>
              <a:ext cx="1860550" cy="1374775"/>
              <a:chOff x="1276" y="1911"/>
              <a:chExt cx="2972" cy="2196"/>
            </a:xfrm>
          </p:grpSpPr>
          <p:sp>
            <p:nvSpPr>
              <p:cNvPr id="2862" name="Rectangle 1019"/>
              <p:cNvSpPr>
                <a:spLocks noChangeArrowheads="1"/>
              </p:cNvSpPr>
              <p:nvPr>
                <p:custDataLst>
                  <p:tags r:id="rId470"/>
                </p:custDataLst>
              </p:nvPr>
            </p:nvSpPr>
            <p:spPr bwMode="auto">
              <a:xfrm>
                <a:off x="3561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2863" name="Rectangle 1020"/>
              <p:cNvSpPr>
                <a:spLocks noChangeArrowheads="1"/>
              </p:cNvSpPr>
              <p:nvPr>
                <p:custDataLst>
                  <p:tags r:id="rId471"/>
                </p:custDataLst>
              </p:nvPr>
            </p:nvSpPr>
            <p:spPr bwMode="auto">
              <a:xfrm>
                <a:off x="3622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864" name="Freeform 1021"/>
              <p:cNvSpPr>
                <a:spLocks/>
              </p:cNvSpPr>
              <p:nvPr>
                <p:custDataLst>
                  <p:tags r:id="rId472"/>
                </p:custDataLst>
              </p:nvPr>
            </p:nvSpPr>
            <p:spPr bwMode="auto">
              <a:xfrm>
                <a:off x="3531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1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1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5" name="Freeform 1022"/>
              <p:cNvSpPr>
                <a:spLocks/>
              </p:cNvSpPr>
              <p:nvPr>
                <p:custDataLst>
                  <p:tags r:id="rId473"/>
                </p:custDataLst>
              </p:nvPr>
            </p:nvSpPr>
            <p:spPr bwMode="auto">
              <a:xfrm>
                <a:off x="3531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0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0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6" name="Line 1023"/>
              <p:cNvSpPr>
                <a:spLocks noChangeShapeType="1"/>
              </p:cNvSpPr>
              <p:nvPr>
                <p:custDataLst>
                  <p:tags r:id="rId474"/>
                </p:custDataLst>
              </p:nvPr>
            </p:nvSpPr>
            <p:spPr bwMode="auto">
              <a:xfrm>
                <a:off x="3608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" name="Line 1024"/>
              <p:cNvSpPr>
                <a:spLocks noChangeShapeType="1"/>
              </p:cNvSpPr>
              <p:nvPr>
                <p:custDataLst>
                  <p:tags r:id="rId475"/>
                </p:custDataLst>
              </p:nvPr>
            </p:nvSpPr>
            <p:spPr bwMode="auto">
              <a:xfrm>
                <a:off x="386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" name="Line 1025"/>
              <p:cNvSpPr>
                <a:spLocks noChangeShapeType="1"/>
              </p:cNvSpPr>
              <p:nvPr>
                <p:custDataLst>
                  <p:tags r:id="rId476"/>
                </p:custDataLst>
              </p:nvPr>
            </p:nvSpPr>
            <p:spPr bwMode="auto">
              <a:xfrm>
                <a:off x="3736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" name="Rectangle 1026"/>
              <p:cNvSpPr>
                <a:spLocks noChangeArrowheads="1"/>
              </p:cNvSpPr>
              <p:nvPr>
                <p:custDataLst>
                  <p:tags r:id="rId477"/>
                </p:custDataLst>
              </p:nvPr>
            </p:nvSpPr>
            <p:spPr bwMode="auto">
              <a:xfrm>
                <a:off x="3708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2870" name="Freeform 1027"/>
              <p:cNvSpPr>
                <a:spLocks/>
              </p:cNvSpPr>
              <p:nvPr>
                <p:custDataLst>
                  <p:tags r:id="rId478"/>
                </p:custDataLst>
              </p:nvPr>
            </p:nvSpPr>
            <p:spPr bwMode="auto">
              <a:xfrm>
                <a:off x="3019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0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0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" name="Freeform 1028"/>
              <p:cNvSpPr>
                <a:spLocks/>
              </p:cNvSpPr>
              <p:nvPr>
                <p:custDataLst>
                  <p:tags r:id="rId479"/>
                </p:custDataLst>
              </p:nvPr>
            </p:nvSpPr>
            <p:spPr bwMode="auto">
              <a:xfrm>
                <a:off x="3019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29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29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" name="Line 1029"/>
              <p:cNvSpPr>
                <a:spLocks noChangeShapeType="1"/>
              </p:cNvSpPr>
              <p:nvPr>
                <p:custDataLst>
                  <p:tags r:id="rId480"/>
                </p:custDataLst>
              </p:nvPr>
            </p:nvSpPr>
            <p:spPr bwMode="auto">
              <a:xfrm>
                <a:off x="3095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" name="Line 1030"/>
              <p:cNvSpPr>
                <a:spLocks noChangeShapeType="1"/>
              </p:cNvSpPr>
              <p:nvPr>
                <p:custDataLst>
                  <p:tags r:id="rId481"/>
                </p:custDataLst>
              </p:nvPr>
            </p:nvSpPr>
            <p:spPr bwMode="auto">
              <a:xfrm>
                <a:off x="335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" name="Line 1031"/>
              <p:cNvSpPr>
                <a:spLocks noChangeShapeType="1"/>
              </p:cNvSpPr>
              <p:nvPr>
                <p:custDataLst>
                  <p:tags r:id="rId482"/>
                </p:custDataLst>
              </p:nvPr>
            </p:nvSpPr>
            <p:spPr bwMode="auto">
              <a:xfrm>
                <a:off x="3224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" name="Rectangle 1032"/>
              <p:cNvSpPr>
                <a:spLocks noChangeArrowheads="1"/>
              </p:cNvSpPr>
              <p:nvPr>
                <p:custDataLst>
                  <p:tags r:id="rId483"/>
                </p:custDataLst>
              </p:nvPr>
            </p:nvSpPr>
            <p:spPr bwMode="auto">
              <a:xfrm>
                <a:off x="3196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2876" name="Freeform 1033"/>
              <p:cNvSpPr>
                <a:spLocks/>
              </p:cNvSpPr>
              <p:nvPr>
                <p:custDataLst>
                  <p:tags r:id="rId484"/>
                </p:custDataLst>
              </p:nvPr>
            </p:nvSpPr>
            <p:spPr bwMode="auto">
              <a:xfrm>
                <a:off x="2505" y="2168"/>
                <a:ext cx="411" cy="205"/>
              </a:xfrm>
              <a:custGeom>
                <a:avLst/>
                <a:gdLst>
                  <a:gd name="T0" fmla="*/ 0 w 411"/>
                  <a:gd name="T1" fmla="*/ 0 h 205"/>
                  <a:gd name="T2" fmla="*/ 52 w 411"/>
                  <a:gd name="T3" fmla="*/ 205 h 205"/>
                  <a:gd name="T4" fmla="*/ 360 w 411"/>
                  <a:gd name="T5" fmla="*/ 205 h 205"/>
                  <a:gd name="T6" fmla="*/ 411 w 411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1"/>
                  <a:gd name="T13" fmla="*/ 0 h 205"/>
                  <a:gd name="T14" fmla="*/ 411 w 411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1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60" y="205"/>
                    </a:lnTo>
                    <a:lnTo>
                      <a:pt x="411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" name="Freeform 1034"/>
              <p:cNvSpPr>
                <a:spLocks/>
              </p:cNvSpPr>
              <p:nvPr>
                <p:custDataLst>
                  <p:tags r:id="rId485"/>
                </p:custDataLst>
              </p:nvPr>
            </p:nvSpPr>
            <p:spPr bwMode="auto">
              <a:xfrm>
                <a:off x="2505" y="2168"/>
                <a:ext cx="411" cy="102"/>
              </a:xfrm>
              <a:custGeom>
                <a:avLst/>
                <a:gdLst>
                  <a:gd name="T0" fmla="*/ 411 w 411"/>
                  <a:gd name="T1" fmla="*/ 0 h 102"/>
                  <a:gd name="T2" fmla="*/ 231 w 411"/>
                  <a:gd name="T3" fmla="*/ 0 h 102"/>
                  <a:gd name="T4" fmla="*/ 205 w 411"/>
                  <a:gd name="T5" fmla="*/ 102 h 102"/>
                  <a:gd name="T6" fmla="*/ 181 w 411"/>
                  <a:gd name="T7" fmla="*/ 0 h 102"/>
                  <a:gd name="T8" fmla="*/ 0 w 411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02"/>
                  <a:gd name="T17" fmla="*/ 411 w 41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02">
                    <a:moveTo>
                      <a:pt x="411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1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" name="Line 1035"/>
              <p:cNvSpPr>
                <a:spLocks noChangeShapeType="1"/>
              </p:cNvSpPr>
              <p:nvPr>
                <p:custDataLst>
                  <p:tags r:id="rId486"/>
                </p:custDataLst>
              </p:nvPr>
            </p:nvSpPr>
            <p:spPr bwMode="auto">
              <a:xfrm>
                <a:off x="258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" name="Line 1036"/>
              <p:cNvSpPr>
                <a:spLocks noChangeShapeType="1"/>
              </p:cNvSpPr>
              <p:nvPr>
                <p:custDataLst>
                  <p:tags r:id="rId487"/>
                </p:custDataLst>
              </p:nvPr>
            </p:nvSpPr>
            <p:spPr bwMode="auto">
              <a:xfrm>
                <a:off x="2839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" name="Line 1037"/>
              <p:cNvSpPr>
                <a:spLocks noChangeShapeType="1"/>
              </p:cNvSpPr>
              <p:nvPr>
                <p:custDataLst>
                  <p:tags r:id="rId488"/>
                </p:custDataLst>
              </p:nvPr>
            </p:nvSpPr>
            <p:spPr bwMode="auto">
              <a:xfrm>
                <a:off x="2710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" name="Rectangle 1038"/>
              <p:cNvSpPr>
                <a:spLocks noChangeArrowheads="1"/>
              </p:cNvSpPr>
              <p:nvPr>
                <p:custDataLst>
                  <p:tags r:id="rId489"/>
                </p:custDataLst>
              </p:nvPr>
            </p:nvSpPr>
            <p:spPr bwMode="auto">
              <a:xfrm>
                <a:off x="2683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2882" name="Freeform 1039"/>
              <p:cNvSpPr>
                <a:spLocks/>
              </p:cNvSpPr>
              <p:nvPr>
                <p:custDataLst>
                  <p:tags r:id="rId490"/>
                </p:custDataLst>
              </p:nvPr>
            </p:nvSpPr>
            <p:spPr bwMode="auto">
              <a:xfrm>
                <a:off x="1993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2 w 410"/>
                  <a:gd name="T3" fmla="*/ 205 h 205"/>
                  <a:gd name="T4" fmla="*/ 359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59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" name="Freeform 1040"/>
              <p:cNvSpPr>
                <a:spLocks/>
              </p:cNvSpPr>
              <p:nvPr>
                <p:custDataLst>
                  <p:tags r:id="rId491"/>
                </p:custDataLst>
              </p:nvPr>
            </p:nvSpPr>
            <p:spPr bwMode="auto">
              <a:xfrm>
                <a:off x="1993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1 w 410"/>
                  <a:gd name="T3" fmla="*/ 0 h 102"/>
                  <a:gd name="T4" fmla="*/ 205 w 410"/>
                  <a:gd name="T5" fmla="*/ 102 h 102"/>
                  <a:gd name="T6" fmla="*/ 180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0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" name="Line 1041"/>
              <p:cNvSpPr>
                <a:spLocks noChangeShapeType="1"/>
              </p:cNvSpPr>
              <p:nvPr>
                <p:custDataLst>
                  <p:tags r:id="rId492"/>
                </p:custDataLst>
              </p:nvPr>
            </p:nvSpPr>
            <p:spPr bwMode="auto">
              <a:xfrm>
                <a:off x="207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" name="Line 1042"/>
              <p:cNvSpPr>
                <a:spLocks noChangeShapeType="1"/>
              </p:cNvSpPr>
              <p:nvPr>
                <p:custDataLst>
                  <p:tags r:id="rId493"/>
                </p:custDataLst>
              </p:nvPr>
            </p:nvSpPr>
            <p:spPr bwMode="auto">
              <a:xfrm>
                <a:off x="2326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" name="Line 1043"/>
              <p:cNvSpPr>
                <a:spLocks noChangeShapeType="1"/>
              </p:cNvSpPr>
              <p:nvPr>
                <p:custDataLst>
                  <p:tags r:id="rId494"/>
                </p:custDataLst>
              </p:nvPr>
            </p:nvSpPr>
            <p:spPr bwMode="auto">
              <a:xfrm>
                <a:off x="2198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" name="Rectangle 1044"/>
              <p:cNvSpPr>
                <a:spLocks noChangeArrowheads="1"/>
              </p:cNvSpPr>
              <p:nvPr>
                <p:custDataLst>
                  <p:tags r:id="rId495"/>
                </p:custDataLst>
              </p:nvPr>
            </p:nvSpPr>
            <p:spPr bwMode="auto">
              <a:xfrm>
                <a:off x="2171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2888" name="Rectangle 1045"/>
              <p:cNvSpPr>
                <a:spLocks noChangeArrowheads="1"/>
              </p:cNvSpPr>
              <p:nvPr>
                <p:custDataLst>
                  <p:tags r:id="rId496"/>
                </p:custDataLst>
              </p:nvPr>
            </p:nvSpPr>
            <p:spPr bwMode="auto">
              <a:xfrm>
                <a:off x="3292" y="367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889" name="Rectangle 1046"/>
              <p:cNvSpPr>
                <a:spLocks noChangeArrowheads="1"/>
              </p:cNvSpPr>
              <p:nvPr>
                <p:custDataLst>
                  <p:tags r:id="rId497"/>
                </p:custDataLst>
              </p:nvPr>
            </p:nvSpPr>
            <p:spPr bwMode="auto">
              <a:xfrm>
                <a:off x="3353" y="3732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2890" name="Rectangle 1047"/>
              <p:cNvSpPr>
                <a:spLocks noChangeArrowheads="1"/>
              </p:cNvSpPr>
              <p:nvPr>
                <p:custDataLst>
                  <p:tags r:id="rId498"/>
                </p:custDataLst>
              </p:nvPr>
            </p:nvSpPr>
            <p:spPr bwMode="auto">
              <a:xfrm>
                <a:off x="3987" y="27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891" name="Rectangle 1048"/>
              <p:cNvSpPr>
                <a:spLocks noChangeArrowheads="1"/>
              </p:cNvSpPr>
              <p:nvPr>
                <p:custDataLst>
                  <p:tags r:id="rId499"/>
                </p:custDataLst>
              </p:nvPr>
            </p:nvSpPr>
            <p:spPr bwMode="auto">
              <a:xfrm>
                <a:off x="4058" y="275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892" name="Freeform 1049"/>
              <p:cNvSpPr>
                <a:spLocks/>
              </p:cNvSpPr>
              <p:nvPr>
                <p:custDataLst>
                  <p:tags r:id="rId500"/>
                </p:custDataLst>
              </p:nvPr>
            </p:nvSpPr>
            <p:spPr bwMode="auto">
              <a:xfrm>
                <a:off x="2557" y="2807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79 w 103"/>
                  <a:gd name="T3" fmla="*/ 203 h 205"/>
                  <a:gd name="T4" fmla="*/ 58 w 103"/>
                  <a:gd name="T5" fmla="*/ 195 h 205"/>
                  <a:gd name="T6" fmla="*/ 38 w 103"/>
                  <a:gd name="T7" fmla="*/ 183 h 205"/>
                  <a:gd name="T8" fmla="*/ 22 w 103"/>
                  <a:gd name="T9" fmla="*/ 167 h 205"/>
                  <a:gd name="T10" fmla="*/ 10 w 103"/>
                  <a:gd name="T11" fmla="*/ 147 h 205"/>
                  <a:gd name="T12" fmla="*/ 3 w 103"/>
                  <a:gd name="T13" fmla="*/ 126 h 205"/>
                  <a:gd name="T14" fmla="*/ 0 w 103"/>
                  <a:gd name="T15" fmla="*/ 102 h 205"/>
                  <a:gd name="T16" fmla="*/ 3 w 103"/>
                  <a:gd name="T17" fmla="*/ 81 h 205"/>
                  <a:gd name="T18" fmla="*/ 10 w 103"/>
                  <a:gd name="T19" fmla="*/ 59 h 205"/>
                  <a:gd name="T20" fmla="*/ 22 w 103"/>
                  <a:gd name="T21" fmla="*/ 40 h 205"/>
                  <a:gd name="T22" fmla="*/ 38 w 103"/>
                  <a:gd name="T23" fmla="*/ 23 h 205"/>
                  <a:gd name="T24" fmla="*/ 58 w 103"/>
                  <a:gd name="T25" fmla="*/ 11 h 205"/>
                  <a:gd name="T26" fmla="*/ 79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1"/>
                    </a:lnTo>
                    <a:lnTo>
                      <a:pt x="10" y="59"/>
                    </a:lnTo>
                    <a:lnTo>
                      <a:pt x="22" y="40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" name="Freeform 1050"/>
              <p:cNvSpPr>
                <a:spLocks/>
              </p:cNvSpPr>
              <p:nvPr>
                <p:custDataLst>
                  <p:tags r:id="rId501"/>
                </p:custDataLst>
              </p:nvPr>
            </p:nvSpPr>
            <p:spPr bwMode="auto">
              <a:xfrm>
                <a:off x="2660" y="2807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" name="Freeform 1051"/>
              <p:cNvSpPr>
                <a:spLocks/>
              </p:cNvSpPr>
              <p:nvPr>
                <p:custDataLst>
                  <p:tags r:id="rId502"/>
                </p:custDataLst>
              </p:nvPr>
            </p:nvSpPr>
            <p:spPr bwMode="auto">
              <a:xfrm>
                <a:off x="2300" y="270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8 h 103"/>
                  <a:gd name="T4" fmla="*/ 11 w 205"/>
                  <a:gd name="T5" fmla="*/ 71 h 103"/>
                  <a:gd name="T6" fmla="*/ 24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3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8"/>
                    </a:lnTo>
                    <a:lnTo>
                      <a:pt x="11" y="71"/>
                    </a:lnTo>
                    <a:lnTo>
                      <a:pt x="24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3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" name="Freeform 1052"/>
              <p:cNvSpPr>
                <a:spLocks/>
              </p:cNvSpPr>
              <p:nvPr>
                <p:custDataLst>
                  <p:tags r:id="rId503"/>
                </p:custDataLst>
              </p:nvPr>
            </p:nvSpPr>
            <p:spPr bwMode="auto">
              <a:xfrm>
                <a:off x="2300" y="280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4 w 205"/>
                  <a:gd name="T15" fmla="*/ 46 h 102"/>
                  <a:gd name="T16" fmla="*/ 11 w 205"/>
                  <a:gd name="T17" fmla="*/ 33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4" y="46"/>
                    </a:lnTo>
                    <a:lnTo>
                      <a:pt x="11" y="33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" name="Freeform 1053"/>
              <p:cNvSpPr>
                <a:spLocks/>
              </p:cNvSpPr>
              <p:nvPr>
                <p:custDataLst>
                  <p:tags r:id="rId504"/>
                </p:custDataLst>
              </p:nvPr>
            </p:nvSpPr>
            <p:spPr bwMode="auto">
              <a:xfrm>
                <a:off x="2531" y="270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" name="Freeform 1054"/>
              <p:cNvSpPr>
                <a:spLocks/>
              </p:cNvSpPr>
              <p:nvPr>
                <p:custDataLst>
                  <p:tags r:id="rId505"/>
                </p:custDataLst>
              </p:nvPr>
            </p:nvSpPr>
            <p:spPr bwMode="auto">
              <a:xfrm>
                <a:off x="2531" y="280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2 w 23"/>
                  <a:gd name="T3" fmla="*/ 23 h 102"/>
                  <a:gd name="T4" fmla="*/ 3 w 23"/>
                  <a:gd name="T5" fmla="*/ 45 h 102"/>
                  <a:gd name="T6" fmla="*/ 6 w 23"/>
                  <a:gd name="T7" fmla="*/ 64 h 102"/>
                  <a:gd name="T8" fmla="*/ 8 w 23"/>
                  <a:gd name="T9" fmla="*/ 81 h 102"/>
                  <a:gd name="T10" fmla="*/ 14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8" y="81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" name="Line 1055"/>
              <p:cNvSpPr>
                <a:spLocks noChangeShapeType="1"/>
              </p:cNvSpPr>
              <p:nvPr>
                <p:custDataLst>
                  <p:tags r:id="rId506"/>
                </p:custDataLst>
              </p:nvPr>
            </p:nvSpPr>
            <p:spPr bwMode="auto">
              <a:xfrm flipH="1">
                <a:off x="2505" y="2909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" name="Line 1056"/>
              <p:cNvSpPr>
                <a:spLocks noChangeShapeType="1"/>
              </p:cNvSpPr>
              <p:nvPr>
                <p:custDataLst>
                  <p:tags r:id="rId507"/>
                </p:custDataLst>
              </p:nvPr>
            </p:nvSpPr>
            <p:spPr bwMode="auto">
              <a:xfrm flipH="1">
                <a:off x="2505" y="2704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" name="Rectangle 1057"/>
              <p:cNvSpPr>
                <a:spLocks noChangeArrowheads="1"/>
              </p:cNvSpPr>
              <p:nvPr>
                <p:custDataLst>
                  <p:tags r:id="rId508"/>
                </p:custDataLst>
              </p:nvPr>
            </p:nvSpPr>
            <p:spPr bwMode="auto">
              <a:xfrm>
                <a:off x="3987" y="28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901" name="Rectangle 1058"/>
              <p:cNvSpPr>
                <a:spLocks noChangeArrowheads="1"/>
              </p:cNvSpPr>
              <p:nvPr>
                <p:custDataLst>
                  <p:tags r:id="rId509"/>
                </p:custDataLst>
              </p:nvPr>
            </p:nvSpPr>
            <p:spPr bwMode="auto">
              <a:xfrm>
                <a:off x="4048" y="2859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902" name="Rectangle 1059"/>
              <p:cNvSpPr>
                <a:spLocks noChangeArrowheads="1"/>
              </p:cNvSpPr>
              <p:nvPr>
                <p:custDataLst>
                  <p:tags r:id="rId510"/>
                </p:custDataLst>
              </p:nvPr>
            </p:nvSpPr>
            <p:spPr bwMode="auto">
              <a:xfrm>
                <a:off x="3987" y="29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903" name="Rectangle 1060"/>
              <p:cNvSpPr>
                <a:spLocks noChangeArrowheads="1"/>
              </p:cNvSpPr>
              <p:nvPr>
                <p:custDataLst>
                  <p:tags r:id="rId511"/>
                </p:custDataLst>
              </p:nvPr>
            </p:nvSpPr>
            <p:spPr bwMode="auto">
              <a:xfrm>
                <a:off x="4058" y="2963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904" name="Rectangle 1061"/>
              <p:cNvSpPr>
                <a:spLocks noChangeArrowheads="1"/>
              </p:cNvSpPr>
              <p:nvPr>
                <p:custDataLst>
                  <p:tags r:id="rId512"/>
                </p:custDataLst>
              </p:nvPr>
            </p:nvSpPr>
            <p:spPr bwMode="auto">
              <a:xfrm>
                <a:off x="3987" y="3009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905" name="Rectangle 1062"/>
              <p:cNvSpPr>
                <a:spLocks noChangeArrowheads="1"/>
              </p:cNvSpPr>
              <p:nvPr>
                <p:custDataLst>
                  <p:tags r:id="rId513"/>
                </p:custDataLst>
              </p:nvPr>
            </p:nvSpPr>
            <p:spPr bwMode="auto">
              <a:xfrm>
                <a:off x="4048" y="3067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906" name="Rectangle 1063"/>
              <p:cNvSpPr>
                <a:spLocks noChangeArrowheads="1"/>
              </p:cNvSpPr>
              <p:nvPr>
                <p:custDataLst>
                  <p:tags r:id="rId514"/>
                </p:custDataLst>
              </p:nvPr>
            </p:nvSpPr>
            <p:spPr bwMode="auto">
              <a:xfrm>
                <a:off x="3987" y="3111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907" name="Rectangle 1064"/>
              <p:cNvSpPr>
                <a:spLocks noChangeArrowheads="1"/>
              </p:cNvSpPr>
              <p:nvPr>
                <p:custDataLst>
                  <p:tags r:id="rId515"/>
                </p:custDataLst>
              </p:nvPr>
            </p:nvSpPr>
            <p:spPr bwMode="auto">
              <a:xfrm>
                <a:off x="4058" y="316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908" name="Rectangle 1065"/>
              <p:cNvSpPr>
                <a:spLocks noChangeArrowheads="1"/>
              </p:cNvSpPr>
              <p:nvPr>
                <p:custDataLst>
                  <p:tags r:id="rId516"/>
                </p:custDataLst>
              </p:nvPr>
            </p:nvSpPr>
            <p:spPr bwMode="auto">
              <a:xfrm>
                <a:off x="3987" y="3215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909" name="Rectangle 1066"/>
              <p:cNvSpPr>
                <a:spLocks noChangeArrowheads="1"/>
              </p:cNvSpPr>
              <p:nvPr>
                <p:custDataLst>
                  <p:tags r:id="rId517"/>
                </p:custDataLst>
              </p:nvPr>
            </p:nvSpPr>
            <p:spPr bwMode="auto">
              <a:xfrm>
                <a:off x="4048" y="326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910" name="Rectangle 1067"/>
              <p:cNvSpPr>
                <a:spLocks noChangeArrowheads="1"/>
              </p:cNvSpPr>
              <p:nvPr>
                <p:custDataLst>
                  <p:tags r:id="rId518"/>
                </p:custDataLst>
              </p:nvPr>
            </p:nvSpPr>
            <p:spPr bwMode="auto">
              <a:xfrm>
                <a:off x="3987" y="3316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911" name="Rectangle 1068"/>
              <p:cNvSpPr>
                <a:spLocks noChangeArrowheads="1"/>
              </p:cNvSpPr>
              <p:nvPr>
                <p:custDataLst>
                  <p:tags r:id="rId519"/>
                </p:custDataLst>
              </p:nvPr>
            </p:nvSpPr>
            <p:spPr bwMode="auto">
              <a:xfrm>
                <a:off x="4058" y="337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912" name="Freeform 1069"/>
              <p:cNvSpPr>
                <a:spLocks/>
              </p:cNvSpPr>
              <p:nvPr>
                <p:custDataLst>
                  <p:tags r:id="rId520"/>
                </p:custDataLst>
              </p:nvPr>
            </p:nvSpPr>
            <p:spPr bwMode="auto">
              <a:xfrm>
                <a:off x="2814" y="2909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1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3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1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3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" name="Freeform 1070"/>
              <p:cNvSpPr>
                <a:spLocks/>
              </p:cNvSpPr>
              <p:nvPr>
                <p:custDataLst>
                  <p:tags r:id="rId521"/>
                </p:custDataLst>
              </p:nvPr>
            </p:nvSpPr>
            <p:spPr bwMode="auto">
              <a:xfrm>
                <a:off x="2814" y="3012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1 h 102"/>
                  <a:gd name="T4" fmla="*/ 141 w 205"/>
                  <a:gd name="T5" fmla="*/ 98 h 102"/>
                  <a:gd name="T6" fmla="*/ 111 w 205"/>
                  <a:gd name="T7" fmla="*/ 91 h 102"/>
                  <a:gd name="T8" fmla="*/ 83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3 h 102"/>
                  <a:gd name="T18" fmla="*/ 1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1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3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3"/>
                    </a:lnTo>
                    <a:lnTo>
                      <a:pt x="1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" name="Freeform 1071"/>
              <p:cNvSpPr>
                <a:spLocks/>
              </p:cNvSpPr>
              <p:nvPr>
                <p:custDataLst>
                  <p:tags r:id="rId522"/>
                </p:custDataLst>
              </p:nvPr>
            </p:nvSpPr>
            <p:spPr bwMode="auto">
              <a:xfrm>
                <a:off x="3043" y="2909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" name="Freeform 1072"/>
              <p:cNvSpPr>
                <a:spLocks/>
              </p:cNvSpPr>
              <p:nvPr>
                <p:custDataLst>
                  <p:tags r:id="rId523"/>
                </p:custDataLst>
              </p:nvPr>
            </p:nvSpPr>
            <p:spPr bwMode="auto">
              <a:xfrm>
                <a:off x="3043" y="3012"/>
                <a:ext cx="24" cy="102"/>
              </a:xfrm>
              <a:custGeom>
                <a:avLst/>
                <a:gdLst>
                  <a:gd name="T0" fmla="*/ 0 w 24"/>
                  <a:gd name="T1" fmla="*/ 0 h 102"/>
                  <a:gd name="T2" fmla="*/ 2 w 24"/>
                  <a:gd name="T3" fmla="*/ 23 h 102"/>
                  <a:gd name="T4" fmla="*/ 3 w 24"/>
                  <a:gd name="T5" fmla="*/ 45 h 102"/>
                  <a:gd name="T6" fmla="*/ 6 w 24"/>
                  <a:gd name="T7" fmla="*/ 64 h 102"/>
                  <a:gd name="T8" fmla="*/ 9 w 24"/>
                  <a:gd name="T9" fmla="*/ 80 h 102"/>
                  <a:gd name="T10" fmla="*/ 14 w 24"/>
                  <a:gd name="T11" fmla="*/ 93 h 102"/>
                  <a:gd name="T12" fmla="*/ 18 w 24"/>
                  <a:gd name="T13" fmla="*/ 101 h 102"/>
                  <a:gd name="T14" fmla="*/ 24 w 24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02"/>
                  <a:gd name="T26" fmla="*/ 24 w 24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4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" name="Line 1073"/>
              <p:cNvSpPr>
                <a:spLocks noChangeShapeType="1"/>
              </p:cNvSpPr>
              <p:nvPr>
                <p:custDataLst>
                  <p:tags r:id="rId524"/>
                </p:custDataLst>
              </p:nvPr>
            </p:nvSpPr>
            <p:spPr bwMode="auto">
              <a:xfrm flipH="1">
                <a:off x="3019" y="3114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" name="Line 1074"/>
              <p:cNvSpPr>
                <a:spLocks noChangeShapeType="1"/>
              </p:cNvSpPr>
              <p:nvPr>
                <p:custDataLst>
                  <p:tags r:id="rId525"/>
                </p:custDataLst>
              </p:nvPr>
            </p:nvSpPr>
            <p:spPr bwMode="auto">
              <a:xfrm flipH="1">
                <a:off x="3019" y="290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" name="Freeform 1075"/>
              <p:cNvSpPr>
                <a:spLocks/>
              </p:cNvSpPr>
              <p:nvPr>
                <p:custDataLst>
                  <p:tags r:id="rId526"/>
                </p:custDataLst>
              </p:nvPr>
            </p:nvSpPr>
            <p:spPr bwMode="auto">
              <a:xfrm>
                <a:off x="3069" y="3012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80 w 103"/>
                  <a:gd name="T3" fmla="*/ 203 h 205"/>
                  <a:gd name="T4" fmla="*/ 58 w 103"/>
                  <a:gd name="T5" fmla="*/ 195 h 205"/>
                  <a:gd name="T6" fmla="*/ 39 w 103"/>
                  <a:gd name="T7" fmla="*/ 183 h 205"/>
                  <a:gd name="T8" fmla="*/ 22 w 103"/>
                  <a:gd name="T9" fmla="*/ 166 h 205"/>
                  <a:gd name="T10" fmla="*/ 10 w 103"/>
                  <a:gd name="T11" fmla="*/ 147 h 205"/>
                  <a:gd name="T12" fmla="*/ 3 w 103"/>
                  <a:gd name="T13" fmla="*/ 125 h 205"/>
                  <a:gd name="T14" fmla="*/ 0 w 103"/>
                  <a:gd name="T15" fmla="*/ 102 h 205"/>
                  <a:gd name="T16" fmla="*/ 3 w 103"/>
                  <a:gd name="T17" fmla="*/ 80 h 205"/>
                  <a:gd name="T18" fmla="*/ 10 w 103"/>
                  <a:gd name="T19" fmla="*/ 59 h 205"/>
                  <a:gd name="T20" fmla="*/ 22 w 103"/>
                  <a:gd name="T21" fmla="*/ 39 h 205"/>
                  <a:gd name="T22" fmla="*/ 39 w 103"/>
                  <a:gd name="T23" fmla="*/ 23 h 205"/>
                  <a:gd name="T24" fmla="*/ 58 w 103"/>
                  <a:gd name="T25" fmla="*/ 11 h 205"/>
                  <a:gd name="T26" fmla="*/ 80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80" y="203"/>
                    </a:lnTo>
                    <a:lnTo>
                      <a:pt x="58" y="195"/>
                    </a:lnTo>
                    <a:lnTo>
                      <a:pt x="39" y="183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9"/>
                    </a:lnTo>
                    <a:lnTo>
                      <a:pt x="39" y="23"/>
                    </a:lnTo>
                    <a:lnTo>
                      <a:pt x="58" y="11"/>
                    </a:lnTo>
                    <a:lnTo>
                      <a:pt x="80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" name="Freeform 1076"/>
              <p:cNvSpPr>
                <a:spLocks/>
              </p:cNvSpPr>
              <p:nvPr>
                <p:custDataLst>
                  <p:tags r:id="rId527"/>
                </p:custDataLst>
              </p:nvPr>
            </p:nvSpPr>
            <p:spPr bwMode="auto">
              <a:xfrm>
                <a:off x="3172" y="3012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" name="Freeform 1077"/>
              <p:cNvSpPr>
                <a:spLocks/>
              </p:cNvSpPr>
              <p:nvPr>
                <p:custDataLst>
                  <p:tags r:id="rId528"/>
                </p:custDataLst>
              </p:nvPr>
            </p:nvSpPr>
            <p:spPr bwMode="auto">
              <a:xfrm>
                <a:off x="3582" y="3217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3 h 205"/>
                  <a:gd name="T4" fmla="*/ 58 w 102"/>
                  <a:gd name="T5" fmla="*/ 195 h 205"/>
                  <a:gd name="T6" fmla="*/ 38 w 102"/>
                  <a:gd name="T7" fmla="*/ 183 h 205"/>
                  <a:gd name="T8" fmla="*/ 22 w 102"/>
                  <a:gd name="T9" fmla="*/ 166 h 205"/>
                  <a:gd name="T10" fmla="*/ 9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2 h 205"/>
                  <a:gd name="T16" fmla="*/ 2 w 102"/>
                  <a:gd name="T17" fmla="*/ 80 h 205"/>
                  <a:gd name="T18" fmla="*/ 9 w 102"/>
                  <a:gd name="T19" fmla="*/ 58 h 205"/>
                  <a:gd name="T20" fmla="*/ 22 w 102"/>
                  <a:gd name="T21" fmla="*/ 39 h 205"/>
                  <a:gd name="T22" fmla="*/ 38 w 102"/>
                  <a:gd name="T23" fmla="*/ 23 h 205"/>
                  <a:gd name="T24" fmla="*/ 58 w 102"/>
                  <a:gd name="T25" fmla="*/ 11 h 205"/>
                  <a:gd name="T26" fmla="*/ 79 w 102"/>
                  <a:gd name="T27" fmla="*/ 2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6"/>
                    </a:lnTo>
                    <a:lnTo>
                      <a:pt x="9" y="147"/>
                    </a:lnTo>
                    <a:lnTo>
                      <a:pt x="2" y="125"/>
                    </a:lnTo>
                    <a:lnTo>
                      <a:pt x="0" y="102"/>
                    </a:lnTo>
                    <a:lnTo>
                      <a:pt x="2" y="80"/>
                    </a:lnTo>
                    <a:lnTo>
                      <a:pt x="9" y="58"/>
                    </a:lnTo>
                    <a:lnTo>
                      <a:pt x="22" y="39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2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" name="Freeform 1078"/>
              <p:cNvSpPr>
                <a:spLocks/>
              </p:cNvSpPr>
              <p:nvPr>
                <p:custDataLst>
                  <p:tags r:id="rId529"/>
                </p:custDataLst>
              </p:nvPr>
            </p:nvSpPr>
            <p:spPr bwMode="auto">
              <a:xfrm>
                <a:off x="3684" y="3217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" name="Freeform 1079"/>
              <p:cNvSpPr>
                <a:spLocks/>
              </p:cNvSpPr>
              <p:nvPr>
                <p:custDataLst>
                  <p:tags r:id="rId530"/>
                </p:custDataLst>
              </p:nvPr>
            </p:nvSpPr>
            <p:spPr bwMode="auto">
              <a:xfrm>
                <a:off x="3326" y="311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2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4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2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4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" name="Freeform 1080"/>
              <p:cNvSpPr>
                <a:spLocks/>
              </p:cNvSpPr>
              <p:nvPr>
                <p:custDataLst>
                  <p:tags r:id="rId531"/>
                </p:custDataLst>
              </p:nvPr>
            </p:nvSpPr>
            <p:spPr bwMode="auto">
              <a:xfrm>
                <a:off x="3326" y="321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2 h 102"/>
                  <a:gd name="T4" fmla="*/ 141 w 205"/>
                  <a:gd name="T5" fmla="*/ 98 h 102"/>
                  <a:gd name="T6" fmla="*/ 111 w 205"/>
                  <a:gd name="T7" fmla="*/ 91 h 102"/>
                  <a:gd name="T8" fmla="*/ 84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2 h 102"/>
                  <a:gd name="T18" fmla="*/ 2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2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4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2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" name="Freeform 1081"/>
              <p:cNvSpPr>
                <a:spLocks/>
              </p:cNvSpPr>
              <p:nvPr>
                <p:custDataLst>
                  <p:tags r:id="rId532"/>
                </p:custDataLst>
              </p:nvPr>
            </p:nvSpPr>
            <p:spPr bwMode="auto">
              <a:xfrm>
                <a:off x="3556" y="311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2 w 26"/>
                  <a:gd name="T5" fmla="*/ 59 h 103"/>
                  <a:gd name="T6" fmla="*/ 5 w 26"/>
                  <a:gd name="T7" fmla="*/ 40 h 103"/>
                  <a:gd name="T8" fmla="*/ 9 w 26"/>
                  <a:gd name="T9" fmla="*/ 23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2" y="59"/>
                    </a:lnTo>
                    <a:lnTo>
                      <a:pt x="5" y="40"/>
                    </a:lnTo>
                    <a:lnTo>
                      <a:pt x="9" y="23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" name="Freeform 1082"/>
              <p:cNvSpPr>
                <a:spLocks/>
              </p:cNvSpPr>
              <p:nvPr>
                <p:custDataLst>
                  <p:tags r:id="rId533"/>
                </p:custDataLst>
              </p:nvPr>
            </p:nvSpPr>
            <p:spPr bwMode="auto">
              <a:xfrm>
                <a:off x="3556" y="321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2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3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2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3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" name="Line 1083"/>
              <p:cNvSpPr>
                <a:spLocks noChangeShapeType="1"/>
              </p:cNvSpPr>
              <p:nvPr>
                <p:custDataLst>
                  <p:tags r:id="rId534"/>
                </p:custDataLst>
              </p:nvPr>
            </p:nvSpPr>
            <p:spPr bwMode="auto">
              <a:xfrm flipH="1">
                <a:off x="3531" y="3319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" name="Line 1084"/>
              <p:cNvSpPr>
                <a:spLocks noChangeShapeType="1"/>
              </p:cNvSpPr>
              <p:nvPr>
                <p:custDataLst>
                  <p:tags r:id="rId535"/>
                </p:custDataLst>
              </p:nvPr>
            </p:nvSpPr>
            <p:spPr bwMode="auto">
              <a:xfrm flipH="1">
                <a:off x="3531" y="3114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" name="Line 1085"/>
              <p:cNvSpPr>
                <a:spLocks noChangeShapeType="1"/>
              </p:cNvSpPr>
              <p:nvPr>
                <p:custDataLst>
                  <p:tags r:id="rId536"/>
                </p:custDataLst>
              </p:nvPr>
            </p:nvSpPr>
            <p:spPr bwMode="auto">
              <a:xfrm>
                <a:off x="3839" y="3371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" name="Line 1086"/>
              <p:cNvSpPr>
                <a:spLocks noChangeShapeType="1"/>
              </p:cNvSpPr>
              <p:nvPr>
                <p:custDataLst>
                  <p:tags r:id="rId537"/>
                </p:custDataLst>
              </p:nvPr>
            </p:nvSpPr>
            <p:spPr bwMode="auto">
              <a:xfrm>
                <a:off x="3839" y="3269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" name="Line 1087"/>
              <p:cNvSpPr>
                <a:spLocks noChangeShapeType="1"/>
              </p:cNvSpPr>
              <p:nvPr>
                <p:custDataLst>
                  <p:tags r:id="rId538"/>
                </p:custDataLst>
              </p:nvPr>
            </p:nvSpPr>
            <p:spPr bwMode="auto">
              <a:xfrm>
                <a:off x="3560" y="3166"/>
                <a:ext cx="38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" name="Line 1088"/>
              <p:cNvSpPr>
                <a:spLocks noChangeShapeType="1"/>
              </p:cNvSpPr>
              <p:nvPr>
                <p:custDataLst>
                  <p:tags r:id="rId539"/>
                </p:custDataLst>
              </p:nvPr>
            </p:nvSpPr>
            <p:spPr bwMode="auto">
              <a:xfrm>
                <a:off x="3326" y="3064"/>
                <a:ext cx="61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" name="Line 1089"/>
              <p:cNvSpPr>
                <a:spLocks noChangeShapeType="1"/>
              </p:cNvSpPr>
              <p:nvPr>
                <p:custDataLst>
                  <p:tags r:id="rId540"/>
                </p:custDataLst>
              </p:nvPr>
            </p:nvSpPr>
            <p:spPr bwMode="auto">
              <a:xfrm>
                <a:off x="3053" y="2961"/>
                <a:ext cx="8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" name="Line 1090"/>
              <p:cNvSpPr>
                <a:spLocks noChangeShapeType="1"/>
              </p:cNvSpPr>
              <p:nvPr>
                <p:custDataLst>
                  <p:tags r:id="rId541"/>
                </p:custDataLst>
              </p:nvPr>
            </p:nvSpPr>
            <p:spPr bwMode="auto">
              <a:xfrm>
                <a:off x="2814" y="2859"/>
                <a:ext cx="112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" name="Line 1091"/>
              <p:cNvSpPr>
                <a:spLocks noChangeShapeType="1"/>
              </p:cNvSpPr>
              <p:nvPr>
                <p:custDataLst>
                  <p:tags r:id="rId542"/>
                </p:custDataLst>
              </p:nvPr>
            </p:nvSpPr>
            <p:spPr bwMode="auto">
              <a:xfrm>
                <a:off x="2539" y="2756"/>
                <a:ext cx="14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" name="Line 1092"/>
              <p:cNvSpPr>
                <a:spLocks noChangeShapeType="1"/>
              </p:cNvSpPr>
              <p:nvPr>
                <p:custDataLst>
                  <p:tags r:id="rId543"/>
                </p:custDataLst>
              </p:nvPr>
            </p:nvSpPr>
            <p:spPr bwMode="auto">
              <a:xfrm flipH="1">
                <a:off x="3813" y="3883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" name="Line 1093"/>
              <p:cNvSpPr>
                <a:spLocks noChangeShapeType="1"/>
              </p:cNvSpPr>
              <p:nvPr>
                <p:custDataLst>
                  <p:tags r:id="rId544"/>
                </p:custDataLst>
              </p:nvPr>
            </p:nvSpPr>
            <p:spPr bwMode="auto">
              <a:xfrm flipH="1">
                <a:off x="3813" y="378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" name="Line 1094"/>
              <p:cNvSpPr>
                <a:spLocks noChangeShapeType="1"/>
              </p:cNvSpPr>
              <p:nvPr>
                <p:custDataLst>
                  <p:tags r:id="rId545"/>
                </p:custDataLst>
              </p:nvPr>
            </p:nvSpPr>
            <p:spPr bwMode="auto">
              <a:xfrm>
                <a:off x="3505" y="3807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" name="Line 1095"/>
              <p:cNvSpPr>
                <a:spLocks noChangeShapeType="1"/>
              </p:cNvSpPr>
              <p:nvPr>
                <p:custDataLst>
                  <p:tags r:id="rId546"/>
                </p:custDataLst>
              </p:nvPr>
            </p:nvSpPr>
            <p:spPr bwMode="auto">
              <a:xfrm>
                <a:off x="3813" y="383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" name="Line 1096"/>
              <p:cNvSpPr>
                <a:spLocks noChangeShapeType="1"/>
              </p:cNvSpPr>
              <p:nvPr>
                <p:custDataLst>
                  <p:tags r:id="rId547"/>
                </p:custDataLst>
              </p:nvPr>
            </p:nvSpPr>
            <p:spPr bwMode="auto">
              <a:xfrm flipH="1">
                <a:off x="3813" y="372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" name="Freeform 1097"/>
              <p:cNvSpPr>
                <a:spLocks/>
              </p:cNvSpPr>
              <p:nvPr>
                <p:custDataLst>
                  <p:tags r:id="rId548"/>
                </p:custDataLst>
              </p:nvPr>
            </p:nvSpPr>
            <p:spPr bwMode="auto">
              <a:xfrm>
                <a:off x="3556" y="3704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80 w 102"/>
                  <a:gd name="T3" fmla="*/ 203 h 205"/>
                  <a:gd name="T4" fmla="*/ 58 w 102"/>
                  <a:gd name="T5" fmla="*/ 194 h 205"/>
                  <a:gd name="T6" fmla="*/ 39 w 102"/>
                  <a:gd name="T7" fmla="*/ 182 h 205"/>
                  <a:gd name="T8" fmla="*/ 23 w 102"/>
                  <a:gd name="T9" fmla="*/ 166 h 205"/>
                  <a:gd name="T10" fmla="*/ 11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3 h 205"/>
                  <a:gd name="T16" fmla="*/ 2 w 102"/>
                  <a:gd name="T17" fmla="*/ 80 h 205"/>
                  <a:gd name="T18" fmla="*/ 11 w 102"/>
                  <a:gd name="T19" fmla="*/ 58 h 205"/>
                  <a:gd name="T20" fmla="*/ 23 w 102"/>
                  <a:gd name="T21" fmla="*/ 39 h 205"/>
                  <a:gd name="T22" fmla="*/ 39 w 102"/>
                  <a:gd name="T23" fmla="*/ 22 h 205"/>
                  <a:gd name="T24" fmla="*/ 58 w 102"/>
                  <a:gd name="T25" fmla="*/ 10 h 205"/>
                  <a:gd name="T26" fmla="*/ 80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80" y="203"/>
                    </a:lnTo>
                    <a:lnTo>
                      <a:pt x="58" y="194"/>
                    </a:lnTo>
                    <a:lnTo>
                      <a:pt x="39" y="182"/>
                    </a:lnTo>
                    <a:lnTo>
                      <a:pt x="23" y="166"/>
                    </a:lnTo>
                    <a:lnTo>
                      <a:pt x="11" y="147"/>
                    </a:lnTo>
                    <a:lnTo>
                      <a:pt x="2" y="125"/>
                    </a:lnTo>
                    <a:lnTo>
                      <a:pt x="0" y="103"/>
                    </a:lnTo>
                    <a:lnTo>
                      <a:pt x="2" y="80"/>
                    </a:lnTo>
                    <a:lnTo>
                      <a:pt x="11" y="58"/>
                    </a:lnTo>
                    <a:lnTo>
                      <a:pt x="23" y="39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1" name="Freeform 1098"/>
              <p:cNvSpPr>
                <a:spLocks/>
              </p:cNvSpPr>
              <p:nvPr>
                <p:custDataLst>
                  <p:tags r:id="rId549"/>
                </p:custDataLst>
              </p:nvPr>
            </p:nvSpPr>
            <p:spPr bwMode="auto">
              <a:xfrm>
                <a:off x="3658" y="3704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2" name="Rectangle 1099"/>
              <p:cNvSpPr>
                <a:spLocks noChangeArrowheads="1"/>
              </p:cNvSpPr>
              <p:nvPr>
                <p:custDataLst>
                  <p:tags r:id="rId550"/>
                </p:custDataLst>
              </p:nvPr>
            </p:nvSpPr>
            <p:spPr bwMode="auto">
              <a:xfrm>
                <a:off x="3987" y="3597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 dirty="0">
                    <a:solidFill>
                      <a:srgbClr val="000000"/>
                    </a:solidFill>
                  </a:rPr>
                  <a:t>P</a:t>
                </a:r>
                <a:endParaRPr lang="de-DE" altLang="en-US" sz="600" dirty="0"/>
              </a:p>
            </p:txBody>
          </p:sp>
          <p:sp>
            <p:nvSpPr>
              <p:cNvPr id="2943" name="Rectangle 1100"/>
              <p:cNvSpPr>
                <a:spLocks noChangeArrowheads="1"/>
              </p:cNvSpPr>
              <p:nvPr>
                <p:custDataLst>
                  <p:tags r:id="rId551"/>
                </p:custDataLst>
              </p:nvPr>
            </p:nvSpPr>
            <p:spPr bwMode="auto">
              <a:xfrm>
                <a:off x="4048" y="3656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2944" name="Rectangle 1101"/>
              <p:cNvSpPr>
                <a:spLocks noChangeArrowheads="1"/>
              </p:cNvSpPr>
              <p:nvPr>
                <p:custDataLst>
                  <p:tags r:id="rId552"/>
                </p:custDataLst>
              </p:nvPr>
            </p:nvSpPr>
            <p:spPr bwMode="auto">
              <a:xfrm>
                <a:off x="3987" y="3701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945" name="Rectangle 1102"/>
              <p:cNvSpPr>
                <a:spLocks noChangeArrowheads="1"/>
              </p:cNvSpPr>
              <p:nvPr>
                <p:custDataLst>
                  <p:tags r:id="rId553"/>
                </p:custDataLst>
              </p:nvPr>
            </p:nvSpPr>
            <p:spPr bwMode="auto">
              <a:xfrm>
                <a:off x="4048" y="3757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946" name="Rectangle 1103"/>
              <p:cNvSpPr>
                <a:spLocks noChangeArrowheads="1"/>
              </p:cNvSpPr>
              <p:nvPr>
                <p:custDataLst>
                  <p:tags r:id="rId554"/>
                </p:custDataLst>
              </p:nvPr>
            </p:nvSpPr>
            <p:spPr bwMode="auto">
              <a:xfrm>
                <a:off x="3987" y="3803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947" name="Rectangle 1104"/>
              <p:cNvSpPr>
                <a:spLocks noChangeArrowheads="1"/>
              </p:cNvSpPr>
              <p:nvPr>
                <p:custDataLst>
                  <p:tags r:id="rId555"/>
                </p:custDataLst>
              </p:nvPr>
            </p:nvSpPr>
            <p:spPr bwMode="auto">
              <a:xfrm>
                <a:off x="4048" y="385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948" name="Rectangle 1105"/>
              <p:cNvSpPr>
                <a:spLocks noChangeArrowheads="1"/>
              </p:cNvSpPr>
              <p:nvPr>
                <p:custDataLst>
                  <p:tags r:id="rId556"/>
                </p:custDataLst>
              </p:nvPr>
            </p:nvSpPr>
            <p:spPr bwMode="auto">
              <a:xfrm>
                <a:off x="3987" y="39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2949" name="Rectangle 1106"/>
              <p:cNvSpPr>
                <a:spLocks noChangeArrowheads="1"/>
              </p:cNvSpPr>
              <p:nvPr>
                <p:custDataLst>
                  <p:tags r:id="rId557"/>
                </p:custDataLst>
              </p:nvPr>
            </p:nvSpPr>
            <p:spPr bwMode="auto">
              <a:xfrm>
                <a:off x="4048" y="3960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950" name="Line 1107"/>
              <p:cNvSpPr>
                <a:spLocks noChangeShapeType="1"/>
              </p:cNvSpPr>
              <p:nvPr>
                <p:custDataLst>
                  <p:tags r:id="rId558"/>
                </p:custDataLst>
              </p:nvPr>
            </p:nvSpPr>
            <p:spPr bwMode="auto">
              <a:xfrm flipV="1">
                <a:off x="3863" y="3652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1" name="Line 1108"/>
              <p:cNvSpPr>
                <a:spLocks noChangeShapeType="1"/>
              </p:cNvSpPr>
              <p:nvPr>
                <p:custDataLst>
                  <p:tags r:id="rId559"/>
                </p:custDataLst>
              </p:nvPr>
            </p:nvSpPr>
            <p:spPr bwMode="auto">
              <a:xfrm flipV="1">
                <a:off x="3863" y="3755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2" name="Line 1109"/>
              <p:cNvSpPr>
                <a:spLocks noChangeShapeType="1"/>
              </p:cNvSpPr>
              <p:nvPr>
                <p:custDataLst>
                  <p:tags r:id="rId560"/>
                </p:custDataLst>
              </p:nvPr>
            </p:nvSpPr>
            <p:spPr bwMode="auto">
              <a:xfrm>
                <a:off x="3863" y="3831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3" name="Line 1110"/>
              <p:cNvSpPr>
                <a:spLocks noChangeShapeType="1"/>
              </p:cNvSpPr>
              <p:nvPr>
                <p:custDataLst>
                  <p:tags r:id="rId561"/>
                </p:custDataLst>
              </p:nvPr>
            </p:nvSpPr>
            <p:spPr bwMode="auto">
              <a:xfrm>
                <a:off x="3863" y="3883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4" name="Line 1111"/>
              <p:cNvSpPr>
                <a:spLocks noChangeShapeType="1"/>
              </p:cNvSpPr>
              <p:nvPr>
                <p:custDataLst>
                  <p:tags r:id="rId562"/>
                </p:custDataLst>
              </p:nvPr>
            </p:nvSpPr>
            <p:spPr bwMode="auto">
              <a:xfrm>
                <a:off x="3915" y="3652"/>
                <a:ext cx="2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5" name="Line 1112"/>
              <p:cNvSpPr>
                <a:spLocks noChangeShapeType="1"/>
              </p:cNvSpPr>
              <p:nvPr>
                <p:custDataLst>
                  <p:tags r:id="rId563"/>
                </p:custDataLst>
              </p:nvPr>
            </p:nvSpPr>
            <p:spPr bwMode="auto">
              <a:xfrm>
                <a:off x="3915" y="3755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6" name="Line 1113"/>
              <p:cNvSpPr>
                <a:spLocks noChangeShapeType="1"/>
              </p:cNvSpPr>
              <p:nvPr>
                <p:custDataLst>
                  <p:tags r:id="rId564"/>
                </p:custDataLst>
              </p:nvPr>
            </p:nvSpPr>
            <p:spPr bwMode="auto">
              <a:xfrm>
                <a:off x="3915" y="3857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7" name="Line 1114"/>
              <p:cNvSpPr>
                <a:spLocks noChangeShapeType="1"/>
              </p:cNvSpPr>
              <p:nvPr>
                <p:custDataLst>
                  <p:tags r:id="rId565"/>
                </p:custDataLst>
              </p:nvPr>
            </p:nvSpPr>
            <p:spPr bwMode="auto">
              <a:xfrm flipH="1">
                <a:off x="3915" y="3960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8" name="Line 1115"/>
              <p:cNvSpPr>
                <a:spLocks noChangeShapeType="1"/>
              </p:cNvSpPr>
              <p:nvPr>
                <p:custDataLst>
                  <p:tags r:id="rId566"/>
                </p:custDataLst>
              </p:nvPr>
            </p:nvSpPr>
            <p:spPr bwMode="auto">
              <a:xfrm>
                <a:off x="2198" y="2807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" name="Line 1116"/>
              <p:cNvSpPr>
                <a:spLocks noChangeShapeType="1"/>
              </p:cNvSpPr>
              <p:nvPr>
                <p:custDataLst>
                  <p:tags r:id="rId567"/>
                </p:custDataLst>
              </p:nvPr>
            </p:nvSpPr>
            <p:spPr bwMode="auto">
              <a:xfrm flipH="1">
                <a:off x="2198" y="3807"/>
                <a:ext cx="133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" name="Rectangle 1117"/>
              <p:cNvSpPr>
                <a:spLocks noChangeArrowheads="1"/>
              </p:cNvSpPr>
              <p:nvPr>
                <p:custDataLst>
                  <p:tags r:id="rId568"/>
                </p:custDataLst>
              </p:nvPr>
            </p:nvSpPr>
            <p:spPr bwMode="auto">
              <a:xfrm>
                <a:off x="2090" y="2674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2961" name="Rectangle 1118"/>
              <p:cNvSpPr>
                <a:spLocks noChangeArrowheads="1"/>
              </p:cNvSpPr>
              <p:nvPr>
                <p:custDataLst>
                  <p:tags r:id="rId569"/>
                </p:custDataLst>
              </p:nvPr>
            </p:nvSpPr>
            <p:spPr bwMode="auto">
              <a:xfrm>
                <a:off x="2161" y="2733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2962" name="Rectangle 1119"/>
              <p:cNvSpPr>
                <a:spLocks noChangeArrowheads="1"/>
              </p:cNvSpPr>
              <p:nvPr>
                <p:custDataLst>
                  <p:tags r:id="rId570"/>
                </p:custDataLst>
              </p:nvPr>
            </p:nvSpPr>
            <p:spPr bwMode="auto">
              <a:xfrm>
                <a:off x="2242" y="3853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963" name="Rectangle 1120"/>
              <p:cNvSpPr>
                <a:spLocks noChangeArrowheads="1"/>
              </p:cNvSpPr>
              <p:nvPr>
                <p:custDataLst>
                  <p:tags r:id="rId571"/>
                </p:custDataLst>
              </p:nvPr>
            </p:nvSpPr>
            <p:spPr bwMode="auto">
              <a:xfrm>
                <a:off x="2308" y="3912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2964" name="Freeform 1121"/>
              <p:cNvSpPr>
                <a:spLocks/>
              </p:cNvSpPr>
              <p:nvPr>
                <p:custDataLst>
                  <p:tags r:id="rId572"/>
                </p:custDataLst>
              </p:nvPr>
            </p:nvSpPr>
            <p:spPr bwMode="auto">
              <a:xfrm>
                <a:off x="1840" y="3755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2 h 205"/>
                  <a:gd name="T4" fmla="*/ 57 w 102"/>
                  <a:gd name="T5" fmla="*/ 195 h 205"/>
                  <a:gd name="T6" fmla="*/ 38 w 102"/>
                  <a:gd name="T7" fmla="*/ 183 h 205"/>
                  <a:gd name="T8" fmla="*/ 22 w 102"/>
                  <a:gd name="T9" fmla="*/ 167 h 205"/>
                  <a:gd name="T10" fmla="*/ 10 w 102"/>
                  <a:gd name="T11" fmla="*/ 147 h 205"/>
                  <a:gd name="T12" fmla="*/ 3 w 102"/>
                  <a:gd name="T13" fmla="*/ 126 h 205"/>
                  <a:gd name="T14" fmla="*/ 0 w 102"/>
                  <a:gd name="T15" fmla="*/ 102 h 205"/>
                  <a:gd name="T16" fmla="*/ 3 w 102"/>
                  <a:gd name="T17" fmla="*/ 80 h 205"/>
                  <a:gd name="T18" fmla="*/ 10 w 102"/>
                  <a:gd name="T19" fmla="*/ 59 h 205"/>
                  <a:gd name="T20" fmla="*/ 22 w 102"/>
                  <a:gd name="T21" fmla="*/ 38 h 205"/>
                  <a:gd name="T22" fmla="*/ 38 w 102"/>
                  <a:gd name="T23" fmla="*/ 23 h 205"/>
                  <a:gd name="T24" fmla="*/ 57 w 102"/>
                  <a:gd name="T25" fmla="*/ 11 h 205"/>
                  <a:gd name="T26" fmla="*/ 79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2"/>
                    </a:lnTo>
                    <a:lnTo>
                      <a:pt x="57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7" y="11"/>
                    </a:lnTo>
                    <a:lnTo>
                      <a:pt x="79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5" name="Freeform 1122"/>
              <p:cNvSpPr>
                <a:spLocks/>
              </p:cNvSpPr>
              <p:nvPr>
                <p:custDataLst>
                  <p:tags r:id="rId573"/>
                </p:custDataLst>
              </p:nvPr>
            </p:nvSpPr>
            <p:spPr bwMode="auto">
              <a:xfrm>
                <a:off x="1942" y="3755"/>
                <a:ext cx="153" cy="205"/>
              </a:xfrm>
              <a:custGeom>
                <a:avLst/>
                <a:gdLst>
                  <a:gd name="T0" fmla="*/ 0 w 153"/>
                  <a:gd name="T1" fmla="*/ 205 h 205"/>
                  <a:gd name="T2" fmla="*/ 153 w 153"/>
                  <a:gd name="T3" fmla="*/ 205 h 205"/>
                  <a:gd name="T4" fmla="*/ 153 w 153"/>
                  <a:gd name="T5" fmla="*/ 0 h 205"/>
                  <a:gd name="T6" fmla="*/ 0 w 153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205"/>
                  <a:gd name="T14" fmla="*/ 153 w 153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205">
                    <a:moveTo>
                      <a:pt x="0" y="205"/>
                    </a:moveTo>
                    <a:lnTo>
                      <a:pt x="153" y="205"/>
                    </a:lnTo>
                    <a:lnTo>
                      <a:pt x="15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6" name="Freeform 1123"/>
              <p:cNvSpPr>
                <a:spLocks/>
              </p:cNvSpPr>
              <p:nvPr>
                <p:custDataLst>
                  <p:tags r:id="rId574"/>
                </p:custDataLst>
              </p:nvPr>
            </p:nvSpPr>
            <p:spPr bwMode="auto">
              <a:xfrm>
                <a:off x="1583" y="3652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7 h 103"/>
                  <a:gd name="T4" fmla="*/ 11 w 205"/>
                  <a:gd name="T5" fmla="*/ 71 h 103"/>
                  <a:gd name="T6" fmla="*/ 23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1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7"/>
                    </a:lnTo>
                    <a:lnTo>
                      <a:pt x="11" y="71"/>
                    </a:lnTo>
                    <a:lnTo>
                      <a:pt x="23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1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7" name="Freeform 1124"/>
              <p:cNvSpPr>
                <a:spLocks/>
              </p:cNvSpPr>
              <p:nvPr>
                <p:custDataLst>
                  <p:tags r:id="rId575"/>
                </p:custDataLst>
              </p:nvPr>
            </p:nvSpPr>
            <p:spPr bwMode="auto">
              <a:xfrm>
                <a:off x="1583" y="3755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3 w 205"/>
                  <a:gd name="T15" fmla="*/ 46 h 102"/>
                  <a:gd name="T16" fmla="*/ 11 w 205"/>
                  <a:gd name="T17" fmla="*/ 31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3" y="46"/>
                    </a:lnTo>
                    <a:lnTo>
                      <a:pt x="11" y="31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8" name="Freeform 1125"/>
              <p:cNvSpPr>
                <a:spLocks/>
              </p:cNvSpPr>
              <p:nvPr>
                <p:custDataLst>
                  <p:tags r:id="rId576"/>
                </p:custDataLst>
              </p:nvPr>
            </p:nvSpPr>
            <p:spPr bwMode="auto">
              <a:xfrm>
                <a:off x="1814" y="3652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3 w 26"/>
                  <a:gd name="T5" fmla="*/ 59 h 103"/>
                  <a:gd name="T6" fmla="*/ 5 w 26"/>
                  <a:gd name="T7" fmla="*/ 39 h 103"/>
                  <a:gd name="T8" fmla="*/ 10 w 26"/>
                  <a:gd name="T9" fmla="*/ 24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3" y="59"/>
                    </a:lnTo>
                    <a:lnTo>
                      <a:pt x="5" y="39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" name="Freeform 1126"/>
              <p:cNvSpPr>
                <a:spLocks/>
              </p:cNvSpPr>
              <p:nvPr>
                <p:custDataLst>
                  <p:tags r:id="rId577"/>
                </p:custDataLst>
              </p:nvPr>
            </p:nvSpPr>
            <p:spPr bwMode="auto">
              <a:xfrm>
                <a:off x="1814" y="3755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3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2 w 23"/>
                  <a:gd name="T11" fmla="*/ 93 h 102"/>
                  <a:gd name="T12" fmla="*/ 18 w 23"/>
                  <a:gd name="T13" fmla="*/ 100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3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2" y="93"/>
                    </a:lnTo>
                    <a:lnTo>
                      <a:pt x="18" y="100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" name="Line 1127"/>
              <p:cNvSpPr>
                <a:spLocks noChangeShapeType="1"/>
              </p:cNvSpPr>
              <p:nvPr>
                <p:custDataLst>
                  <p:tags r:id="rId578"/>
                </p:custDataLst>
              </p:nvPr>
            </p:nvSpPr>
            <p:spPr bwMode="auto">
              <a:xfrm flipH="1">
                <a:off x="1788" y="3857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" name="Line 1128"/>
              <p:cNvSpPr>
                <a:spLocks noChangeShapeType="1"/>
              </p:cNvSpPr>
              <p:nvPr>
                <p:custDataLst>
                  <p:tags r:id="rId579"/>
                </p:custDataLst>
              </p:nvPr>
            </p:nvSpPr>
            <p:spPr bwMode="auto">
              <a:xfrm flipH="1">
                <a:off x="1788" y="3652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" name="Line 1129"/>
              <p:cNvSpPr>
                <a:spLocks noChangeShapeType="1"/>
              </p:cNvSpPr>
              <p:nvPr>
                <p:custDataLst>
                  <p:tags r:id="rId580"/>
                </p:custDataLst>
              </p:nvPr>
            </p:nvSpPr>
            <p:spPr bwMode="auto">
              <a:xfrm>
                <a:off x="2095" y="3909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" name="Line 1130"/>
              <p:cNvSpPr>
                <a:spLocks noChangeShapeType="1"/>
              </p:cNvSpPr>
              <p:nvPr>
                <p:custDataLst>
                  <p:tags r:id="rId581"/>
                </p:custDataLst>
              </p:nvPr>
            </p:nvSpPr>
            <p:spPr bwMode="auto">
              <a:xfrm>
                <a:off x="2095" y="3807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" name="Line 1131"/>
              <p:cNvSpPr>
                <a:spLocks noChangeShapeType="1"/>
              </p:cNvSpPr>
              <p:nvPr>
                <p:custDataLst>
                  <p:tags r:id="rId582"/>
                </p:custDataLst>
              </p:nvPr>
            </p:nvSpPr>
            <p:spPr bwMode="auto">
              <a:xfrm>
                <a:off x="1818" y="3704"/>
                <a:ext cx="38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" name="Line 1132"/>
              <p:cNvSpPr>
                <a:spLocks noChangeShapeType="1"/>
              </p:cNvSpPr>
              <p:nvPr>
                <p:custDataLst>
                  <p:tags r:id="rId583"/>
                </p:custDataLst>
              </p:nvPr>
            </p:nvSpPr>
            <p:spPr bwMode="auto">
              <a:xfrm>
                <a:off x="1481" y="3755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" name="Rectangle 1133"/>
              <p:cNvSpPr>
                <a:spLocks noChangeArrowheads="1"/>
              </p:cNvSpPr>
              <p:nvPr>
                <p:custDataLst>
                  <p:tags r:id="rId584"/>
                </p:custDataLst>
              </p:nvPr>
            </p:nvSpPr>
            <p:spPr bwMode="auto">
              <a:xfrm>
                <a:off x="1322" y="369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977" name="Rectangle 1134"/>
              <p:cNvSpPr>
                <a:spLocks noChangeArrowheads="1"/>
              </p:cNvSpPr>
              <p:nvPr>
                <p:custDataLst>
                  <p:tags r:id="rId585"/>
                </p:custDataLst>
              </p:nvPr>
            </p:nvSpPr>
            <p:spPr bwMode="auto">
              <a:xfrm>
                <a:off x="1388" y="3757"/>
                <a:ext cx="1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out</a:t>
                </a:r>
                <a:endParaRPr lang="de-DE" altLang="en-US" sz="600"/>
              </a:p>
            </p:txBody>
          </p:sp>
          <p:sp>
            <p:nvSpPr>
              <p:cNvPr id="2978" name="Line 1135"/>
              <p:cNvSpPr>
                <a:spLocks noChangeShapeType="1"/>
              </p:cNvSpPr>
              <p:nvPr>
                <p:custDataLst>
                  <p:tags r:id="rId586"/>
                </p:custDataLst>
              </p:nvPr>
            </p:nvSpPr>
            <p:spPr bwMode="auto">
              <a:xfrm>
                <a:off x="2198" y="2807"/>
                <a:ext cx="0" cy="89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" name="Rectangle 1136"/>
              <p:cNvSpPr>
                <a:spLocks noChangeArrowheads="1"/>
              </p:cNvSpPr>
              <p:nvPr>
                <p:custDataLst>
                  <p:tags r:id="rId587"/>
                </p:custDataLst>
              </p:nvPr>
            </p:nvSpPr>
            <p:spPr bwMode="auto">
              <a:xfrm>
                <a:off x="3817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2980" name="Rectangle 1137"/>
              <p:cNvSpPr>
                <a:spLocks noChangeArrowheads="1"/>
              </p:cNvSpPr>
              <p:nvPr>
                <p:custDataLst>
                  <p:tags r:id="rId588"/>
                </p:custDataLst>
              </p:nvPr>
            </p:nvSpPr>
            <p:spPr bwMode="auto">
              <a:xfrm>
                <a:off x="3878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981" name="Rectangle 1138"/>
              <p:cNvSpPr>
                <a:spLocks noChangeArrowheads="1"/>
              </p:cNvSpPr>
              <p:nvPr>
                <p:custDataLst>
                  <p:tags r:id="rId589"/>
                </p:custDataLst>
              </p:nvPr>
            </p:nvSpPr>
            <p:spPr bwMode="auto">
              <a:xfrm>
                <a:off x="3688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2982" name="Rectangle 1139"/>
              <p:cNvSpPr>
                <a:spLocks noChangeArrowheads="1"/>
              </p:cNvSpPr>
              <p:nvPr>
                <p:custDataLst>
                  <p:tags r:id="rId590"/>
                </p:custDataLst>
              </p:nvPr>
            </p:nvSpPr>
            <p:spPr bwMode="auto">
              <a:xfrm>
                <a:off x="3748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983" name="Line 1140"/>
              <p:cNvSpPr>
                <a:spLocks noChangeShapeType="1"/>
              </p:cNvSpPr>
              <p:nvPr>
                <p:custDataLst>
                  <p:tags r:id="rId591"/>
                </p:custDataLst>
              </p:nvPr>
            </p:nvSpPr>
            <p:spPr bwMode="auto">
              <a:xfrm flipH="1">
                <a:off x="3915" y="2270"/>
                <a:ext cx="7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" name="Line 1141"/>
              <p:cNvSpPr>
                <a:spLocks noChangeShapeType="1"/>
              </p:cNvSpPr>
              <p:nvPr>
                <p:custDataLst>
                  <p:tags r:id="rId592"/>
                </p:custDataLst>
              </p:nvPr>
            </p:nvSpPr>
            <p:spPr bwMode="auto">
              <a:xfrm flipH="1">
                <a:off x="3403" y="2269"/>
                <a:ext cx="15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" name="Line 1142"/>
              <p:cNvSpPr>
                <a:spLocks noChangeShapeType="1"/>
              </p:cNvSpPr>
              <p:nvPr>
                <p:custDataLst>
                  <p:tags r:id="rId593"/>
                </p:custDataLst>
              </p:nvPr>
            </p:nvSpPr>
            <p:spPr bwMode="auto">
              <a:xfrm flipH="1">
                <a:off x="2890" y="2271"/>
                <a:ext cx="15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" name="Line 1143"/>
              <p:cNvSpPr>
                <a:spLocks noChangeShapeType="1"/>
              </p:cNvSpPr>
              <p:nvPr>
                <p:custDataLst>
                  <p:tags r:id="rId594"/>
                </p:custDataLst>
              </p:nvPr>
            </p:nvSpPr>
            <p:spPr bwMode="auto">
              <a:xfrm flipH="1">
                <a:off x="2377" y="2269"/>
                <a:ext cx="15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" name="Rectangle 1144"/>
              <p:cNvSpPr>
                <a:spLocks noChangeArrowheads="1"/>
              </p:cNvSpPr>
              <p:nvPr>
                <p:custDataLst>
                  <p:tags r:id="rId595"/>
                </p:custDataLst>
              </p:nvPr>
            </p:nvSpPr>
            <p:spPr bwMode="auto">
              <a:xfrm>
                <a:off x="3429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988" name="Rectangle 1145"/>
              <p:cNvSpPr>
                <a:spLocks noChangeArrowheads="1"/>
              </p:cNvSpPr>
              <p:nvPr>
                <p:custDataLst>
                  <p:tags r:id="rId596"/>
                </p:custDataLst>
              </p:nvPr>
            </p:nvSpPr>
            <p:spPr bwMode="auto">
              <a:xfrm>
                <a:off x="3495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2989" name="Rectangle 1146"/>
              <p:cNvSpPr>
                <a:spLocks noChangeArrowheads="1"/>
              </p:cNvSpPr>
              <p:nvPr>
                <p:custDataLst>
                  <p:tags r:id="rId597"/>
                </p:custDataLst>
              </p:nvPr>
            </p:nvSpPr>
            <p:spPr bwMode="auto">
              <a:xfrm>
                <a:off x="3049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2990" name="Rectangle 1147"/>
              <p:cNvSpPr>
                <a:spLocks noChangeArrowheads="1"/>
              </p:cNvSpPr>
              <p:nvPr>
                <p:custDataLst>
                  <p:tags r:id="rId598"/>
                </p:custDataLst>
              </p:nvPr>
            </p:nvSpPr>
            <p:spPr bwMode="auto">
              <a:xfrm>
                <a:off x="3109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991" name="Rectangle 1148"/>
              <p:cNvSpPr>
                <a:spLocks noChangeArrowheads="1"/>
              </p:cNvSpPr>
              <p:nvPr>
                <p:custDataLst>
                  <p:tags r:id="rId599"/>
                </p:custDataLst>
              </p:nvPr>
            </p:nvSpPr>
            <p:spPr bwMode="auto">
              <a:xfrm>
                <a:off x="3305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2992" name="Rectangle 1149"/>
              <p:cNvSpPr>
                <a:spLocks noChangeArrowheads="1"/>
              </p:cNvSpPr>
              <p:nvPr>
                <p:custDataLst>
                  <p:tags r:id="rId600"/>
                </p:custDataLst>
              </p:nvPr>
            </p:nvSpPr>
            <p:spPr bwMode="auto">
              <a:xfrm>
                <a:off x="3368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993" name="Rectangle 1150"/>
              <p:cNvSpPr>
                <a:spLocks noChangeArrowheads="1"/>
              </p:cNvSpPr>
              <p:nvPr>
                <p:custDataLst>
                  <p:tags r:id="rId601"/>
                </p:custDataLst>
              </p:nvPr>
            </p:nvSpPr>
            <p:spPr bwMode="auto">
              <a:xfrm>
                <a:off x="3175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2994" name="Rectangle 1151"/>
              <p:cNvSpPr>
                <a:spLocks noChangeArrowheads="1"/>
              </p:cNvSpPr>
              <p:nvPr>
                <p:custDataLst>
                  <p:tags r:id="rId602"/>
                </p:custDataLst>
              </p:nvPr>
            </p:nvSpPr>
            <p:spPr bwMode="auto">
              <a:xfrm>
                <a:off x="3239" y="250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995" name="Rectangle 1152"/>
              <p:cNvSpPr>
                <a:spLocks noChangeArrowheads="1"/>
              </p:cNvSpPr>
              <p:nvPr>
                <p:custDataLst>
                  <p:tags r:id="rId603"/>
                </p:custDataLst>
              </p:nvPr>
            </p:nvSpPr>
            <p:spPr bwMode="auto">
              <a:xfrm>
                <a:off x="2917" y="213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2996" name="Rectangle 1153"/>
              <p:cNvSpPr>
                <a:spLocks noChangeArrowheads="1"/>
              </p:cNvSpPr>
              <p:nvPr>
                <p:custDataLst>
                  <p:tags r:id="rId604"/>
                </p:custDataLst>
              </p:nvPr>
            </p:nvSpPr>
            <p:spPr bwMode="auto">
              <a:xfrm>
                <a:off x="2985" y="2195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2997" name="Rectangle 1154"/>
              <p:cNvSpPr>
                <a:spLocks noChangeArrowheads="1"/>
              </p:cNvSpPr>
              <p:nvPr>
                <p:custDataLst>
                  <p:tags r:id="rId605"/>
                </p:custDataLst>
              </p:nvPr>
            </p:nvSpPr>
            <p:spPr bwMode="auto">
              <a:xfrm>
                <a:off x="253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2998" name="Rectangle 1155"/>
              <p:cNvSpPr>
                <a:spLocks noChangeArrowheads="1"/>
              </p:cNvSpPr>
              <p:nvPr>
                <p:custDataLst>
                  <p:tags r:id="rId606"/>
                </p:custDataLst>
              </p:nvPr>
            </p:nvSpPr>
            <p:spPr bwMode="auto">
              <a:xfrm>
                <a:off x="2597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2999" name="Rectangle 1156"/>
              <p:cNvSpPr>
                <a:spLocks noChangeArrowheads="1"/>
              </p:cNvSpPr>
              <p:nvPr>
                <p:custDataLst>
                  <p:tags r:id="rId607"/>
                </p:custDataLst>
              </p:nvPr>
            </p:nvSpPr>
            <p:spPr bwMode="auto">
              <a:xfrm>
                <a:off x="2792" y="1987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3000" name="Rectangle 1157"/>
              <p:cNvSpPr>
                <a:spLocks noChangeArrowheads="1"/>
              </p:cNvSpPr>
              <p:nvPr>
                <p:custDataLst>
                  <p:tags r:id="rId608"/>
                </p:custDataLst>
              </p:nvPr>
            </p:nvSpPr>
            <p:spPr bwMode="auto">
              <a:xfrm>
                <a:off x="2856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3001" name="Rectangle 1158"/>
              <p:cNvSpPr>
                <a:spLocks noChangeArrowheads="1"/>
              </p:cNvSpPr>
              <p:nvPr>
                <p:custDataLst>
                  <p:tags r:id="rId609"/>
                </p:custDataLst>
              </p:nvPr>
            </p:nvSpPr>
            <p:spPr bwMode="auto">
              <a:xfrm>
                <a:off x="2666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3002" name="Rectangle 1159"/>
              <p:cNvSpPr>
                <a:spLocks noChangeArrowheads="1"/>
              </p:cNvSpPr>
              <p:nvPr>
                <p:custDataLst>
                  <p:tags r:id="rId610"/>
                </p:custDataLst>
              </p:nvPr>
            </p:nvSpPr>
            <p:spPr bwMode="auto">
              <a:xfrm>
                <a:off x="2726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3003" name="Rectangle 1160"/>
              <p:cNvSpPr>
                <a:spLocks noChangeArrowheads="1"/>
              </p:cNvSpPr>
              <p:nvPr>
                <p:custDataLst>
                  <p:tags r:id="rId611"/>
                </p:custDataLst>
              </p:nvPr>
            </p:nvSpPr>
            <p:spPr bwMode="auto">
              <a:xfrm>
                <a:off x="2404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3004" name="Rectangle 1161"/>
              <p:cNvSpPr>
                <a:spLocks noChangeArrowheads="1"/>
              </p:cNvSpPr>
              <p:nvPr>
                <p:custDataLst>
                  <p:tags r:id="rId612"/>
                </p:custDataLst>
              </p:nvPr>
            </p:nvSpPr>
            <p:spPr bwMode="auto">
              <a:xfrm>
                <a:off x="2473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3005" name="Rectangle 1162"/>
              <p:cNvSpPr>
                <a:spLocks noChangeArrowheads="1"/>
              </p:cNvSpPr>
              <p:nvPr>
                <p:custDataLst>
                  <p:tags r:id="rId613"/>
                </p:custDataLst>
              </p:nvPr>
            </p:nvSpPr>
            <p:spPr bwMode="auto">
              <a:xfrm>
                <a:off x="202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3006" name="Rectangle 1163"/>
              <p:cNvSpPr>
                <a:spLocks noChangeArrowheads="1"/>
              </p:cNvSpPr>
              <p:nvPr>
                <p:custDataLst>
                  <p:tags r:id="rId614"/>
                </p:custDataLst>
              </p:nvPr>
            </p:nvSpPr>
            <p:spPr bwMode="auto">
              <a:xfrm>
                <a:off x="2085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3007" name="Rectangle 1164"/>
              <p:cNvSpPr>
                <a:spLocks noChangeArrowheads="1"/>
              </p:cNvSpPr>
              <p:nvPr>
                <p:custDataLst>
                  <p:tags r:id="rId615"/>
                </p:custDataLst>
              </p:nvPr>
            </p:nvSpPr>
            <p:spPr bwMode="auto">
              <a:xfrm>
                <a:off x="2280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3008" name="Rectangle 1165"/>
              <p:cNvSpPr>
                <a:spLocks noChangeArrowheads="1"/>
              </p:cNvSpPr>
              <p:nvPr>
                <p:custDataLst>
                  <p:tags r:id="rId616"/>
                </p:custDataLst>
              </p:nvPr>
            </p:nvSpPr>
            <p:spPr bwMode="auto">
              <a:xfrm>
                <a:off x="2341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3009" name="Rectangle 1166"/>
              <p:cNvSpPr>
                <a:spLocks noChangeArrowheads="1"/>
              </p:cNvSpPr>
              <p:nvPr>
                <p:custDataLst>
                  <p:tags r:id="rId617"/>
                </p:custDataLst>
              </p:nvPr>
            </p:nvSpPr>
            <p:spPr bwMode="auto">
              <a:xfrm>
                <a:off x="2153" y="2444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3010" name="Rectangle 1167"/>
              <p:cNvSpPr>
                <a:spLocks noChangeArrowheads="1"/>
              </p:cNvSpPr>
              <p:nvPr>
                <p:custDataLst>
                  <p:tags r:id="rId618"/>
                </p:custDataLst>
              </p:nvPr>
            </p:nvSpPr>
            <p:spPr bwMode="auto">
              <a:xfrm>
                <a:off x="2214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3011" name="Rectangle 1168"/>
              <p:cNvSpPr>
                <a:spLocks noChangeArrowheads="1"/>
              </p:cNvSpPr>
              <p:nvPr>
                <p:custDataLst>
                  <p:tags r:id="rId619"/>
                </p:custDataLst>
              </p:nvPr>
            </p:nvSpPr>
            <p:spPr bwMode="auto">
              <a:xfrm>
                <a:off x="4012" y="2215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3012" name="Rectangle 1169"/>
              <p:cNvSpPr>
                <a:spLocks noChangeArrowheads="1"/>
              </p:cNvSpPr>
              <p:nvPr>
                <p:custDataLst>
                  <p:tags r:id="rId620"/>
                </p:custDataLst>
              </p:nvPr>
            </p:nvSpPr>
            <p:spPr bwMode="auto">
              <a:xfrm>
                <a:off x="4078" y="2271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3013" name="Line 1170"/>
              <p:cNvSpPr>
                <a:spLocks noChangeShapeType="1"/>
              </p:cNvSpPr>
              <p:nvPr>
                <p:custDataLst>
                  <p:tags r:id="rId621"/>
                </p:custDataLst>
              </p:nvPr>
            </p:nvSpPr>
            <p:spPr bwMode="auto">
              <a:xfrm>
                <a:off x="1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4" name="Line 1171"/>
              <p:cNvSpPr>
                <a:spLocks noChangeShapeType="1"/>
              </p:cNvSpPr>
              <p:nvPr>
                <p:custDataLst>
                  <p:tags r:id="rId622"/>
                </p:custDataLst>
              </p:nvPr>
            </p:nvSpPr>
            <p:spPr bwMode="auto">
              <a:xfrm>
                <a:off x="1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5" name="Line 1172"/>
              <p:cNvSpPr>
                <a:spLocks noChangeShapeType="1"/>
              </p:cNvSpPr>
              <p:nvPr>
                <p:custDataLst>
                  <p:tags r:id="rId623"/>
                </p:custDataLst>
              </p:nvPr>
            </p:nvSpPr>
            <p:spPr bwMode="auto">
              <a:xfrm>
                <a:off x="1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6" name="Line 1173"/>
              <p:cNvSpPr>
                <a:spLocks noChangeShapeType="1"/>
              </p:cNvSpPr>
              <p:nvPr>
                <p:custDataLst>
                  <p:tags r:id="rId624"/>
                </p:custDataLst>
              </p:nvPr>
            </p:nvSpPr>
            <p:spPr bwMode="auto">
              <a:xfrm>
                <a:off x="1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7" name="Line 1174"/>
              <p:cNvSpPr>
                <a:spLocks noChangeShapeType="1"/>
              </p:cNvSpPr>
              <p:nvPr>
                <p:custDataLst>
                  <p:tags r:id="rId625"/>
                </p:custDataLst>
              </p:nvPr>
            </p:nvSpPr>
            <p:spPr bwMode="auto">
              <a:xfrm>
                <a:off x="1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8" name="Line 1175"/>
              <p:cNvSpPr>
                <a:spLocks noChangeShapeType="1"/>
              </p:cNvSpPr>
              <p:nvPr>
                <p:custDataLst>
                  <p:tags r:id="rId626"/>
                </p:custDataLst>
              </p:nvPr>
            </p:nvSpPr>
            <p:spPr bwMode="auto">
              <a:xfrm>
                <a:off x="1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9" name="Line 1176"/>
              <p:cNvSpPr>
                <a:spLocks noChangeShapeType="1"/>
              </p:cNvSpPr>
              <p:nvPr>
                <p:custDataLst>
                  <p:tags r:id="rId627"/>
                </p:custDataLst>
              </p:nvPr>
            </p:nvSpPr>
            <p:spPr bwMode="auto">
              <a:xfrm>
                <a:off x="1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" name="Line 1177"/>
              <p:cNvSpPr>
                <a:spLocks noChangeShapeType="1"/>
              </p:cNvSpPr>
              <p:nvPr>
                <p:custDataLst>
                  <p:tags r:id="rId628"/>
                </p:custDataLst>
              </p:nvPr>
            </p:nvSpPr>
            <p:spPr bwMode="auto">
              <a:xfrm>
                <a:off x="1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" name="Line 1178"/>
              <p:cNvSpPr>
                <a:spLocks noChangeShapeType="1"/>
              </p:cNvSpPr>
              <p:nvPr>
                <p:custDataLst>
                  <p:tags r:id="rId629"/>
                </p:custDataLst>
              </p:nvPr>
            </p:nvSpPr>
            <p:spPr bwMode="auto">
              <a:xfrm>
                <a:off x="1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" name="Line 1179"/>
              <p:cNvSpPr>
                <a:spLocks noChangeShapeType="1"/>
              </p:cNvSpPr>
              <p:nvPr>
                <p:custDataLst>
                  <p:tags r:id="rId630"/>
                </p:custDataLst>
              </p:nvPr>
            </p:nvSpPr>
            <p:spPr bwMode="auto">
              <a:xfrm>
                <a:off x="1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" name="Line 1180"/>
              <p:cNvSpPr>
                <a:spLocks noChangeShapeType="1"/>
              </p:cNvSpPr>
              <p:nvPr>
                <p:custDataLst>
                  <p:tags r:id="rId631"/>
                </p:custDataLst>
              </p:nvPr>
            </p:nvSpPr>
            <p:spPr bwMode="auto">
              <a:xfrm>
                <a:off x="165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" name="Line 1181"/>
              <p:cNvSpPr>
                <a:spLocks noChangeShapeType="1"/>
              </p:cNvSpPr>
              <p:nvPr>
                <p:custDataLst>
                  <p:tags r:id="rId632"/>
                </p:custDataLst>
              </p:nvPr>
            </p:nvSpPr>
            <p:spPr bwMode="auto">
              <a:xfrm>
                <a:off x="1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" name="Line 1182"/>
              <p:cNvSpPr>
                <a:spLocks noChangeShapeType="1"/>
              </p:cNvSpPr>
              <p:nvPr>
                <p:custDataLst>
                  <p:tags r:id="rId633"/>
                </p:custDataLst>
              </p:nvPr>
            </p:nvSpPr>
            <p:spPr bwMode="auto">
              <a:xfrm>
                <a:off x="1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" name="Line 1183"/>
              <p:cNvSpPr>
                <a:spLocks noChangeShapeType="1"/>
              </p:cNvSpPr>
              <p:nvPr>
                <p:custDataLst>
                  <p:tags r:id="rId634"/>
                </p:custDataLst>
              </p:nvPr>
            </p:nvSpPr>
            <p:spPr bwMode="auto">
              <a:xfrm>
                <a:off x="1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" name="Line 1184"/>
              <p:cNvSpPr>
                <a:spLocks noChangeShapeType="1"/>
              </p:cNvSpPr>
              <p:nvPr>
                <p:custDataLst>
                  <p:tags r:id="rId635"/>
                </p:custDataLst>
              </p:nvPr>
            </p:nvSpPr>
            <p:spPr bwMode="auto">
              <a:xfrm>
                <a:off x="1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8" name="Line 1185"/>
              <p:cNvSpPr>
                <a:spLocks noChangeShapeType="1"/>
              </p:cNvSpPr>
              <p:nvPr>
                <p:custDataLst>
                  <p:tags r:id="rId636"/>
                </p:custDataLst>
              </p:nvPr>
            </p:nvSpPr>
            <p:spPr bwMode="auto">
              <a:xfrm>
                <a:off x="1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9" name="Line 1186"/>
              <p:cNvSpPr>
                <a:spLocks noChangeShapeType="1"/>
              </p:cNvSpPr>
              <p:nvPr>
                <p:custDataLst>
                  <p:tags r:id="rId637"/>
                </p:custDataLst>
              </p:nvPr>
            </p:nvSpPr>
            <p:spPr bwMode="auto">
              <a:xfrm>
                <a:off x="1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0" name="Line 1187"/>
              <p:cNvSpPr>
                <a:spLocks noChangeShapeType="1"/>
              </p:cNvSpPr>
              <p:nvPr>
                <p:custDataLst>
                  <p:tags r:id="rId638"/>
                </p:custDataLst>
              </p:nvPr>
            </p:nvSpPr>
            <p:spPr bwMode="auto">
              <a:xfrm>
                <a:off x="1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" name="Line 1188"/>
              <p:cNvSpPr>
                <a:spLocks noChangeShapeType="1"/>
              </p:cNvSpPr>
              <p:nvPr>
                <p:custDataLst>
                  <p:tags r:id="rId639"/>
                </p:custDataLst>
              </p:nvPr>
            </p:nvSpPr>
            <p:spPr bwMode="auto">
              <a:xfrm>
                <a:off x="1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2" name="Line 1189"/>
              <p:cNvSpPr>
                <a:spLocks noChangeShapeType="1"/>
              </p:cNvSpPr>
              <p:nvPr>
                <p:custDataLst>
                  <p:tags r:id="rId640"/>
                </p:custDataLst>
              </p:nvPr>
            </p:nvSpPr>
            <p:spPr bwMode="auto">
              <a:xfrm>
                <a:off x="1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3" name="Line 1190"/>
              <p:cNvSpPr>
                <a:spLocks noChangeShapeType="1"/>
              </p:cNvSpPr>
              <p:nvPr>
                <p:custDataLst>
                  <p:tags r:id="rId641"/>
                </p:custDataLst>
              </p:nvPr>
            </p:nvSpPr>
            <p:spPr bwMode="auto">
              <a:xfrm>
                <a:off x="1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4" name="Line 1191"/>
              <p:cNvSpPr>
                <a:spLocks noChangeShapeType="1"/>
              </p:cNvSpPr>
              <p:nvPr>
                <p:custDataLst>
                  <p:tags r:id="rId642"/>
                </p:custDataLst>
              </p:nvPr>
            </p:nvSpPr>
            <p:spPr bwMode="auto">
              <a:xfrm>
                <a:off x="2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5" name="Line 1192"/>
              <p:cNvSpPr>
                <a:spLocks noChangeShapeType="1"/>
              </p:cNvSpPr>
              <p:nvPr>
                <p:custDataLst>
                  <p:tags r:id="rId643"/>
                </p:custDataLst>
              </p:nvPr>
            </p:nvSpPr>
            <p:spPr bwMode="auto">
              <a:xfrm>
                <a:off x="2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6" name="Line 1193"/>
              <p:cNvSpPr>
                <a:spLocks noChangeShapeType="1"/>
              </p:cNvSpPr>
              <p:nvPr>
                <p:custDataLst>
                  <p:tags r:id="rId644"/>
                </p:custDataLst>
              </p:nvPr>
            </p:nvSpPr>
            <p:spPr bwMode="auto">
              <a:xfrm>
                <a:off x="2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7" name="Line 1194"/>
              <p:cNvSpPr>
                <a:spLocks noChangeShapeType="1"/>
              </p:cNvSpPr>
              <p:nvPr>
                <p:custDataLst>
                  <p:tags r:id="rId645"/>
                </p:custDataLst>
              </p:nvPr>
            </p:nvSpPr>
            <p:spPr bwMode="auto">
              <a:xfrm>
                <a:off x="211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8" name="Line 1195"/>
              <p:cNvSpPr>
                <a:spLocks noChangeShapeType="1"/>
              </p:cNvSpPr>
              <p:nvPr>
                <p:custDataLst>
                  <p:tags r:id="rId646"/>
                </p:custDataLst>
              </p:nvPr>
            </p:nvSpPr>
            <p:spPr bwMode="auto">
              <a:xfrm>
                <a:off x="2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9" name="Line 1196"/>
              <p:cNvSpPr>
                <a:spLocks noChangeShapeType="1"/>
              </p:cNvSpPr>
              <p:nvPr>
                <p:custDataLst>
                  <p:tags r:id="rId647"/>
                </p:custDataLst>
              </p:nvPr>
            </p:nvSpPr>
            <p:spPr bwMode="auto">
              <a:xfrm>
                <a:off x="2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0" name="Line 1197"/>
              <p:cNvSpPr>
                <a:spLocks noChangeShapeType="1"/>
              </p:cNvSpPr>
              <p:nvPr>
                <p:custDataLst>
                  <p:tags r:id="rId648"/>
                </p:custDataLst>
              </p:nvPr>
            </p:nvSpPr>
            <p:spPr bwMode="auto">
              <a:xfrm>
                <a:off x="221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" name="Line 1198"/>
              <p:cNvSpPr>
                <a:spLocks noChangeShapeType="1"/>
              </p:cNvSpPr>
              <p:nvPr>
                <p:custDataLst>
                  <p:tags r:id="rId649"/>
                </p:custDataLst>
              </p:nvPr>
            </p:nvSpPr>
            <p:spPr bwMode="auto">
              <a:xfrm>
                <a:off x="224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" name="Line 1199"/>
              <p:cNvSpPr>
                <a:spLocks noChangeShapeType="1"/>
              </p:cNvSpPr>
              <p:nvPr>
                <p:custDataLst>
                  <p:tags r:id="rId650"/>
                </p:custDataLst>
              </p:nvPr>
            </p:nvSpPr>
            <p:spPr bwMode="auto">
              <a:xfrm>
                <a:off x="227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3" name="Line 1200"/>
              <p:cNvSpPr>
                <a:spLocks noChangeShapeType="1"/>
              </p:cNvSpPr>
              <p:nvPr>
                <p:custDataLst>
                  <p:tags r:id="rId651"/>
                </p:custDataLst>
              </p:nvPr>
            </p:nvSpPr>
            <p:spPr bwMode="auto">
              <a:xfrm>
                <a:off x="231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4" name="Line 1201"/>
              <p:cNvSpPr>
                <a:spLocks noChangeShapeType="1"/>
              </p:cNvSpPr>
              <p:nvPr>
                <p:custDataLst>
                  <p:tags r:id="rId652"/>
                </p:custDataLst>
              </p:nvPr>
            </p:nvSpPr>
            <p:spPr bwMode="auto">
              <a:xfrm>
                <a:off x="234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5" name="Line 1202"/>
              <p:cNvSpPr>
                <a:spLocks noChangeShapeType="1"/>
              </p:cNvSpPr>
              <p:nvPr>
                <p:custDataLst>
                  <p:tags r:id="rId653"/>
                </p:custDataLst>
              </p:nvPr>
            </p:nvSpPr>
            <p:spPr bwMode="auto">
              <a:xfrm>
                <a:off x="237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6" name="Line 1203"/>
              <p:cNvSpPr>
                <a:spLocks noChangeShapeType="1"/>
              </p:cNvSpPr>
              <p:nvPr>
                <p:custDataLst>
                  <p:tags r:id="rId654"/>
                </p:custDataLst>
              </p:nvPr>
            </p:nvSpPr>
            <p:spPr bwMode="auto">
              <a:xfrm>
                <a:off x="241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7" name="Line 1204"/>
              <p:cNvSpPr>
                <a:spLocks noChangeShapeType="1"/>
              </p:cNvSpPr>
              <p:nvPr>
                <p:custDataLst>
                  <p:tags r:id="rId655"/>
                </p:custDataLst>
              </p:nvPr>
            </p:nvSpPr>
            <p:spPr bwMode="auto">
              <a:xfrm>
                <a:off x="244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8" name="Line 1205"/>
              <p:cNvSpPr>
                <a:spLocks noChangeShapeType="1"/>
              </p:cNvSpPr>
              <p:nvPr>
                <p:custDataLst>
                  <p:tags r:id="rId656"/>
                </p:custDataLst>
              </p:nvPr>
            </p:nvSpPr>
            <p:spPr bwMode="auto">
              <a:xfrm>
                <a:off x="247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9" name="Line 1206"/>
              <p:cNvSpPr>
                <a:spLocks noChangeShapeType="1"/>
              </p:cNvSpPr>
              <p:nvPr>
                <p:custDataLst>
                  <p:tags r:id="rId657"/>
                </p:custDataLst>
              </p:nvPr>
            </p:nvSpPr>
            <p:spPr bwMode="auto">
              <a:xfrm>
                <a:off x="250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0" name="Line 1207"/>
              <p:cNvSpPr>
                <a:spLocks noChangeShapeType="1"/>
              </p:cNvSpPr>
              <p:nvPr>
                <p:custDataLst>
                  <p:tags r:id="rId658"/>
                </p:custDataLst>
              </p:nvPr>
            </p:nvSpPr>
            <p:spPr bwMode="auto">
              <a:xfrm>
                <a:off x="254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" name="Line 1208"/>
              <p:cNvSpPr>
                <a:spLocks noChangeShapeType="1"/>
              </p:cNvSpPr>
              <p:nvPr>
                <p:custDataLst>
                  <p:tags r:id="rId659"/>
                </p:custDataLst>
              </p:nvPr>
            </p:nvSpPr>
            <p:spPr bwMode="auto">
              <a:xfrm>
                <a:off x="257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" name="Line 1209"/>
              <p:cNvSpPr>
                <a:spLocks noChangeShapeType="1"/>
              </p:cNvSpPr>
              <p:nvPr>
                <p:custDataLst>
                  <p:tags r:id="rId660"/>
                </p:custDataLst>
              </p:nvPr>
            </p:nvSpPr>
            <p:spPr bwMode="auto">
              <a:xfrm>
                <a:off x="260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3" name="Line 1210"/>
              <p:cNvSpPr>
                <a:spLocks noChangeShapeType="1"/>
              </p:cNvSpPr>
              <p:nvPr>
                <p:custDataLst>
                  <p:tags r:id="rId661"/>
                </p:custDataLst>
              </p:nvPr>
            </p:nvSpPr>
            <p:spPr bwMode="auto">
              <a:xfrm>
                <a:off x="263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4" name="Line 1211"/>
              <p:cNvSpPr>
                <a:spLocks noChangeShapeType="1"/>
              </p:cNvSpPr>
              <p:nvPr>
                <p:custDataLst>
                  <p:tags r:id="rId662"/>
                </p:custDataLst>
              </p:nvPr>
            </p:nvSpPr>
            <p:spPr bwMode="auto">
              <a:xfrm>
                <a:off x="267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5" name="Line 1212"/>
              <p:cNvSpPr>
                <a:spLocks noChangeShapeType="1"/>
              </p:cNvSpPr>
              <p:nvPr>
                <p:custDataLst>
                  <p:tags r:id="rId663"/>
                </p:custDataLst>
              </p:nvPr>
            </p:nvSpPr>
            <p:spPr bwMode="auto">
              <a:xfrm>
                <a:off x="270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6" name="Line 1213"/>
              <p:cNvSpPr>
                <a:spLocks noChangeShapeType="1"/>
              </p:cNvSpPr>
              <p:nvPr>
                <p:custDataLst>
                  <p:tags r:id="rId664"/>
                </p:custDataLst>
              </p:nvPr>
            </p:nvSpPr>
            <p:spPr bwMode="auto">
              <a:xfrm>
                <a:off x="273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7" name="Line 1214"/>
              <p:cNvSpPr>
                <a:spLocks noChangeShapeType="1"/>
              </p:cNvSpPr>
              <p:nvPr>
                <p:custDataLst>
                  <p:tags r:id="rId665"/>
                </p:custDataLst>
              </p:nvPr>
            </p:nvSpPr>
            <p:spPr bwMode="auto">
              <a:xfrm>
                <a:off x="277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8" name="Line 1215"/>
              <p:cNvSpPr>
                <a:spLocks noChangeShapeType="1"/>
              </p:cNvSpPr>
              <p:nvPr>
                <p:custDataLst>
                  <p:tags r:id="rId666"/>
                </p:custDataLst>
              </p:nvPr>
            </p:nvSpPr>
            <p:spPr bwMode="auto">
              <a:xfrm>
                <a:off x="280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9" name="Line 1216"/>
              <p:cNvSpPr>
                <a:spLocks noChangeShapeType="1"/>
              </p:cNvSpPr>
              <p:nvPr>
                <p:custDataLst>
                  <p:tags r:id="rId667"/>
                </p:custDataLst>
              </p:nvPr>
            </p:nvSpPr>
            <p:spPr bwMode="auto">
              <a:xfrm>
                <a:off x="283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0" name="Line 1217"/>
              <p:cNvSpPr>
                <a:spLocks noChangeShapeType="1"/>
              </p:cNvSpPr>
              <p:nvPr>
                <p:custDataLst>
                  <p:tags r:id="rId668"/>
                </p:custDataLst>
              </p:nvPr>
            </p:nvSpPr>
            <p:spPr bwMode="auto">
              <a:xfrm>
                <a:off x="286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1" name="Line 1218"/>
              <p:cNvSpPr>
                <a:spLocks noChangeShapeType="1"/>
              </p:cNvSpPr>
              <p:nvPr>
                <p:custDataLst>
                  <p:tags r:id="rId669"/>
                </p:custDataLst>
              </p:nvPr>
            </p:nvSpPr>
            <p:spPr bwMode="auto">
              <a:xfrm>
                <a:off x="290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" name="Line 1219"/>
              <p:cNvSpPr>
                <a:spLocks noChangeShapeType="1"/>
              </p:cNvSpPr>
              <p:nvPr>
                <p:custDataLst>
                  <p:tags r:id="rId670"/>
                </p:custDataLst>
              </p:nvPr>
            </p:nvSpPr>
            <p:spPr bwMode="auto">
              <a:xfrm>
                <a:off x="293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" name="Line 1220"/>
              <p:cNvSpPr>
                <a:spLocks noChangeShapeType="1"/>
              </p:cNvSpPr>
              <p:nvPr>
                <p:custDataLst>
                  <p:tags r:id="rId671"/>
                </p:custDataLst>
              </p:nvPr>
            </p:nvSpPr>
            <p:spPr bwMode="auto">
              <a:xfrm>
                <a:off x="296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4" name="Line 1221"/>
              <p:cNvSpPr>
                <a:spLocks noChangeShapeType="1"/>
              </p:cNvSpPr>
              <p:nvPr>
                <p:custDataLst>
                  <p:tags r:id="rId672"/>
                </p:custDataLst>
              </p:nvPr>
            </p:nvSpPr>
            <p:spPr bwMode="auto">
              <a:xfrm>
                <a:off x="300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5" name="Line 1222"/>
              <p:cNvSpPr>
                <a:spLocks noChangeShapeType="1"/>
              </p:cNvSpPr>
              <p:nvPr>
                <p:custDataLst>
                  <p:tags r:id="rId673"/>
                </p:custDataLst>
              </p:nvPr>
            </p:nvSpPr>
            <p:spPr bwMode="auto">
              <a:xfrm>
                <a:off x="303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6" name="Line 1223"/>
              <p:cNvSpPr>
                <a:spLocks noChangeShapeType="1"/>
              </p:cNvSpPr>
              <p:nvPr>
                <p:custDataLst>
                  <p:tags r:id="rId674"/>
                </p:custDataLst>
              </p:nvPr>
            </p:nvSpPr>
            <p:spPr bwMode="auto">
              <a:xfrm>
                <a:off x="306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7" name="Line 1224"/>
              <p:cNvSpPr>
                <a:spLocks noChangeShapeType="1"/>
              </p:cNvSpPr>
              <p:nvPr>
                <p:custDataLst>
                  <p:tags r:id="rId675"/>
                </p:custDataLst>
              </p:nvPr>
            </p:nvSpPr>
            <p:spPr bwMode="auto">
              <a:xfrm>
                <a:off x="309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8" name="Line 1225"/>
              <p:cNvSpPr>
                <a:spLocks noChangeShapeType="1"/>
              </p:cNvSpPr>
              <p:nvPr>
                <p:custDataLst>
                  <p:tags r:id="rId676"/>
                </p:custDataLst>
              </p:nvPr>
            </p:nvSpPr>
            <p:spPr bwMode="auto">
              <a:xfrm>
                <a:off x="313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9" name="Line 1226"/>
              <p:cNvSpPr>
                <a:spLocks noChangeShapeType="1"/>
              </p:cNvSpPr>
              <p:nvPr>
                <p:custDataLst>
                  <p:tags r:id="rId677"/>
                </p:custDataLst>
              </p:nvPr>
            </p:nvSpPr>
            <p:spPr bwMode="auto">
              <a:xfrm>
                <a:off x="316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0" name="Line 1227"/>
              <p:cNvSpPr>
                <a:spLocks noChangeShapeType="1"/>
              </p:cNvSpPr>
              <p:nvPr>
                <p:custDataLst>
                  <p:tags r:id="rId678"/>
                </p:custDataLst>
              </p:nvPr>
            </p:nvSpPr>
            <p:spPr bwMode="auto">
              <a:xfrm>
                <a:off x="319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1" name="Line 1228"/>
              <p:cNvSpPr>
                <a:spLocks noChangeShapeType="1"/>
              </p:cNvSpPr>
              <p:nvPr>
                <p:custDataLst>
                  <p:tags r:id="rId679"/>
                </p:custDataLst>
              </p:nvPr>
            </p:nvSpPr>
            <p:spPr bwMode="auto">
              <a:xfrm>
                <a:off x="322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" name="Line 1229"/>
              <p:cNvSpPr>
                <a:spLocks noChangeShapeType="1"/>
              </p:cNvSpPr>
              <p:nvPr>
                <p:custDataLst>
                  <p:tags r:id="rId680"/>
                </p:custDataLst>
              </p:nvPr>
            </p:nvSpPr>
            <p:spPr bwMode="auto">
              <a:xfrm>
                <a:off x="326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" name="Line 1230"/>
              <p:cNvSpPr>
                <a:spLocks noChangeShapeType="1"/>
              </p:cNvSpPr>
              <p:nvPr>
                <p:custDataLst>
                  <p:tags r:id="rId681"/>
                </p:custDataLst>
              </p:nvPr>
            </p:nvSpPr>
            <p:spPr bwMode="auto">
              <a:xfrm>
                <a:off x="329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" name="Line 1231"/>
              <p:cNvSpPr>
                <a:spLocks noChangeShapeType="1"/>
              </p:cNvSpPr>
              <p:nvPr>
                <p:custDataLst>
                  <p:tags r:id="rId682"/>
                </p:custDataLst>
              </p:nvPr>
            </p:nvSpPr>
            <p:spPr bwMode="auto">
              <a:xfrm>
                <a:off x="3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" name="Line 1232"/>
              <p:cNvSpPr>
                <a:spLocks noChangeShapeType="1"/>
              </p:cNvSpPr>
              <p:nvPr>
                <p:custDataLst>
                  <p:tags r:id="rId683"/>
                </p:custDataLst>
              </p:nvPr>
            </p:nvSpPr>
            <p:spPr bwMode="auto">
              <a:xfrm>
                <a:off x="3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" name="Line 1233"/>
              <p:cNvSpPr>
                <a:spLocks noChangeShapeType="1"/>
              </p:cNvSpPr>
              <p:nvPr>
                <p:custDataLst>
                  <p:tags r:id="rId684"/>
                </p:custDataLst>
              </p:nvPr>
            </p:nvSpPr>
            <p:spPr bwMode="auto">
              <a:xfrm>
                <a:off x="3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" name="Line 1234"/>
              <p:cNvSpPr>
                <a:spLocks noChangeShapeType="1"/>
              </p:cNvSpPr>
              <p:nvPr>
                <p:custDataLst>
                  <p:tags r:id="rId685"/>
                </p:custDataLst>
              </p:nvPr>
            </p:nvSpPr>
            <p:spPr bwMode="auto">
              <a:xfrm>
                <a:off x="3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" name="Line 1235"/>
              <p:cNvSpPr>
                <a:spLocks noChangeShapeType="1"/>
              </p:cNvSpPr>
              <p:nvPr>
                <p:custDataLst>
                  <p:tags r:id="rId686"/>
                </p:custDataLst>
              </p:nvPr>
            </p:nvSpPr>
            <p:spPr bwMode="auto">
              <a:xfrm>
                <a:off x="3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" name="Line 1236"/>
              <p:cNvSpPr>
                <a:spLocks noChangeShapeType="1"/>
              </p:cNvSpPr>
              <p:nvPr>
                <p:custDataLst>
                  <p:tags r:id="rId687"/>
                </p:custDataLst>
              </p:nvPr>
            </p:nvSpPr>
            <p:spPr bwMode="auto">
              <a:xfrm>
                <a:off x="3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" name="Line 1237"/>
              <p:cNvSpPr>
                <a:spLocks noChangeShapeType="1"/>
              </p:cNvSpPr>
              <p:nvPr>
                <p:custDataLst>
                  <p:tags r:id="rId688"/>
                </p:custDataLst>
              </p:nvPr>
            </p:nvSpPr>
            <p:spPr bwMode="auto">
              <a:xfrm>
                <a:off x="3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" name="Line 1238"/>
              <p:cNvSpPr>
                <a:spLocks noChangeShapeType="1"/>
              </p:cNvSpPr>
              <p:nvPr>
                <p:custDataLst>
                  <p:tags r:id="rId689"/>
                </p:custDataLst>
              </p:nvPr>
            </p:nvSpPr>
            <p:spPr bwMode="auto">
              <a:xfrm>
                <a:off x="3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Line 1239"/>
              <p:cNvSpPr>
                <a:spLocks noChangeShapeType="1"/>
              </p:cNvSpPr>
              <p:nvPr>
                <p:custDataLst>
                  <p:tags r:id="rId690"/>
                </p:custDataLst>
              </p:nvPr>
            </p:nvSpPr>
            <p:spPr bwMode="auto">
              <a:xfrm>
                <a:off x="3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Line 1240"/>
              <p:cNvSpPr>
                <a:spLocks noChangeShapeType="1"/>
              </p:cNvSpPr>
              <p:nvPr>
                <p:custDataLst>
                  <p:tags r:id="rId691"/>
                </p:custDataLst>
              </p:nvPr>
            </p:nvSpPr>
            <p:spPr bwMode="auto">
              <a:xfrm>
                <a:off x="3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" name="Line 1241"/>
              <p:cNvSpPr>
                <a:spLocks noChangeShapeType="1"/>
              </p:cNvSpPr>
              <p:nvPr>
                <p:custDataLst>
                  <p:tags r:id="rId692"/>
                </p:custDataLst>
              </p:nvPr>
            </p:nvSpPr>
            <p:spPr bwMode="auto">
              <a:xfrm>
                <a:off x="365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" name="Line 1242"/>
              <p:cNvSpPr>
                <a:spLocks noChangeShapeType="1"/>
              </p:cNvSpPr>
              <p:nvPr>
                <p:custDataLst>
                  <p:tags r:id="rId693"/>
                </p:custDataLst>
              </p:nvPr>
            </p:nvSpPr>
            <p:spPr bwMode="auto">
              <a:xfrm>
                <a:off x="3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" name="Line 1243"/>
              <p:cNvSpPr>
                <a:spLocks noChangeShapeType="1"/>
              </p:cNvSpPr>
              <p:nvPr>
                <p:custDataLst>
                  <p:tags r:id="rId694"/>
                </p:custDataLst>
              </p:nvPr>
            </p:nvSpPr>
            <p:spPr bwMode="auto">
              <a:xfrm>
                <a:off x="3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" name="Line 1244"/>
              <p:cNvSpPr>
                <a:spLocks noChangeShapeType="1"/>
              </p:cNvSpPr>
              <p:nvPr>
                <p:custDataLst>
                  <p:tags r:id="rId695"/>
                </p:custDataLst>
              </p:nvPr>
            </p:nvSpPr>
            <p:spPr bwMode="auto">
              <a:xfrm>
                <a:off x="3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" name="Line 1245"/>
              <p:cNvSpPr>
                <a:spLocks noChangeShapeType="1"/>
              </p:cNvSpPr>
              <p:nvPr>
                <p:custDataLst>
                  <p:tags r:id="rId696"/>
                </p:custDataLst>
              </p:nvPr>
            </p:nvSpPr>
            <p:spPr bwMode="auto">
              <a:xfrm>
                <a:off x="3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" name="Line 1246"/>
              <p:cNvSpPr>
                <a:spLocks noChangeShapeType="1"/>
              </p:cNvSpPr>
              <p:nvPr>
                <p:custDataLst>
                  <p:tags r:id="rId697"/>
                </p:custDataLst>
              </p:nvPr>
            </p:nvSpPr>
            <p:spPr bwMode="auto">
              <a:xfrm>
                <a:off x="3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Line 1247"/>
              <p:cNvSpPr>
                <a:spLocks noChangeShapeType="1"/>
              </p:cNvSpPr>
              <p:nvPr>
                <p:custDataLst>
                  <p:tags r:id="rId698"/>
                </p:custDataLst>
              </p:nvPr>
            </p:nvSpPr>
            <p:spPr bwMode="auto">
              <a:xfrm>
                <a:off x="3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Line 1248"/>
              <p:cNvSpPr>
                <a:spLocks noChangeShapeType="1"/>
              </p:cNvSpPr>
              <p:nvPr>
                <p:custDataLst>
                  <p:tags r:id="rId699"/>
                </p:custDataLst>
              </p:nvPr>
            </p:nvSpPr>
            <p:spPr bwMode="auto">
              <a:xfrm>
                <a:off x="3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Line 1249"/>
              <p:cNvSpPr>
                <a:spLocks noChangeShapeType="1"/>
              </p:cNvSpPr>
              <p:nvPr>
                <p:custDataLst>
                  <p:tags r:id="rId700"/>
                </p:custDataLst>
              </p:nvPr>
            </p:nvSpPr>
            <p:spPr bwMode="auto">
              <a:xfrm>
                <a:off x="3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Line 1250"/>
              <p:cNvSpPr>
                <a:spLocks noChangeShapeType="1"/>
              </p:cNvSpPr>
              <p:nvPr>
                <p:custDataLst>
                  <p:tags r:id="rId701"/>
                </p:custDataLst>
              </p:nvPr>
            </p:nvSpPr>
            <p:spPr bwMode="auto">
              <a:xfrm>
                <a:off x="3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Line 1251"/>
              <p:cNvSpPr>
                <a:spLocks noChangeShapeType="1"/>
              </p:cNvSpPr>
              <p:nvPr>
                <p:custDataLst>
                  <p:tags r:id="rId702"/>
                </p:custDataLst>
              </p:nvPr>
            </p:nvSpPr>
            <p:spPr bwMode="auto">
              <a:xfrm>
                <a:off x="3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Line 1252"/>
              <p:cNvSpPr>
                <a:spLocks noChangeShapeType="1"/>
              </p:cNvSpPr>
              <p:nvPr>
                <p:custDataLst>
                  <p:tags r:id="rId703"/>
                </p:custDataLst>
              </p:nvPr>
            </p:nvSpPr>
            <p:spPr bwMode="auto">
              <a:xfrm>
                <a:off x="4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Line 1253"/>
              <p:cNvSpPr>
                <a:spLocks noChangeShapeType="1"/>
              </p:cNvSpPr>
              <p:nvPr>
                <p:custDataLst>
                  <p:tags r:id="rId704"/>
                </p:custDataLst>
              </p:nvPr>
            </p:nvSpPr>
            <p:spPr bwMode="auto">
              <a:xfrm>
                <a:off x="4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Line 1254"/>
              <p:cNvSpPr>
                <a:spLocks noChangeShapeType="1"/>
              </p:cNvSpPr>
              <p:nvPr>
                <p:custDataLst>
                  <p:tags r:id="rId705"/>
                </p:custDataLst>
              </p:nvPr>
            </p:nvSpPr>
            <p:spPr bwMode="auto">
              <a:xfrm>
                <a:off x="4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Line 1255"/>
              <p:cNvSpPr>
                <a:spLocks noChangeShapeType="1"/>
              </p:cNvSpPr>
              <p:nvPr>
                <p:custDataLst>
                  <p:tags r:id="rId706"/>
                </p:custDataLst>
              </p:nvPr>
            </p:nvSpPr>
            <p:spPr bwMode="auto">
              <a:xfrm>
                <a:off x="411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Line 1256"/>
              <p:cNvSpPr>
                <a:spLocks noChangeShapeType="1"/>
              </p:cNvSpPr>
              <p:nvPr>
                <p:custDataLst>
                  <p:tags r:id="rId707"/>
                </p:custDataLst>
              </p:nvPr>
            </p:nvSpPr>
            <p:spPr bwMode="auto">
              <a:xfrm>
                <a:off x="4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Line 1257"/>
              <p:cNvSpPr>
                <a:spLocks noChangeShapeType="1"/>
              </p:cNvSpPr>
              <p:nvPr>
                <p:custDataLst>
                  <p:tags r:id="rId708"/>
                </p:custDataLst>
              </p:nvPr>
            </p:nvSpPr>
            <p:spPr bwMode="auto">
              <a:xfrm>
                <a:off x="4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Freeform 1258"/>
              <p:cNvSpPr>
                <a:spLocks/>
              </p:cNvSpPr>
              <p:nvPr>
                <p:custDataLst>
                  <p:tags r:id="rId709"/>
                </p:custDataLst>
              </p:nvPr>
            </p:nvSpPr>
            <p:spPr bwMode="auto">
              <a:xfrm>
                <a:off x="4213" y="4051"/>
                <a:ext cx="15" cy="9"/>
              </a:xfrm>
              <a:custGeom>
                <a:avLst/>
                <a:gdLst>
                  <a:gd name="T0" fmla="*/ 0 w 11"/>
                  <a:gd name="T1" fmla="*/ 9368 h 6"/>
                  <a:gd name="T2" fmla="*/ 2693 w 11"/>
                  <a:gd name="T3" fmla="*/ 2397 h 6"/>
                  <a:gd name="T4" fmla="*/ 2824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0" y="6"/>
                    </a:moveTo>
                    <a:lnTo>
                      <a:pt x="10" y="1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" name="Freeform 1259"/>
              <p:cNvSpPr>
                <a:spLocks/>
              </p:cNvSpPr>
              <p:nvPr>
                <p:custDataLst>
                  <p:tags r:id="rId710"/>
                </p:custDataLst>
              </p:nvPr>
            </p:nvSpPr>
            <p:spPr bwMode="auto">
              <a:xfrm>
                <a:off x="4239" y="4024"/>
                <a:ext cx="7" cy="15"/>
              </a:xfrm>
              <a:custGeom>
                <a:avLst/>
                <a:gdLst>
                  <a:gd name="T0" fmla="*/ 0 w 5"/>
                  <a:gd name="T1" fmla="*/ 2824 h 11"/>
                  <a:gd name="T2" fmla="*/ 2220 w 5"/>
                  <a:gd name="T3" fmla="*/ 571 h 11"/>
                  <a:gd name="T4" fmla="*/ 2220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Line 1260"/>
              <p:cNvSpPr>
                <a:spLocks noChangeShapeType="1"/>
              </p:cNvSpPr>
              <p:nvPr>
                <p:custDataLst>
                  <p:tags r:id="rId711"/>
                </p:custDataLst>
              </p:nvPr>
            </p:nvSpPr>
            <p:spPr bwMode="auto">
              <a:xfrm flipV="1">
                <a:off x="4248" y="3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Line 1261"/>
              <p:cNvSpPr>
                <a:spLocks noChangeShapeType="1"/>
              </p:cNvSpPr>
              <p:nvPr>
                <p:custDataLst>
                  <p:tags r:id="rId712"/>
                </p:custDataLst>
              </p:nvPr>
            </p:nvSpPr>
            <p:spPr bwMode="auto">
              <a:xfrm flipV="1">
                <a:off x="4248" y="395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" name="Line 1262"/>
              <p:cNvSpPr>
                <a:spLocks noChangeShapeType="1"/>
              </p:cNvSpPr>
              <p:nvPr>
                <p:custDataLst>
                  <p:tags r:id="rId713"/>
                </p:custDataLst>
              </p:nvPr>
            </p:nvSpPr>
            <p:spPr bwMode="auto">
              <a:xfrm flipV="1">
                <a:off x="4248" y="39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Line 1263"/>
              <p:cNvSpPr>
                <a:spLocks noChangeShapeType="1"/>
              </p:cNvSpPr>
              <p:nvPr>
                <p:custDataLst>
                  <p:tags r:id="rId714"/>
                </p:custDataLst>
              </p:nvPr>
            </p:nvSpPr>
            <p:spPr bwMode="auto">
              <a:xfrm flipV="1">
                <a:off x="4248" y="38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Line 1264"/>
              <p:cNvSpPr>
                <a:spLocks noChangeShapeType="1"/>
              </p:cNvSpPr>
              <p:nvPr>
                <p:custDataLst>
                  <p:tags r:id="rId715"/>
                </p:custDataLst>
              </p:nvPr>
            </p:nvSpPr>
            <p:spPr bwMode="auto">
              <a:xfrm flipV="1">
                <a:off x="4248" y="386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" name="Line 1265"/>
              <p:cNvSpPr>
                <a:spLocks noChangeShapeType="1"/>
              </p:cNvSpPr>
              <p:nvPr>
                <p:custDataLst>
                  <p:tags r:id="rId716"/>
                </p:custDataLst>
              </p:nvPr>
            </p:nvSpPr>
            <p:spPr bwMode="auto">
              <a:xfrm flipV="1">
                <a:off x="4248" y="38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Line 1266"/>
              <p:cNvSpPr>
                <a:spLocks noChangeShapeType="1"/>
              </p:cNvSpPr>
              <p:nvPr>
                <p:custDataLst>
                  <p:tags r:id="rId717"/>
                </p:custDataLst>
              </p:nvPr>
            </p:nvSpPr>
            <p:spPr bwMode="auto">
              <a:xfrm flipV="1">
                <a:off x="4248" y="37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" name="Line 1267"/>
              <p:cNvSpPr>
                <a:spLocks noChangeShapeType="1"/>
              </p:cNvSpPr>
              <p:nvPr>
                <p:custDataLst>
                  <p:tags r:id="rId718"/>
                </p:custDataLst>
              </p:nvPr>
            </p:nvSpPr>
            <p:spPr bwMode="auto">
              <a:xfrm flipV="1">
                <a:off x="4248" y="37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" name="Line 1268"/>
              <p:cNvSpPr>
                <a:spLocks noChangeShapeType="1"/>
              </p:cNvSpPr>
              <p:nvPr>
                <p:custDataLst>
                  <p:tags r:id="rId719"/>
                </p:custDataLst>
              </p:nvPr>
            </p:nvSpPr>
            <p:spPr bwMode="auto">
              <a:xfrm flipV="1">
                <a:off x="4248" y="37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Line 1269"/>
              <p:cNvSpPr>
                <a:spLocks noChangeShapeType="1"/>
              </p:cNvSpPr>
              <p:nvPr>
                <p:custDataLst>
                  <p:tags r:id="rId720"/>
                </p:custDataLst>
              </p:nvPr>
            </p:nvSpPr>
            <p:spPr bwMode="auto">
              <a:xfrm flipV="1">
                <a:off x="4248" y="36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Line 1270"/>
              <p:cNvSpPr>
                <a:spLocks noChangeShapeType="1"/>
              </p:cNvSpPr>
              <p:nvPr>
                <p:custDataLst>
                  <p:tags r:id="rId721"/>
                </p:custDataLst>
              </p:nvPr>
            </p:nvSpPr>
            <p:spPr bwMode="auto">
              <a:xfrm flipV="1">
                <a:off x="4248" y="366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Line 1271"/>
              <p:cNvSpPr>
                <a:spLocks noChangeShapeType="1"/>
              </p:cNvSpPr>
              <p:nvPr>
                <p:custDataLst>
                  <p:tags r:id="rId722"/>
                </p:custDataLst>
              </p:nvPr>
            </p:nvSpPr>
            <p:spPr bwMode="auto">
              <a:xfrm flipV="1">
                <a:off x="4248" y="36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Line 1272"/>
              <p:cNvSpPr>
                <a:spLocks noChangeShapeType="1"/>
              </p:cNvSpPr>
              <p:nvPr>
                <p:custDataLst>
                  <p:tags r:id="rId723"/>
                </p:custDataLst>
              </p:nvPr>
            </p:nvSpPr>
            <p:spPr bwMode="auto">
              <a:xfrm flipV="1">
                <a:off x="4248" y="35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Line 1273"/>
              <p:cNvSpPr>
                <a:spLocks noChangeShapeType="1"/>
              </p:cNvSpPr>
              <p:nvPr>
                <p:custDataLst>
                  <p:tags r:id="rId724"/>
                </p:custDataLst>
              </p:nvPr>
            </p:nvSpPr>
            <p:spPr bwMode="auto">
              <a:xfrm flipV="1">
                <a:off x="4248" y="356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Line 1274"/>
              <p:cNvSpPr>
                <a:spLocks noChangeShapeType="1"/>
              </p:cNvSpPr>
              <p:nvPr>
                <p:custDataLst>
                  <p:tags r:id="rId725"/>
                </p:custDataLst>
              </p:nvPr>
            </p:nvSpPr>
            <p:spPr bwMode="auto">
              <a:xfrm flipV="1">
                <a:off x="4248" y="35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Line 1275"/>
              <p:cNvSpPr>
                <a:spLocks noChangeShapeType="1"/>
              </p:cNvSpPr>
              <p:nvPr>
                <p:custDataLst>
                  <p:tags r:id="rId726"/>
                </p:custDataLst>
              </p:nvPr>
            </p:nvSpPr>
            <p:spPr bwMode="auto">
              <a:xfrm flipV="1">
                <a:off x="4248" y="349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Line 1276"/>
              <p:cNvSpPr>
                <a:spLocks noChangeShapeType="1"/>
              </p:cNvSpPr>
              <p:nvPr>
                <p:custDataLst>
                  <p:tags r:id="rId727"/>
                </p:custDataLst>
              </p:nvPr>
            </p:nvSpPr>
            <p:spPr bwMode="auto">
              <a:xfrm flipV="1">
                <a:off x="4248" y="34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Line 1277"/>
              <p:cNvSpPr>
                <a:spLocks noChangeShapeType="1"/>
              </p:cNvSpPr>
              <p:nvPr>
                <p:custDataLst>
                  <p:tags r:id="rId728"/>
                </p:custDataLst>
              </p:nvPr>
            </p:nvSpPr>
            <p:spPr bwMode="auto">
              <a:xfrm flipV="1">
                <a:off x="4248" y="34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" name="Line 1278"/>
              <p:cNvSpPr>
                <a:spLocks noChangeShapeType="1"/>
              </p:cNvSpPr>
              <p:nvPr>
                <p:custDataLst>
                  <p:tags r:id="rId729"/>
                </p:custDataLst>
              </p:nvPr>
            </p:nvSpPr>
            <p:spPr bwMode="auto">
              <a:xfrm flipV="1">
                <a:off x="4248" y="340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" name="Line 1279"/>
              <p:cNvSpPr>
                <a:spLocks noChangeShapeType="1"/>
              </p:cNvSpPr>
              <p:nvPr>
                <p:custDataLst>
                  <p:tags r:id="rId730"/>
                </p:custDataLst>
              </p:nvPr>
            </p:nvSpPr>
            <p:spPr bwMode="auto">
              <a:xfrm flipV="1">
                <a:off x="4248" y="33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" name="Line 1280"/>
              <p:cNvSpPr>
                <a:spLocks noChangeShapeType="1"/>
              </p:cNvSpPr>
              <p:nvPr>
                <p:custDataLst>
                  <p:tags r:id="rId731"/>
                </p:custDataLst>
              </p:nvPr>
            </p:nvSpPr>
            <p:spPr bwMode="auto">
              <a:xfrm flipV="1">
                <a:off x="4248" y="333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" name="Line 1281"/>
              <p:cNvSpPr>
                <a:spLocks noChangeShapeType="1"/>
              </p:cNvSpPr>
              <p:nvPr>
                <p:custDataLst>
                  <p:tags r:id="rId732"/>
                </p:custDataLst>
              </p:nvPr>
            </p:nvSpPr>
            <p:spPr bwMode="auto">
              <a:xfrm flipV="1">
                <a:off x="4248" y="33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" name="Line 1282"/>
              <p:cNvSpPr>
                <a:spLocks noChangeShapeType="1"/>
              </p:cNvSpPr>
              <p:nvPr>
                <p:custDataLst>
                  <p:tags r:id="rId733"/>
                </p:custDataLst>
              </p:nvPr>
            </p:nvSpPr>
            <p:spPr bwMode="auto">
              <a:xfrm flipV="1">
                <a:off x="4248" y="32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" name="Line 1283"/>
              <p:cNvSpPr>
                <a:spLocks noChangeShapeType="1"/>
              </p:cNvSpPr>
              <p:nvPr>
                <p:custDataLst>
                  <p:tags r:id="rId734"/>
                </p:custDataLst>
              </p:nvPr>
            </p:nvSpPr>
            <p:spPr bwMode="auto">
              <a:xfrm flipV="1">
                <a:off x="4248" y="32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" name="Line 1284"/>
              <p:cNvSpPr>
                <a:spLocks noChangeShapeType="1"/>
              </p:cNvSpPr>
              <p:nvPr>
                <p:custDataLst>
                  <p:tags r:id="rId735"/>
                </p:custDataLst>
              </p:nvPr>
            </p:nvSpPr>
            <p:spPr bwMode="auto">
              <a:xfrm flipV="1">
                <a:off x="4248" y="32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" name="Line 1285"/>
              <p:cNvSpPr>
                <a:spLocks noChangeShapeType="1"/>
              </p:cNvSpPr>
              <p:nvPr>
                <p:custDataLst>
                  <p:tags r:id="rId736"/>
                </p:custDataLst>
              </p:nvPr>
            </p:nvSpPr>
            <p:spPr bwMode="auto">
              <a:xfrm flipV="1">
                <a:off x="4248" y="31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" name="Line 1286"/>
              <p:cNvSpPr>
                <a:spLocks noChangeShapeType="1"/>
              </p:cNvSpPr>
              <p:nvPr>
                <p:custDataLst>
                  <p:tags r:id="rId737"/>
                </p:custDataLst>
              </p:nvPr>
            </p:nvSpPr>
            <p:spPr bwMode="auto">
              <a:xfrm flipV="1">
                <a:off x="4248" y="31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" name="Line 1287"/>
              <p:cNvSpPr>
                <a:spLocks noChangeShapeType="1"/>
              </p:cNvSpPr>
              <p:nvPr>
                <p:custDataLst>
                  <p:tags r:id="rId738"/>
                </p:custDataLst>
              </p:nvPr>
            </p:nvSpPr>
            <p:spPr bwMode="auto">
              <a:xfrm flipV="1">
                <a:off x="4248" y="31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" name="Line 1288"/>
              <p:cNvSpPr>
                <a:spLocks noChangeShapeType="1"/>
              </p:cNvSpPr>
              <p:nvPr>
                <p:custDataLst>
                  <p:tags r:id="rId739"/>
                </p:custDataLst>
              </p:nvPr>
            </p:nvSpPr>
            <p:spPr bwMode="auto">
              <a:xfrm flipV="1">
                <a:off x="4248" y="30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" name="Line 1289"/>
              <p:cNvSpPr>
                <a:spLocks noChangeShapeType="1"/>
              </p:cNvSpPr>
              <p:nvPr>
                <p:custDataLst>
                  <p:tags r:id="rId740"/>
                </p:custDataLst>
              </p:nvPr>
            </p:nvSpPr>
            <p:spPr bwMode="auto">
              <a:xfrm flipV="1">
                <a:off x="4248" y="30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" name="Line 1290"/>
              <p:cNvSpPr>
                <a:spLocks noChangeShapeType="1"/>
              </p:cNvSpPr>
              <p:nvPr>
                <p:custDataLst>
                  <p:tags r:id="rId741"/>
                </p:custDataLst>
              </p:nvPr>
            </p:nvSpPr>
            <p:spPr bwMode="auto">
              <a:xfrm flipV="1">
                <a:off x="4248" y="30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" name="Line 1291"/>
              <p:cNvSpPr>
                <a:spLocks noChangeShapeType="1"/>
              </p:cNvSpPr>
              <p:nvPr>
                <p:custDataLst>
                  <p:tags r:id="rId742"/>
                </p:custDataLst>
              </p:nvPr>
            </p:nvSpPr>
            <p:spPr bwMode="auto">
              <a:xfrm flipV="1">
                <a:off x="4248" y="29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" name="Line 1292"/>
              <p:cNvSpPr>
                <a:spLocks noChangeShapeType="1"/>
              </p:cNvSpPr>
              <p:nvPr>
                <p:custDataLst>
                  <p:tags r:id="rId743"/>
                </p:custDataLst>
              </p:nvPr>
            </p:nvSpPr>
            <p:spPr bwMode="auto">
              <a:xfrm flipV="1">
                <a:off x="4248" y="294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" name="Line 1293"/>
              <p:cNvSpPr>
                <a:spLocks noChangeShapeType="1"/>
              </p:cNvSpPr>
              <p:nvPr>
                <p:custDataLst>
                  <p:tags r:id="rId744"/>
                </p:custDataLst>
              </p:nvPr>
            </p:nvSpPr>
            <p:spPr bwMode="auto">
              <a:xfrm flipV="1">
                <a:off x="4248" y="29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" name="Line 1294"/>
              <p:cNvSpPr>
                <a:spLocks noChangeShapeType="1"/>
              </p:cNvSpPr>
              <p:nvPr>
                <p:custDataLst>
                  <p:tags r:id="rId745"/>
                </p:custDataLst>
              </p:nvPr>
            </p:nvSpPr>
            <p:spPr bwMode="auto">
              <a:xfrm flipV="1">
                <a:off x="4248" y="28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" name="Line 1295"/>
              <p:cNvSpPr>
                <a:spLocks noChangeShapeType="1"/>
              </p:cNvSpPr>
              <p:nvPr>
                <p:custDataLst>
                  <p:tags r:id="rId746"/>
                </p:custDataLst>
              </p:nvPr>
            </p:nvSpPr>
            <p:spPr bwMode="auto">
              <a:xfrm flipV="1">
                <a:off x="4248" y="28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" name="Line 1296"/>
              <p:cNvSpPr>
                <a:spLocks noChangeShapeType="1"/>
              </p:cNvSpPr>
              <p:nvPr>
                <p:custDataLst>
                  <p:tags r:id="rId747"/>
                </p:custDataLst>
              </p:nvPr>
            </p:nvSpPr>
            <p:spPr bwMode="auto">
              <a:xfrm flipV="1">
                <a:off x="4248" y="28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" name="Line 1297"/>
              <p:cNvSpPr>
                <a:spLocks noChangeShapeType="1"/>
              </p:cNvSpPr>
              <p:nvPr>
                <p:custDataLst>
                  <p:tags r:id="rId748"/>
                </p:custDataLst>
              </p:nvPr>
            </p:nvSpPr>
            <p:spPr bwMode="auto">
              <a:xfrm flipV="1">
                <a:off x="4248" y="27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" name="Line 1298"/>
              <p:cNvSpPr>
                <a:spLocks noChangeShapeType="1"/>
              </p:cNvSpPr>
              <p:nvPr>
                <p:custDataLst>
                  <p:tags r:id="rId749"/>
                </p:custDataLst>
              </p:nvPr>
            </p:nvSpPr>
            <p:spPr bwMode="auto">
              <a:xfrm flipV="1">
                <a:off x="4248" y="27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" name="Line 1299"/>
              <p:cNvSpPr>
                <a:spLocks noChangeShapeType="1"/>
              </p:cNvSpPr>
              <p:nvPr>
                <p:custDataLst>
                  <p:tags r:id="rId750"/>
                </p:custDataLst>
              </p:nvPr>
            </p:nvSpPr>
            <p:spPr bwMode="auto">
              <a:xfrm flipV="1">
                <a:off x="4248" y="27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" name="Line 1300"/>
              <p:cNvSpPr>
                <a:spLocks noChangeShapeType="1"/>
              </p:cNvSpPr>
              <p:nvPr>
                <p:custDataLst>
                  <p:tags r:id="rId751"/>
                </p:custDataLst>
              </p:nvPr>
            </p:nvSpPr>
            <p:spPr bwMode="auto">
              <a:xfrm flipV="1">
                <a:off x="4248" y="26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" name="Line 1301"/>
              <p:cNvSpPr>
                <a:spLocks noChangeShapeType="1"/>
              </p:cNvSpPr>
              <p:nvPr>
                <p:custDataLst>
                  <p:tags r:id="rId752"/>
                </p:custDataLst>
              </p:nvPr>
            </p:nvSpPr>
            <p:spPr bwMode="auto">
              <a:xfrm flipV="1">
                <a:off x="4248" y="26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" name="Line 1302"/>
              <p:cNvSpPr>
                <a:spLocks noChangeShapeType="1"/>
              </p:cNvSpPr>
              <p:nvPr>
                <p:custDataLst>
                  <p:tags r:id="rId753"/>
                </p:custDataLst>
              </p:nvPr>
            </p:nvSpPr>
            <p:spPr bwMode="auto">
              <a:xfrm flipV="1">
                <a:off x="4248" y="26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" name="Line 1303"/>
              <p:cNvSpPr>
                <a:spLocks noChangeShapeType="1"/>
              </p:cNvSpPr>
              <p:nvPr>
                <p:custDataLst>
                  <p:tags r:id="rId754"/>
                </p:custDataLst>
              </p:nvPr>
            </p:nvSpPr>
            <p:spPr bwMode="auto">
              <a:xfrm flipV="1">
                <a:off x="4248" y="258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" name="Line 1304"/>
              <p:cNvSpPr>
                <a:spLocks noChangeShapeType="1"/>
              </p:cNvSpPr>
              <p:nvPr>
                <p:custDataLst>
                  <p:tags r:id="rId755"/>
                </p:custDataLst>
              </p:nvPr>
            </p:nvSpPr>
            <p:spPr bwMode="auto">
              <a:xfrm flipV="1">
                <a:off x="4248" y="25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" name="Line 1305"/>
              <p:cNvSpPr>
                <a:spLocks noChangeShapeType="1"/>
              </p:cNvSpPr>
              <p:nvPr>
                <p:custDataLst>
                  <p:tags r:id="rId756"/>
                </p:custDataLst>
              </p:nvPr>
            </p:nvSpPr>
            <p:spPr bwMode="auto">
              <a:xfrm flipV="1">
                <a:off x="4248" y="25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" name="Line 1306"/>
              <p:cNvSpPr>
                <a:spLocks noChangeShapeType="1"/>
              </p:cNvSpPr>
              <p:nvPr>
                <p:custDataLst>
                  <p:tags r:id="rId757"/>
                </p:custDataLst>
              </p:nvPr>
            </p:nvSpPr>
            <p:spPr bwMode="auto">
              <a:xfrm flipV="1">
                <a:off x="4248" y="24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" name="Line 1307"/>
              <p:cNvSpPr>
                <a:spLocks noChangeShapeType="1"/>
              </p:cNvSpPr>
              <p:nvPr>
                <p:custDataLst>
                  <p:tags r:id="rId758"/>
                </p:custDataLst>
              </p:nvPr>
            </p:nvSpPr>
            <p:spPr bwMode="auto">
              <a:xfrm flipV="1">
                <a:off x="4248" y="24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" name="Line 1308"/>
              <p:cNvSpPr>
                <a:spLocks noChangeShapeType="1"/>
              </p:cNvSpPr>
              <p:nvPr>
                <p:custDataLst>
                  <p:tags r:id="rId759"/>
                </p:custDataLst>
              </p:nvPr>
            </p:nvSpPr>
            <p:spPr bwMode="auto">
              <a:xfrm flipV="1">
                <a:off x="4248" y="24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" name="Line 1309"/>
              <p:cNvSpPr>
                <a:spLocks noChangeShapeType="1"/>
              </p:cNvSpPr>
              <p:nvPr>
                <p:custDataLst>
                  <p:tags r:id="rId760"/>
                </p:custDataLst>
              </p:nvPr>
            </p:nvSpPr>
            <p:spPr bwMode="auto">
              <a:xfrm flipV="1">
                <a:off x="4248" y="23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" name="Line 1310"/>
              <p:cNvSpPr>
                <a:spLocks noChangeShapeType="1"/>
              </p:cNvSpPr>
              <p:nvPr>
                <p:custDataLst>
                  <p:tags r:id="rId761"/>
                </p:custDataLst>
              </p:nvPr>
            </p:nvSpPr>
            <p:spPr bwMode="auto">
              <a:xfrm flipV="1">
                <a:off x="4248" y="23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" name="Line 1311"/>
              <p:cNvSpPr>
                <a:spLocks noChangeShapeType="1"/>
              </p:cNvSpPr>
              <p:nvPr>
                <p:custDataLst>
                  <p:tags r:id="rId762"/>
                </p:custDataLst>
              </p:nvPr>
            </p:nvSpPr>
            <p:spPr bwMode="auto">
              <a:xfrm flipV="1">
                <a:off x="4248" y="23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" name="Line 1312"/>
              <p:cNvSpPr>
                <a:spLocks noChangeShapeType="1"/>
              </p:cNvSpPr>
              <p:nvPr>
                <p:custDataLst>
                  <p:tags r:id="rId763"/>
                </p:custDataLst>
              </p:nvPr>
            </p:nvSpPr>
            <p:spPr bwMode="auto">
              <a:xfrm flipV="1">
                <a:off x="4248" y="22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" name="Line 1313"/>
              <p:cNvSpPr>
                <a:spLocks noChangeShapeType="1"/>
              </p:cNvSpPr>
              <p:nvPr>
                <p:custDataLst>
                  <p:tags r:id="rId764"/>
                </p:custDataLst>
              </p:nvPr>
            </p:nvSpPr>
            <p:spPr bwMode="auto">
              <a:xfrm flipV="1">
                <a:off x="4248" y="22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" name="Line 1314"/>
              <p:cNvSpPr>
                <a:spLocks noChangeShapeType="1"/>
              </p:cNvSpPr>
              <p:nvPr>
                <p:custDataLst>
                  <p:tags r:id="rId765"/>
                </p:custDataLst>
              </p:nvPr>
            </p:nvSpPr>
            <p:spPr bwMode="auto">
              <a:xfrm flipV="1">
                <a:off x="4248" y="22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" name="Line 1315"/>
              <p:cNvSpPr>
                <a:spLocks noChangeShapeType="1"/>
              </p:cNvSpPr>
              <p:nvPr>
                <p:custDataLst>
                  <p:tags r:id="rId766"/>
                </p:custDataLst>
              </p:nvPr>
            </p:nvSpPr>
            <p:spPr bwMode="auto">
              <a:xfrm flipV="1">
                <a:off x="4248" y="218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" name="Line 1316"/>
              <p:cNvSpPr>
                <a:spLocks noChangeShapeType="1"/>
              </p:cNvSpPr>
              <p:nvPr>
                <p:custDataLst>
                  <p:tags r:id="rId767"/>
                </p:custDataLst>
              </p:nvPr>
            </p:nvSpPr>
            <p:spPr bwMode="auto">
              <a:xfrm flipV="1">
                <a:off x="4248" y="21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" name="Line 1317"/>
              <p:cNvSpPr>
                <a:spLocks noChangeShapeType="1"/>
              </p:cNvSpPr>
              <p:nvPr>
                <p:custDataLst>
                  <p:tags r:id="rId768"/>
                </p:custDataLst>
              </p:nvPr>
            </p:nvSpPr>
            <p:spPr bwMode="auto">
              <a:xfrm flipV="1">
                <a:off x="4248" y="21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" name="Line 1318"/>
              <p:cNvSpPr>
                <a:spLocks noChangeShapeType="1"/>
              </p:cNvSpPr>
              <p:nvPr>
                <p:custDataLst>
                  <p:tags r:id="rId769"/>
                </p:custDataLst>
              </p:nvPr>
            </p:nvSpPr>
            <p:spPr bwMode="auto">
              <a:xfrm flipV="1">
                <a:off x="4248" y="20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" name="Line 1319"/>
              <p:cNvSpPr>
                <a:spLocks noChangeShapeType="1"/>
              </p:cNvSpPr>
              <p:nvPr>
                <p:custDataLst>
                  <p:tags r:id="rId770"/>
                </p:custDataLst>
              </p:nvPr>
            </p:nvSpPr>
            <p:spPr bwMode="auto">
              <a:xfrm flipV="1">
                <a:off x="4248" y="20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" name="Line 1320"/>
              <p:cNvSpPr>
                <a:spLocks noChangeShapeType="1"/>
              </p:cNvSpPr>
              <p:nvPr>
                <p:custDataLst>
                  <p:tags r:id="rId771"/>
                </p:custDataLst>
              </p:nvPr>
            </p:nvSpPr>
            <p:spPr bwMode="auto">
              <a:xfrm flipV="1">
                <a:off x="4248" y="20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" name="Line 1321"/>
              <p:cNvSpPr>
                <a:spLocks noChangeShapeType="1"/>
              </p:cNvSpPr>
              <p:nvPr>
                <p:custDataLst>
                  <p:tags r:id="rId772"/>
                </p:custDataLst>
              </p:nvPr>
            </p:nvSpPr>
            <p:spPr bwMode="auto">
              <a:xfrm flipV="1">
                <a:off x="4248" y="1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" name="Freeform 1322"/>
              <p:cNvSpPr>
                <a:spLocks/>
              </p:cNvSpPr>
              <p:nvPr>
                <p:custDataLst>
                  <p:tags r:id="rId773"/>
                </p:custDataLst>
              </p:nvPr>
            </p:nvSpPr>
            <p:spPr bwMode="auto">
              <a:xfrm>
                <a:off x="4248" y="1959"/>
                <a:ext cx="0" cy="16"/>
              </a:xfrm>
              <a:custGeom>
                <a:avLst/>
                <a:gdLst>
                  <a:gd name="T0" fmla="*/ 2069 h 12"/>
                  <a:gd name="T1" fmla="*/ 491 h 12"/>
                  <a:gd name="T2" fmla="*/ 0 h 12"/>
                  <a:gd name="T3" fmla="*/ 0 60000 65536"/>
                  <a:gd name="T4" fmla="*/ 0 60000 65536"/>
                  <a:gd name="T5" fmla="*/ 0 60000 65536"/>
                  <a:gd name="T6" fmla="*/ 0 h 12"/>
                  <a:gd name="T7" fmla="*/ 12 h 1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2">
                    <a:moveTo>
                      <a:pt x="0" y="12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" name="Freeform 1323"/>
              <p:cNvSpPr>
                <a:spLocks/>
              </p:cNvSpPr>
              <p:nvPr>
                <p:custDataLst>
                  <p:tags r:id="rId774"/>
                </p:custDataLst>
              </p:nvPr>
            </p:nvSpPr>
            <p:spPr bwMode="auto">
              <a:xfrm>
                <a:off x="4235" y="1930"/>
                <a:ext cx="9" cy="14"/>
              </a:xfrm>
              <a:custGeom>
                <a:avLst/>
                <a:gdLst>
                  <a:gd name="T0" fmla="*/ 631 w 7"/>
                  <a:gd name="T1" fmla="*/ 4351 h 10"/>
                  <a:gd name="T2" fmla="*/ 208 w 7"/>
                  <a:gd name="T3" fmla="*/ 844 h 10"/>
                  <a:gd name="T4" fmla="*/ 0 w 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0"/>
                  <a:gd name="T11" fmla="*/ 7 w 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0">
                    <a:moveTo>
                      <a:pt x="7" y="1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" name="Freeform 1324"/>
              <p:cNvSpPr>
                <a:spLocks/>
              </p:cNvSpPr>
              <p:nvPr>
                <p:custDataLst>
                  <p:tags r:id="rId775"/>
                </p:custDataLst>
              </p:nvPr>
            </p:nvSpPr>
            <p:spPr bwMode="auto">
              <a:xfrm>
                <a:off x="4209" y="1912"/>
                <a:ext cx="15" cy="7"/>
              </a:xfrm>
              <a:custGeom>
                <a:avLst/>
                <a:gdLst>
                  <a:gd name="T0" fmla="*/ 2824 w 11"/>
                  <a:gd name="T1" fmla="*/ 2220 h 5"/>
                  <a:gd name="T2" fmla="*/ 779 w 11"/>
                  <a:gd name="T3" fmla="*/ 1 h 5"/>
                  <a:gd name="T4" fmla="*/ 0 w 1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5"/>
                  <a:gd name="T11" fmla="*/ 11 w 1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5">
                    <a:moveTo>
                      <a:pt x="11" y="5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" name="Line 1325"/>
              <p:cNvSpPr>
                <a:spLocks noChangeShapeType="1"/>
              </p:cNvSpPr>
              <p:nvPr>
                <p:custDataLst>
                  <p:tags r:id="rId776"/>
                </p:custDataLst>
              </p:nvPr>
            </p:nvSpPr>
            <p:spPr bwMode="auto">
              <a:xfrm flipH="1">
                <a:off x="4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" name="Line 1326"/>
              <p:cNvSpPr>
                <a:spLocks noChangeShapeType="1"/>
              </p:cNvSpPr>
              <p:nvPr>
                <p:custDataLst>
                  <p:tags r:id="rId777"/>
                </p:custDataLst>
              </p:nvPr>
            </p:nvSpPr>
            <p:spPr bwMode="auto">
              <a:xfrm flipH="1">
                <a:off x="4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" name="Line 1327"/>
              <p:cNvSpPr>
                <a:spLocks noChangeShapeType="1"/>
              </p:cNvSpPr>
              <p:nvPr>
                <p:custDataLst>
                  <p:tags r:id="rId778"/>
                </p:custDataLst>
              </p:nvPr>
            </p:nvSpPr>
            <p:spPr bwMode="auto">
              <a:xfrm flipH="1">
                <a:off x="4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" name="Line 1328"/>
              <p:cNvSpPr>
                <a:spLocks noChangeShapeType="1"/>
              </p:cNvSpPr>
              <p:nvPr>
                <p:custDataLst>
                  <p:tags r:id="rId779"/>
                </p:custDataLst>
              </p:nvPr>
            </p:nvSpPr>
            <p:spPr bwMode="auto">
              <a:xfrm flipH="1">
                <a:off x="4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" name="Line 1329"/>
              <p:cNvSpPr>
                <a:spLocks noChangeShapeType="1"/>
              </p:cNvSpPr>
              <p:nvPr>
                <p:custDataLst>
                  <p:tags r:id="rId780"/>
                </p:custDataLst>
              </p:nvPr>
            </p:nvSpPr>
            <p:spPr bwMode="auto">
              <a:xfrm flipH="1">
                <a:off x="4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" name="Line 1330"/>
              <p:cNvSpPr>
                <a:spLocks noChangeShapeType="1"/>
              </p:cNvSpPr>
              <p:nvPr>
                <p:custDataLst>
                  <p:tags r:id="rId781"/>
                </p:custDataLst>
              </p:nvPr>
            </p:nvSpPr>
            <p:spPr bwMode="auto">
              <a:xfrm flipH="1">
                <a:off x="4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" name="Line 1331"/>
              <p:cNvSpPr>
                <a:spLocks noChangeShapeType="1"/>
              </p:cNvSpPr>
              <p:nvPr>
                <p:custDataLst>
                  <p:tags r:id="rId782"/>
                </p:custDataLst>
              </p:nvPr>
            </p:nvSpPr>
            <p:spPr bwMode="auto">
              <a:xfrm flipH="1">
                <a:off x="3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" name="Line 1332"/>
              <p:cNvSpPr>
                <a:spLocks noChangeShapeType="1"/>
              </p:cNvSpPr>
              <p:nvPr>
                <p:custDataLst>
                  <p:tags r:id="rId783"/>
                </p:custDataLst>
              </p:nvPr>
            </p:nvSpPr>
            <p:spPr bwMode="auto">
              <a:xfrm flipH="1">
                <a:off x="3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" name="Line 1333"/>
              <p:cNvSpPr>
                <a:spLocks noChangeShapeType="1"/>
              </p:cNvSpPr>
              <p:nvPr>
                <p:custDataLst>
                  <p:tags r:id="rId784"/>
                </p:custDataLst>
              </p:nvPr>
            </p:nvSpPr>
            <p:spPr bwMode="auto">
              <a:xfrm flipH="1">
                <a:off x="3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" name="Line 1334"/>
              <p:cNvSpPr>
                <a:spLocks noChangeShapeType="1"/>
              </p:cNvSpPr>
              <p:nvPr>
                <p:custDataLst>
                  <p:tags r:id="rId785"/>
                </p:custDataLst>
              </p:nvPr>
            </p:nvSpPr>
            <p:spPr bwMode="auto">
              <a:xfrm flipH="1">
                <a:off x="3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" name="Line 1335"/>
              <p:cNvSpPr>
                <a:spLocks noChangeShapeType="1"/>
              </p:cNvSpPr>
              <p:nvPr>
                <p:custDataLst>
                  <p:tags r:id="rId786"/>
                </p:custDataLst>
              </p:nvPr>
            </p:nvSpPr>
            <p:spPr bwMode="auto">
              <a:xfrm flipH="1">
                <a:off x="384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" name="Line 1336"/>
              <p:cNvSpPr>
                <a:spLocks noChangeShapeType="1"/>
              </p:cNvSpPr>
              <p:nvPr>
                <p:custDataLst>
                  <p:tags r:id="rId787"/>
                </p:custDataLst>
              </p:nvPr>
            </p:nvSpPr>
            <p:spPr bwMode="auto">
              <a:xfrm flipH="1">
                <a:off x="3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" name="Line 1337"/>
              <p:cNvSpPr>
                <a:spLocks noChangeShapeType="1"/>
              </p:cNvSpPr>
              <p:nvPr>
                <p:custDataLst>
                  <p:tags r:id="rId788"/>
                </p:custDataLst>
              </p:nvPr>
            </p:nvSpPr>
            <p:spPr bwMode="auto">
              <a:xfrm flipH="1">
                <a:off x="3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" name="Line 1338"/>
              <p:cNvSpPr>
                <a:spLocks noChangeShapeType="1"/>
              </p:cNvSpPr>
              <p:nvPr>
                <p:custDataLst>
                  <p:tags r:id="rId789"/>
                </p:custDataLst>
              </p:nvPr>
            </p:nvSpPr>
            <p:spPr bwMode="auto">
              <a:xfrm flipH="1">
                <a:off x="3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" name="Line 1339"/>
              <p:cNvSpPr>
                <a:spLocks noChangeShapeType="1"/>
              </p:cNvSpPr>
              <p:nvPr>
                <p:custDataLst>
                  <p:tags r:id="rId790"/>
                </p:custDataLst>
              </p:nvPr>
            </p:nvSpPr>
            <p:spPr bwMode="auto">
              <a:xfrm flipH="1">
                <a:off x="3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" name="Line 1340"/>
              <p:cNvSpPr>
                <a:spLocks noChangeShapeType="1"/>
              </p:cNvSpPr>
              <p:nvPr>
                <p:custDataLst>
                  <p:tags r:id="rId791"/>
                </p:custDataLst>
              </p:nvPr>
            </p:nvSpPr>
            <p:spPr bwMode="auto">
              <a:xfrm flipH="1">
                <a:off x="3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" name="Line 1341"/>
              <p:cNvSpPr>
                <a:spLocks noChangeShapeType="1"/>
              </p:cNvSpPr>
              <p:nvPr>
                <p:custDataLst>
                  <p:tags r:id="rId792"/>
                </p:custDataLst>
              </p:nvPr>
            </p:nvSpPr>
            <p:spPr bwMode="auto">
              <a:xfrm flipH="1">
                <a:off x="3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" name="Line 1342"/>
              <p:cNvSpPr>
                <a:spLocks noChangeShapeType="1"/>
              </p:cNvSpPr>
              <p:nvPr>
                <p:custDataLst>
                  <p:tags r:id="rId793"/>
                </p:custDataLst>
              </p:nvPr>
            </p:nvSpPr>
            <p:spPr bwMode="auto">
              <a:xfrm flipH="1">
                <a:off x="3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" name="Line 1343"/>
              <p:cNvSpPr>
                <a:spLocks noChangeShapeType="1"/>
              </p:cNvSpPr>
              <p:nvPr>
                <p:custDataLst>
                  <p:tags r:id="rId794"/>
                </p:custDataLst>
              </p:nvPr>
            </p:nvSpPr>
            <p:spPr bwMode="auto">
              <a:xfrm flipH="1">
                <a:off x="3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" name="Line 1344"/>
              <p:cNvSpPr>
                <a:spLocks noChangeShapeType="1"/>
              </p:cNvSpPr>
              <p:nvPr>
                <p:custDataLst>
                  <p:tags r:id="rId795"/>
                </p:custDataLst>
              </p:nvPr>
            </p:nvSpPr>
            <p:spPr bwMode="auto">
              <a:xfrm flipH="1">
                <a:off x="3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" name="Line 1345"/>
              <p:cNvSpPr>
                <a:spLocks noChangeShapeType="1"/>
              </p:cNvSpPr>
              <p:nvPr>
                <p:custDataLst>
                  <p:tags r:id="rId796"/>
                </p:custDataLst>
              </p:nvPr>
            </p:nvSpPr>
            <p:spPr bwMode="auto">
              <a:xfrm flipH="1">
                <a:off x="3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" name="Line 1346"/>
              <p:cNvSpPr>
                <a:spLocks noChangeShapeType="1"/>
              </p:cNvSpPr>
              <p:nvPr>
                <p:custDataLst>
                  <p:tags r:id="rId797"/>
                </p:custDataLst>
              </p:nvPr>
            </p:nvSpPr>
            <p:spPr bwMode="auto">
              <a:xfrm flipH="1">
                <a:off x="3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" name="Line 1347"/>
              <p:cNvSpPr>
                <a:spLocks noChangeShapeType="1"/>
              </p:cNvSpPr>
              <p:nvPr>
                <p:custDataLst>
                  <p:tags r:id="rId798"/>
                </p:custDataLst>
              </p:nvPr>
            </p:nvSpPr>
            <p:spPr bwMode="auto">
              <a:xfrm flipH="1">
                <a:off x="3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" name="Line 1348"/>
              <p:cNvSpPr>
                <a:spLocks noChangeShapeType="1"/>
              </p:cNvSpPr>
              <p:nvPr>
                <p:custDataLst>
                  <p:tags r:id="rId799"/>
                </p:custDataLst>
              </p:nvPr>
            </p:nvSpPr>
            <p:spPr bwMode="auto">
              <a:xfrm flipH="1">
                <a:off x="3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" name="Line 1349"/>
              <p:cNvSpPr>
                <a:spLocks noChangeShapeType="1"/>
              </p:cNvSpPr>
              <p:nvPr>
                <p:custDataLst>
                  <p:tags r:id="rId800"/>
                </p:custDataLst>
              </p:nvPr>
            </p:nvSpPr>
            <p:spPr bwMode="auto">
              <a:xfrm flipH="1">
                <a:off x="338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" name="Line 1350"/>
              <p:cNvSpPr>
                <a:spLocks noChangeShapeType="1"/>
              </p:cNvSpPr>
              <p:nvPr>
                <p:custDataLst>
                  <p:tags r:id="rId801"/>
                </p:custDataLst>
              </p:nvPr>
            </p:nvSpPr>
            <p:spPr bwMode="auto">
              <a:xfrm flipH="1">
                <a:off x="3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" name="Line 1351"/>
              <p:cNvSpPr>
                <a:spLocks noChangeShapeType="1"/>
              </p:cNvSpPr>
              <p:nvPr>
                <p:custDataLst>
                  <p:tags r:id="rId802"/>
                </p:custDataLst>
              </p:nvPr>
            </p:nvSpPr>
            <p:spPr bwMode="auto">
              <a:xfrm flipH="1">
                <a:off x="332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" name="Line 1352"/>
              <p:cNvSpPr>
                <a:spLocks noChangeShapeType="1"/>
              </p:cNvSpPr>
              <p:nvPr>
                <p:custDataLst>
                  <p:tags r:id="rId803"/>
                </p:custDataLst>
              </p:nvPr>
            </p:nvSpPr>
            <p:spPr bwMode="auto">
              <a:xfrm flipH="1">
                <a:off x="329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" name="Line 1353"/>
              <p:cNvSpPr>
                <a:spLocks noChangeShapeType="1"/>
              </p:cNvSpPr>
              <p:nvPr>
                <p:custDataLst>
                  <p:tags r:id="rId804"/>
                </p:custDataLst>
              </p:nvPr>
            </p:nvSpPr>
            <p:spPr bwMode="auto">
              <a:xfrm flipH="1">
                <a:off x="325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" name="Line 1354"/>
              <p:cNvSpPr>
                <a:spLocks noChangeShapeType="1"/>
              </p:cNvSpPr>
              <p:nvPr>
                <p:custDataLst>
                  <p:tags r:id="rId805"/>
                </p:custDataLst>
              </p:nvPr>
            </p:nvSpPr>
            <p:spPr bwMode="auto">
              <a:xfrm flipH="1">
                <a:off x="322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" name="Line 1355"/>
              <p:cNvSpPr>
                <a:spLocks noChangeShapeType="1"/>
              </p:cNvSpPr>
              <p:nvPr>
                <p:custDataLst>
                  <p:tags r:id="rId806"/>
                </p:custDataLst>
              </p:nvPr>
            </p:nvSpPr>
            <p:spPr bwMode="auto">
              <a:xfrm flipH="1">
                <a:off x="319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" name="Line 1356"/>
              <p:cNvSpPr>
                <a:spLocks noChangeShapeType="1"/>
              </p:cNvSpPr>
              <p:nvPr>
                <p:custDataLst>
                  <p:tags r:id="rId807"/>
                </p:custDataLst>
              </p:nvPr>
            </p:nvSpPr>
            <p:spPr bwMode="auto">
              <a:xfrm flipH="1">
                <a:off x="316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" name="Line 1357"/>
              <p:cNvSpPr>
                <a:spLocks noChangeShapeType="1"/>
              </p:cNvSpPr>
              <p:nvPr>
                <p:custDataLst>
                  <p:tags r:id="rId808"/>
                </p:custDataLst>
              </p:nvPr>
            </p:nvSpPr>
            <p:spPr bwMode="auto">
              <a:xfrm flipH="1">
                <a:off x="312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" name="Line 1358"/>
              <p:cNvSpPr>
                <a:spLocks noChangeShapeType="1"/>
              </p:cNvSpPr>
              <p:nvPr>
                <p:custDataLst>
                  <p:tags r:id="rId809"/>
                </p:custDataLst>
              </p:nvPr>
            </p:nvSpPr>
            <p:spPr bwMode="auto">
              <a:xfrm flipH="1">
                <a:off x="309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" name="Line 1359"/>
              <p:cNvSpPr>
                <a:spLocks noChangeShapeType="1"/>
              </p:cNvSpPr>
              <p:nvPr>
                <p:custDataLst>
                  <p:tags r:id="rId810"/>
                </p:custDataLst>
              </p:nvPr>
            </p:nvSpPr>
            <p:spPr bwMode="auto">
              <a:xfrm flipH="1">
                <a:off x="306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" name="Line 1360"/>
              <p:cNvSpPr>
                <a:spLocks noChangeShapeType="1"/>
              </p:cNvSpPr>
              <p:nvPr>
                <p:custDataLst>
                  <p:tags r:id="rId811"/>
                </p:custDataLst>
              </p:nvPr>
            </p:nvSpPr>
            <p:spPr bwMode="auto">
              <a:xfrm flipH="1">
                <a:off x="302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" name="Line 1361"/>
              <p:cNvSpPr>
                <a:spLocks noChangeShapeType="1"/>
              </p:cNvSpPr>
              <p:nvPr>
                <p:custDataLst>
                  <p:tags r:id="rId812"/>
                </p:custDataLst>
              </p:nvPr>
            </p:nvSpPr>
            <p:spPr bwMode="auto">
              <a:xfrm flipH="1">
                <a:off x="299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" name="Line 1362"/>
              <p:cNvSpPr>
                <a:spLocks noChangeShapeType="1"/>
              </p:cNvSpPr>
              <p:nvPr>
                <p:custDataLst>
                  <p:tags r:id="rId813"/>
                </p:custDataLst>
              </p:nvPr>
            </p:nvSpPr>
            <p:spPr bwMode="auto">
              <a:xfrm flipH="1">
                <a:off x="296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" name="Line 1363"/>
              <p:cNvSpPr>
                <a:spLocks noChangeShapeType="1"/>
              </p:cNvSpPr>
              <p:nvPr>
                <p:custDataLst>
                  <p:tags r:id="rId814"/>
                </p:custDataLst>
              </p:nvPr>
            </p:nvSpPr>
            <p:spPr bwMode="auto">
              <a:xfrm flipH="1">
                <a:off x="293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" name="Line 1364"/>
              <p:cNvSpPr>
                <a:spLocks noChangeShapeType="1"/>
              </p:cNvSpPr>
              <p:nvPr>
                <p:custDataLst>
                  <p:tags r:id="rId815"/>
                </p:custDataLst>
              </p:nvPr>
            </p:nvSpPr>
            <p:spPr bwMode="auto">
              <a:xfrm flipH="1">
                <a:off x="289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" name="Line 1365"/>
              <p:cNvSpPr>
                <a:spLocks noChangeShapeType="1"/>
              </p:cNvSpPr>
              <p:nvPr>
                <p:custDataLst>
                  <p:tags r:id="rId816"/>
                </p:custDataLst>
              </p:nvPr>
            </p:nvSpPr>
            <p:spPr bwMode="auto">
              <a:xfrm flipH="1">
                <a:off x="286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" name="Line 1366"/>
              <p:cNvSpPr>
                <a:spLocks noChangeShapeType="1"/>
              </p:cNvSpPr>
              <p:nvPr>
                <p:custDataLst>
                  <p:tags r:id="rId817"/>
                </p:custDataLst>
              </p:nvPr>
            </p:nvSpPr>
            <p:spPr bwMode="auto">
              <a:xfrm flipH="1">
                <a:off x="283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" name="Line 1367"/>
              <p:cNvSpPr>
                <a:spLocks noChangeShapeType="1"/>
              </p:cNvSpPr>
              <p:nvPr>
                <p:custDataLst>
                  <p:tags r:id="rId818"/>
                </p:custDataLst>
              </p:nvPr>
            </p:nvSpPr>
            <p:spPr bwMode="auto">
              <a:xfrm flipH="1">
                <a:off x="279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" name="Line 1368"/>
              <p:cNvSpPr>
                <a:spLocks noChangeShapeType="1"/>
              </p:cNvSpPr>
              <p:nvPr>
                <p:custDataLst>
                  <p:tags r:id="rId819"/>
                </p:custDataLst>
              </p:nvPr>
            </p:nvSpPr>
            <p:spPr bwMode="auto">
              <a:xfrm flipH="1">
                <a:off x="276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" name="Line 1369"/>
              <p:cNvSpPr>
                <a:spLocks noChangeShapeType="1"/>
              </p:cNvSpPr>
              <p:nvPr>
                <p:custDataLst>
                  <p:tags r:id="rId820"/>
                </p:custDataLst>
              </p:nvPr>
            </p:nvSpPr>
            <p:spPr bwMode="auto">
              <a:xfrm flipH="1">
                <a:off x="273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" name="Line 1370"/>
              <p:cNvSpPr>
                <a:spLocks noChangeShapeType="1"/>
              </p:cNvSpPr>
              <p:nvPr>
                <p:custDataLst>
                  <p:tags r:id="rId821"/>
                </p:custDataLst>
              </p:nvPr>
            </p:nvSpPr>
            <p:spPr bwMode="auto">
              <a:xfrm flipH="1">
                <a:off x="270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" name="Line 1371"/>
              <p:cNvSpPr>
                <a:spLocks noChangeShapeType="1"/>
              </p:cNvSpPr>
              <p:nvPr>
                <p:custDataLst>
                  <p:tags r:id="rId822"/>
                </p:custDataLst>
              </p:nvPr>
            </p:nvSpPr>
            <p:spPr bwMode="auto">
              <a:xfrm flipH="1">
                <a:off x="266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" name="Line 1372"/>
              <p:cNvSpPr>
                <a:spLocks noChangeShapeType="1"/>
              </p:cNvSpPr>
              <p:nvPr>
                <p:custDataLst>
                  <p:tags r:id="rId823"/>
                </p:custDataLst>
              </p:nvPr>
            </p:nvSpPr>
            <p:spPr bwMode="auto">
              <a:xfrm flipH="1">
                <a:off x="263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" name="Line 1373"/>
              <p:cNvSpPr>
                <a:spLocks noChangeShapeType="1"/>
              </p:cNvSpPr>
              <p:nvPr>
                <p:custDataLst>
                  <p:tags r:id="rId824"/>
                </p:custDataLst>
              </p:nvPr>
            </p:nvSpPr>
            <p:spPr bwMode="auto">
              <a:xfrm flipH="1">
                <a:off x="260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" name="Line 1374"/>
              <p:cNvSpPr>
                <a:spLocks noChangeShapeType="1"/>
              </p:cNvSpPr>
              <p:nvPr>
                <p:custDataLst>
                  <p:tags r:id="rId825"/>
                </p:custDataLst>
              </p:nvPr>
            </p:nvSpPr>
            <p:spPr bwMode="auto">
              <a:xfrm flipH="1">
                <a:off x="256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" name="Line 1375"/>
              <p:cNvSpPr>
                <a:spLocks noChangeShapeType="1"/>
              </p:cNvSpPr>
              <p:nvPr>
                <p:custDataLst>
                  <p:tags r:id="rId826"/>
                </p:custDataLst>
              </p:nvPr>
            </p:nvSpPr>
            <p:spPr bwMode="auto">
              <a:xfrm flipH="1">
                <a:off x="253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" name="Line 1376"/>
              <p:cNvSpPr>
                <a:spLocks noChangeShapeType="1"/>
              </p:cNvSpPr>
              <p:nvPr>
                <p:custDataLst>
                  <p:tags r:id="rId827"/>
                </p:custDataLst>
              </p:nvPr>
            </p:nvSpPr>
            <p:spPr bwMode="auto">
              <a:xfrm flipH="1">
                <a:off x="250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" name="Line 1377"/>
              <p:cNvSpPr>
                <a:spLocks noChangeShapeType="1"/>
              </p:cNvSpPr>
              <p:nvPr>
                <p:custDataLst>
                  <p:tags r:id="rId828"/>
                </p:custDataLst>
              </p:nvPr>
            </p:nvSpPr>
            <p:spPr bwMode="auto">
              <a:xfrm flipH="1">
                <a:off x="247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" name="Line 1378"/>
              <p:cNvSpPr>
                <a:spLocks noChangeShapeType="1"/>
              </p:cNvSpPr>
              <p:nvPr>
                <p:custDataLst>
                  <p:tags r:id="rId829"/>
                </p:custDataLst>
              </p:nvPr>
            </p:nvSpPr>
            <p:spPr bwMode="auto">
              <a:xfrm flipH="1">
                <a:off x="243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" name="Line 1379"/>
              <p:cNvSpPr>
                <a:spLocks noChangeShapeType="1"/>
              </p:cNvSpPr>
              <p:nvPr>
                <p:custDataLst>
                  <p:tags r:id="rId830"/>
                </p:custDataLst>
              </p:nvPr>
            </p:nvSpPr>
            <p:spPr bwMode="auto">
              <a:xfrm flipH="1">
                <a:off x="240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" name="Line 1380"/>
              <p:cNvSpPr>
                <a:spLocks noChangeShapeType="1"/>
              </p:cNvSpPr>
              <p:nvPr>
                <p:custDataLst>
                  <p:tags r:id="rId831"/>
                </p:custDataLst>
              </p:nvPr>
            </p:nvSpPr>
            <p:spPr bwMode="auto">
              <a:xfrm flipH="1">
                <a:off x="237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" name="Line 1381"/>
              <p:cNvSpPr>
                <a:spLocks noChangeShapeType="1"/>
              </p:cNvSpPr>
              <p:nvPr>
                <p:custDataLst>
                  <p:tags r:id="rId832"/>
                </p:custDataLst>
              </p:nvPr>
            </p:nvSpPr>
            <p:spPr bwMode="auto">
              <a:xfrm flipH="1">
                <a:off x="234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" name="Line 1382"/>
              <p:cNvSpPr>
                <a:spLocks noChangeShapeType="1"/>
              </p:cNvSpPr>
              <p:nvPr>
                <p:custDataLst>
                  <p:tags r:id="rId833"/>
                </p:custDataLst>
              </p:nvPr>
            </p:nvSpPr>
            <p:spPr bwMode="auto">
              <a:xfrm flipH="1">
                <a:off x="230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" name="Line 1383"/>
              <p:cNvSpPr>
                <a:spLocks noChangeShapeType="1"/>
              </p:cNvSpPr>
              <p:nvPr>
                <p:custDataLst>
                  <p:tags r:id="rId834"/>
                </p:custDataLst>
              </p:nvPr>
            </p:nvSpPr>
            <p:spPr bwMode="auto">
              <a:xfrm flipH="1">
                <a:off x="227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Line 1384"/>
              <p:cNvSpPr>
                <a:spLocks noChangeShapeType="1"/>
              </p:cNvSpPr>
              <p:nvPr>
                <p:custDataLst>
                  <p:tags r:id="rId835"/>
                </p:custDataLst>
              </p:nvPr>
            </p:nvSpPr>
            <p:spPr bwMode="auto">
              <a:xfrm flipH="1">
                <a:off x="224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Line 1385"/>
              <p:cNvSpPr>
                <a:spLocks noChangeShapeType="1"/>
              </p:cNvSpPr>
              <p:nvPr>
                <p:custDataLst>
                  <p:tags r:id="rId836"/>
                </p:custDataLst>
              </p:nvPr>
            </p:nvSpPr>
            <p:spPr bwMode="auto">
              <a:xfrm flipH="1">
                <a:off x="220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Line 1386"/>
              <p:cNvSpPr>
                <a:spLocks noChangeShapeType="1"/>
              </p:cNvSpPr>
              <p:nvPr>
                <p:custDataLst>
                  <p:tags r:id="rId837"/>
                </p:custDataLst>
              </p:nvPr>
            </p:nvSpPr>
            <p:spPr bwMode="auto">
              <a:xfrm flipH="1">
                <a:off x="2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" name="Line 1387"/>
              <p:cNvSpPr>
                <a:spLocks noChangeShapeType="1"/>
              </p:cNvSpPr>
              <p:nvPr>
                <p:custDataLst>
                  <p:tags r:id="rId838"/>
                </p:custDataLst>
              </p:nvPr>
            </p:nvSpPr>
            <p:spPr bwMode="auto">
              <a:xfrm flipH="1">
                <a:off x="2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" name="Line 1388"/>
              <p:cNvSpPr>
                <a:spLocks noChangeShapeType="1"/>
              </p:cNvSpPr>
              <p:nvPr>
                <p:custDataLst>
                  <p:tags r:id="rId839"/>
                </p:custDataLst>
              </p:nvPr>
            </p:nvSpPr>
            <p:spPr bwMode="auto">
              <a:xfrm flipH="1">
                <a:off x="2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Line 1389"/>
              <p:cNvSpPr>
                <a:spLocks noChangeShapeType="1"/>
              </p:cNvSpPr>
              <p:nvPr>
                <p:custDataLst>
                  <p:tags r:id="rId840"/>
                </p:custDataLst>
              </p:nvPr>
            </p:nvSpPr>
            <p:spPr bwMode="auto">
              <a:xfrm flipH="1">
                <a:off x="2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" name="Line 1390"/>
              <p:cNvSpPr>
                <a:spLocks noChangeShapeType="1"/>
              </p:cNvSpPr>
              <p:nvPr>
                <p:custDataLst>
                  <p:tags r:id="rId841"/>
                </p:custDataLst>
              </p:nvPr>
            </p:nvSpPr>
            <p:spPr bwMode="auto">
              <a:xfrm flipH="1">
                <a:off x="2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" name="Line 1391"/>
              <p:cNvSpPr>
                <a:spLocks noChangeShapeType="1"/>
              </p:cNvSpPr>
              <p:nvPr>
                <p:custDataLst>
                  <p:tags r:id="rId842"/>
                </p:custDataLst>
              </p:nvPr>
            </p:nvSpPr>
            <p:spPr bwMode="auto">
              <a:xfrm flipH="1">
                <a:off x="2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" name="Line 1392"/>
              <p:cNvSpPr>
                <a:spLocks noChangeShapeType="1"/>
              </p:cNvSpPr>
              <p:nvPr>
                <p:custDataLst>
                  <p:tags r:id="rId843"/>
                </p:custDataLst>
              </p:nvPr>
            </p:nvSpPr>
            <p:spPr bwMode="auto">
              <a:xfrm flipH="1">
                <a:off x="1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" name="Line 1393"/>
              <p:cNvSpPr>
                <a:spLocks noChangeShapeType="1"/>
              </p:cNvSpPr>
              <p:nvPr>
                <p:custDataLst>
                  <p:tags r:id="rId844"/>
                </p:custDataLst>
              </p:nvPr>
            </p:nvSpPr>
            <p:spPr bwMode="auto">
              <a:xfrm flipH="1">
                <a:off x="1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" name="Line 1394"/>
              <p:cNvSpPr>
                <a:spLocks noChangeShapeType="1"/>
              </p:cNvSpPr>
              <p:nvPr>
                <p:custDataLst>
                  <p:tags r:id="rId845"/>
                </p:custDataLst>
              </p:nvPr>
            </p:nvSpPr>
            <p:spPr bwMode="auto">
              <a:xfrm flipH="1">
                <a:off x="1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" name="Line 1395"/>
              <p:cNvSpPr>
                <a:spLocks noChangeShapeType="1"/>
              </p:cNvSpPr>
              <p:nvPr>
                <p:custDataLst>
                  <p:tags r:id="rId846"/>
                </p:custDataLst>
              </p:nvPr>
            </p:nvSpPr>
            <p:spPr bwMode="auto">
              <a:xfrm flipH="1">
                <a:off x="1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" name="Line 1396"/>
              <p:cNvSpPr>
                <a:spLocks noChangeShapeType="1"/>
              </p:cNvSpPr>
              <p:nvPr>
                <p:custDataLst>
                  <p:tags r:id="rId847"/>
                </p:custDataLst>
              </p:nvPr>
            </p:nvSpPr>
            <p:spPr bwMode="auto">
              <a:xfrm flipH="1">
                <a:off x="184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" name="Line 1397"/>
              <p:cNvSpPr>
                <a:spLocks noChangeShapeType="1"/>
              </p:cNvSpPr>
              <p:nvPr>
                <p:custDataLst>
                  <p:tags r:id="rId848"/>
                </p:custDataLst>
              </p:nvPr>
            </p:nvSpPr>
            <p:spPr bwMode="auto">
              <a:xfrm flipH="1">
                <a:off x="1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" name="Line 1398"/>
              <p:cNvSpPr>
                <a:spLocks noChangeShapeType="1"/>
              </p:cNvSpPr>
              <p:nvPr>
                <p:custDataLst>
                  <p:tags r:id="rId849"/>
                </p:custDataLst>
              </p:nvPr>
            </p:nvSpPr>
            <p:spPr bwMode="auto">
              <a:xfrm flipH="1">
                <a:off x="1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" name="Line 1399"/>
              <p:cNvSpPr>
                <a:spLocks noChangeShapeType="1"/>
              </p:cNvSpPr>
              <p:nvPr>
                <p:custDataLst>
                  <p:tags r:id="rId850"/>
                </p:custDataLst>
              </p:nvPr>
            </p:nvSpPr>
            <p:spPr bwMode="auto">
              <a:xfrm flipH="1">
                <a:off x="1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" name="Line 1400"/>
              <p:cNvSpPr>
                <a:spLocks noChangeShapeType="1"/>
              </p:cNvSpPr>
              <p:nvPr>
                <p:custDataLst>
                  <p:tags r:id="rId851"/>
                </p:custDataLst>
              </p:nvPr>
            </p:nvSpPr>
            <p:spPr bwMode="auto">
              <a:xfrm flipH="1">
                <a:off x="1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" name="Line 1401"/>
              <p:cNvSpPr>
                <a:spLocks noChangeShapeType="1"/>
              </p:cNvSpPr>
              <p:nvPr>
                <p:custDataLst>
                  <p:tags r:id="rId852"/>
                </p:custDataLst>
              </p:nvPr>
            </p:nvSpPr>
            <p:spPr bwMode="auto">
              <a:xfrm flipH="1">
                <a:off x="1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" name="Line 1402"/>
              <p:cNvSpPr>
                <a:spLocks noChangeShapeType="1"/>
              </p:cNvSpPr>
              <p:nvPr>
                <p:custDataLst>
                  <p:tags r:id="rId853"/>
                </p:custDataLst>
              </p:nvPr>
            </p:nvSpPr>
            <p:spPr bwMode="auto">
              <a:xfrm flipH="1">
                <a:off x="1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" name="Line 1403"/>
              <p:cNvSpPr>
                <a:spLocks noChangeShapeType="1"/>
              </p:cNvSpPr>
              <p:nvPr>
                <p:custDataLst>
                  <p:tags r:id="rId854"/>
                </p:custDataLst>
              </p:nvPr>
            </p:nvSpPr>
            <p:spPr bwMode="auto">
              <a:xfrm flipH="1">
                <a:off x="1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" name="Line 1404"/>
              <p:cNvSpPr>
                <a:spLocks noChangeShapeType="1"/>
              </p:cNvSpPr>
              <p:nvPr>
                <p:custDataLst>
                  <p:tags r:id="rId855"/>
                </p:custDataLst>
              </p:nvPr>
            </p:nvSpPr>
            <p:spPr bwMode="auto">
              <a:xfrm flipH="1">
                <a:off x="1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8" name="Line 1405"/>
              <p:cNvSpPr>
                <a:spLocks noChangeShapeType="1"/>
              </p:cNvSpPr>
              <p:nvPr>
                <p:custDataLst>
                  <p:tags r:id="rId856"/>
                </p:custDataLst>
              </p:nvPr>
            </p:nvSpPr>
            <p:spPr bwMode="auto">
              <a:xfrm flipH="1">
                <a:off x="1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" name="Line 1406"/>
              <p:cNvSpPr>
                <a:spLocks noChangeShapeType="1"/>
              </p:cNvSpPr>
              <p:nvPr>
                <p:custDataLst>
                  <p:tags r:id="rId857"/>
                </p:custDataLst>
              </p:nvPr>
            </p:nvSpPr>
            <p:spPr bwMode="auto">
              <a:xfrm flipH="1">
                <a:off x="1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" name="Line 1407"/>
              <p:cNvSpPr>
                <a:spLocks noChangeShapeType="1"/>
              </p:cNvSpPr>
              <p:nvPr>
                <p:custDataLst>
                  <p:tags r:id="rId858"/>
                </p:custDataLst>
              </p:nvPr>
            </p:nvSpPr>
            <p:spPr bwMode="auto">
              <a:xfrm flipH="1">
                <a:off x="1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" name="Line 1408"/>
              <p:cNvSpPr>
                <a:spLocks noChangeShapeType="1"/>
              </p:cNvSpPr>
              <p:nvPr>
                <p:custDataLst>
                  <p:tags r:id="rId859"/>
                </p:custDataLst>
              </p:nvPr>
            </p:nvSpPr>
            <p:spPr bwMode="auto">
              <a:xfrm flipH="1">
                <a:off x="1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" name="Line 1409"/>
              <p:cNvSpPr>
                <a:spLocks noChangeShapeType="1"/>
              </p:cNvSpPr>
              <p:nvPr>
                <p:custDataLst>
                  <p:tags r:id="rId860"/>
                </p:custDataLst>
              </p:nvPr>
            </p:nvSpPr>
            <p:spPr bwMode="auto">
              <a:xfrm flipH="1">
                <a:off x="1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" name="Line 1410"/>
              <p:cNvSpPr>
                <a:spLocks noChangeShapeType="1"/>
              </p:cNvSpPr>
              <p:nvPr>
                <p:custDataLst>
                  <p:tags r:id="rId861"/>
                </p:custDataLst>
              </p:nvPr>
            </p:nvSpPr>
            <p:spPr bwMode="auto">
              <a:xfrm flipH="1">
                <a:off x="138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" name="Line 1411"/>
              <p:cNvSpPr>
                <a:spLocks noChangeShapeType="1"/>
              </p:cNvSpPr>
              <p:nvPr>
                <p:custDataLst>
                  <p:tags r:id="rId862"/>
                </p:custDataLst>
              </p:nvPr>
            </p:nvSpPr>
            <p:spPr bwMode="auto">
              <a:xfrm flipH="1">
                <a:off x="1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" name="Freeform 1412"/>
              <p:cNvSpPr>
                <a:spLocks/>
              </p:cNvSpPr>
              <p:nvPr>
                <p:custDataLst>
                  <p:tags r:id="rId863"/>
                </p:custDataLst>
              </p:nvPr>
            </p:nvSpPr>
            <p:spPr bwMode="auto">
              <a:xfrm>
                <a:off x="1324" y="1911"/>
                <a:ext cx="16" cy="0"/>
              </a:xfrm>
              <a:custGeom>
                <a:avLst/>
                <a:gdLst>
                  <a:gd name="T0" fmla="*/ 2069 w 12"/>
                  <a:gd name="T1" fmla="*/ 491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12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" name="Freeform 1413"/>
              <p:cNvSpPr>
                <a:spLocks/>
              </p:cNvSpPr>
              <p:nvPr>
                <p:custDataLst>
                  <p:tags r:id="rId864"/>
                </p:custDataLst>
              </p:nvPr>
            </p:nvSpPr>
            <p:spPr bwMode="auto">
              <a:xfrm>
                <a:off x="1295" y="1915"/>
                <a:ext cx="14" cy="8"/>
              </a:xfrm>
              <a:custGeom>
                <a:avLst/>
                <a:gdLst>
                  <a:gd name="T0" fmla="*/ 4351 w 10"/>
                  <a:gd name="T1" fmla="*/ 0 h 6"/>
                  <a:gd name="T2" fmla="*/ 844 w 10"/>
                  <a:gd name="T3" fmla="*/ 655 h 6"/>
                  <a:gd name="T4" fmla="*/ 0 w 10"/>
                  <a:gd name="T5" fmla="*/ 1129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10" y="0"/>
                    </a:move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" name="Freeform 1414"/>
              <p:cNvSpPr>
                <a:spLocks/>
              </p:cNvSpPr>
              <p:nvPr>
                <p:custDataLst>
                  <p:tags r:id="rId865"/>
                </p:custDataLst>
              </p:nvPr>
            </p:nvSpPr>
            <p:spPr bwMode="auto">
              <a:xfrm>
                <a:off x="1278" y="1935"/>
                <a:ext cx="7" cy="15"/>
              </a:xfrm>
              <a:custGeom>
                <a:avLst/>
                <a:gdLst>
                  <a:gd name="T0" fmla="*/ 2220 w 5"/>
                  <a:gd name="T1" fmla="*/ 0 h 11"/>
                  <a:gd name="T2" fmla="*/ 0 w 5"/>
                  <a:gd name="T3" fmla="*/ 2071 h 11"/>
                  <a:gd name="T4" fmla="*/ 0 w 5"/>
                  <a:gd name="T5" fmla="*/ 2824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5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" name="Line 1415"/>
              <p:cNvSpPr>
                <a:spLocks noChangeShapeType="1"/>
              </p:cNvSpPr>
              <p:nvPr>
                <p:custDataLst>
                  <p:tags r:id="rId866"/>
                </p:custDataLst>
              </p:nvPr>
            </p:nvSpPr>
            <p:spPr bwMode="auto">
              <a:xfrm>
                <a:off x="1276" y="1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" name="Line 1416"/>
              <p:cNvSpPr>
                <a:spLocks noChangeShapeType="1"/>
              </p:cNvSpPr>
              <p:nvPr>
                <p:custDataLst>
                  <p:tags r:id="rId867"/>
                </p:custDataLst>
              </p:nvPr>
            </p:nvSpPr>
            <p:spPr bwMode="auto">
              <a:xfrm>
                <a:off x="1276" y="200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" name="Line 1417"/>
              <p:cNvSpPr>
                <a:spLocks noChangeShapeType="1"/>
              </p:cNvSpPr>
              <p:nvPr>
                <p:custDataLst>
                  <p:tags r:id="rId868"/>
                </p:custDataLst>
              </p:nvPr>
            </p:nvSpPr>
            <p:spPr bwMode="auto">
              <a:xfrm>
                <a:off x="1276" y="20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" name="Line 1418"/>
              <p:cNvSpPr>
                <a:spLocks noChangeShapeType="1"/>
              </p:cNvSpPr>
              <p:nvPr>
                <p:custDataLst>
                  <p:tags r:id="rId869"/>
                </p:custDataLst>
              </p:nvPr>
            </p:nvSpPr>
            <p:spPr bwMode="auto">
              <a:xfrm>
                <a:off x="1276" y="206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" name="Line 1419"/>
              <p:cNvSpPr>
                <a:spLocks noChangeShapeType="1"/>
              </p:cNvSpPr>
              <p:nvPr>
                <p:custDataLst>
                  <p:tags r:id="rId870"/>
                </p:custDataLst>
              </p:nvPr>
            </p:nvSpPr>
            <p:spPr bwMode="auto">
              <a:xfrm>
                <a:off x="1276" y="20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" name="Line 1420"/>
              <p:cNvSpPr>
                <a:spLocks noChangeShapeType="1"/>
              </p:cNvSpPr>
              <p:nvPr>
                <p:custDataLst>
                  <p:tags r:id="rId871"/>
                </p:custDataLst>
              </p:nvPr>
            </p:nvSpPr>
            <p:spPr bwMode="auto">
              <a:xfrm>
                <a:off x="1276" y="21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" name="Line 1421"/>
              <p:cNvSpPr>
                <a:spLocks noChangeShapeType="1"/>
              </p:cNvSpPr>
              <p:nvPr>
                <p:custDataLst>
                  <p:tags r:id="rId872"/>
                </p:custDataLst>
              </p:nvPr>
            </p:nvSpPr>
            <p:spPr bwMode="auto">
              <a:xfrm>
                <a:off x="1276" y="216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" name="Line 1422"/>
              <p:cNvSpPr>
                <a:spLocks noChangeShapeType="1"/>
              </p:cNvSpPr>
              <p:nvPr>
                <p:custDataLst>
                  <p:tags r:id="rId873"/>
                </p:custDataLst>
              </p:nvPr>
            </p:nvSpPr>
            <p:spPr bwMode="auto">
              <a:xfrm>
                <a:off x="1276" y="21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" name="Line 1423"/>
              <p:cNvSpPr>
                <a:spLocks noChangeShapeType="1"/>
              </p:cNvSpPr>
              <p:nvPr>
                <p:custDataLst>
                  <p:tags r:id="rId874"/>
                </p:custDataLst>
              </p:nvPr>
            </p:nvSpPr>
            <p:spPr bwMode="auto">
              <a:xfrm>
                <a:off x="1276" y="22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" name="Line 1424"/>
              <p:cNvSpPr>
                <a:spLocks noChangeShapeType="1"/>
              </p:cNvSpPr>
              <p:nvPr>
                <p:custDataLst>
                  <p:tags r:id="rId875"/>
                </p:custDataLst>
              </p:nvPr>
            </p:nvSpPr>
            <p:spPr bwMode="auto">
              <a:xfrm>
                <a:off x="1276" y="22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" name="Line 1425"/>
              <p:cNvSpPr>
                <a:spLocks noChangeShapeType="1"/>
              </p:cNvSpPr>
              <p:nvPr>
                <p:custDataLst>
                  <p:tags r:id="rId876"/>
                </p:custDataLst>
              </p:nvPr>
            </p:nvSpPr>
            <p:spPr bwMode="auto">
              <a:xfrm>
                <a:off x="1276" y="22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" name="Line 1426"/>
              <p:cNvSpPr>
                <a:spLocks noChangeShapeType="1"/>
              </p:cNvSpPr>
              <p:nvPr>
                <p:custDataLst>
                  <p:tags r:id="rId877"/>
                </p:custDataLst>
              </p:nvPr>
            </p:nvSpPr>
            <p:spPr bwMode="auto">
              <a:xfrm>
                <a:off x="1276" y="23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" name="Line 1427"/>
              <p:cNvSpPr>
                <a:spLocks noChangeShapeType="1"/>
              </p:cNvSpPr>
              <p:nvPr>
                <p:custDataLst>
                  <p:tags r:id="rId878"/>
                </p:custDataLst>
              </p:nvPr>
            </p:nvSpPr>
            <p:spPr bwMode="auto">
              <a:xfrm>
                <a:off x="1276" y="236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" name="Line 1428"/>
              <p:cNvSpPr>
                <a:spLocks noChangeShapeType="1"/>
              </p:cNvSpPr>
              <p:nvPr>
                <p:custDataLst>
                  <p:tags r:id="rId879"/>
                </p:custDataLst>
              </p:nvPr>
            </p:nvSpPr>
            <p:spPr bwMode="auto">
              <a:xfrm>
                <a:off x="1276" y="23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" name="Line 1429"/>
              <p:cNvSpPr>
                <a:spLocks noChangeShapeType="1"/>
              </p:cNvSpPr>
              <p:nvPr>
                <p:custDataLst>
                  <p:tags r:id="rId880"/>
                </p:custDataLst>
              </p:nvPr>
            </p:nvSpPr>
            <p:spPr bwMode="auto">
              <a:xfrm>
                <a:off x="1276" y="24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" name="Line 1430"/>
              <p:cNvSpPr>
                <a:spLocks noChangeShapeType="1"/>
              </p:cNvSpPr>
              <p:nvPr>
                <p:custDataLst>
                  <p:tags r:id="rId881"/>
                </p:custDataLst>
              </p:nvPr>
            </p:nvSpPr>
            <p:spPr bwMode="auto">
              <a:xfrm>
                <a:off x="1276" y="245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" name="Line 1431"/>
              <p:cNvSpPr>
                <a:spLocks noChangeShapeType="1"/>
              </p:cNvSpPr>
              <p:nvPr>
                <p:custDataLst>
                  <p:tags r:id="rId882"/>
                </p:custDataLst>
              </p:nvPr>
            </p:nvSpPr>
            <p:spPr bwMode="auto">
              <a:xfrm>
                <a:off x="1276" y="24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" name="Line 1432"/>
              <p:cNvSpPr>
                <a:spLocks noChangeShapeType="1"/>
              </p:cNvSpPr>
              <p:nvPr>
                <p:custDataLst>
                  <p:tags r:id="rId883"/>
                </p:custDataLst>
              </p:nvPr>
            </p:nvSpPr>
            <p:spPr bwMode="auto">
              <a:xfrm>
                <a:off x="1276" y="25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" name="Line 1433"/>
              <p:cNvSpPr>
                <a:spLocks noChangeShapeType="1"/>
              </p:cNvSpPr>
              <p:nvPr>
                <p:custDataLst>
                  <p:tags r:id="rId884"/>
                </p:custDataLst>
              </p:nvPr>
            </p:nvSpPr>
            <p:spPr bwMode="auto">
              <a:xfrm>
                <a:off x="1276" y="25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" name="Line 1434"/>
              <p:cNvSpPr>
                <a:spLocks noChangeShapeType="1"/>
              </p:cNvSpPr>
              <p:nvPr>
                <p:custDataLst>
                  <p:tags r:id="rId885"/>
                </p:custDataLst>
              </p:nvPr>
            </p:nvSpPr>
            <p:spPr bwMode="auto">
              <a:xfrm>
                <a:off x="1276" y="25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" name="Line 1435"/>
              <p:cNvSpPr>
                <a:spLocks noChangeShapeType="1"/>
              </p:cNvSpPr>
              <p:nvPr>
                <p:custDataLst>
                  <p:tags r:id="rId886"/>
                </p:custDataLst>
              </p:nvPr>
            </p:nvSpPr>
            <p:spPr bwMode="auto">
              <a:xfrm>
                <a:off x="1276" y="26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" name="Line 1436"/>
              <p:cNvSpPr>
                <a:spLocks noChangeShapeType="1"/>
              </p:cNvSpPr>
              <p:nvPr>
                <p:custDataLst>
                  <p:tags r:id="rId887"/>
                </p:custDataLst>
              </p:nvPr>
            </p:nvSpPr>
            <p:spPr bwMode="auto">
              <a:xfrm>
                <a:off x="1276" y="26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" name="Line 1437"/>
              <p:cNvSpPr>
                <a:spLocks noChangeShapeType="1"/>
              </p:cNvSpPr>
              <p:nvPr>
                <p:custDataLst>
                  <p:tags r:id="rId888"/>
                </p:custDataLst>
              </p:nvPr>
            </p:nvSpPr>
            <p:spPr bwMode="auto">
              <a:xfrm>
                <a:off x="1276" y="268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" name="Line 1438"/>
              <p:cNvSpPr>
                <a:spLocks noChangeShapeType="1"/>
              </p:cNvSpPr>
              <p:nvPr>
                <p:custDataLst>
                  <p:tags r:id="rId889"/>
                </p:custDataLst>
              </p:nvPr>
            </p:nvSpPr>
            <p:spPr bwMode="auto">
              <a:xfrm>
                <a:off x="1276" y="27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" name="Line 1439"/>
              <p:cNvSpPr>
                <a:spLocks noChangeShapeType="1"/>
              </p:cNvSpPr>
              <p:nvPr>
                <p:custDataLst>
                  <p:tags r:id="rId890"/>
                </p:custDataLst>
              </p:nvPr>
            </p:nvSpPr>
            <p:spPr bwMode="auto">
              <a:xfrm>
                <a:off x="1276" y="27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" name="Line 1440"/>
              <p:cNvSpPr>
                <a:spLocks noChangeShapeType="1"/>
              </p:cNvSpPr>
              <p:nvPr>
                <p:custDataLst>
                  <p:tags r:id="rId891"/>
                </p:custDataLst>
              </p:nvPr>
            </p:nvSpPr>
            <p:spPr bwMode="auto">
              <a:xfrm>
                <a:off x="1276" y="27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" name="Line 1441"/>
              <p:cNvSpPr>
                <a:spLocks noChangeShapeType="1"/>
              </p:cNvSpPr>
              <p:nvPr>
                <p:custDataLst>
                  <p:tags r:id="rId892"/>
                </p:custDataLst>
              </p:nvPr>
            </p:nvSpPr>
            <p:spPr bwMode="auto">
              <a:xfrm>
                <a:off x="1276" y="28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" name="Line 1442"/>
              <p:cNvSpPr>
                <a:spLocks noChangeShapeType="1"/>
              </p:cNvSpPr>
              <p:nvPr>
                <p:custDataLst>
                  <p:tags r:id="rId893"/>
                </p:custDataLst>
              </p:nvPr>
            </p:nvSpPr>
            <p:spPr bwMode="auto">
              <a:xfrm>
                <a:off x="1276" y="28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" name="Line 1443"/>
              <p:cNvSpPr>
                <a:spLocks noChangeShapeType="1"/>
              </p:cNvSpPr>
              <p:nvPr>
                <p:custDataLst>
                  <p:tags r:id="rId894"/>
                </p:custDataLst>
              </p:nvPr>
            </p:nvSpPr>
            <p:spPr bwMode="auto">
              <a:xfrm>
                <a:off x="1276" y="28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" name="Line 1444"/>
              <p:cNvSpPr>
                <a:spLocks noChangeShapeType="1"/>
              </p:cNvSpPr>
              <p:nvPr>
                <p:custDataLst>
                  <p:tags r:id="rId895"/>
                </p:custDataLst>
              </p:nvPr>
            </p:nvSpPr>
            <p:spPr bwMode="auto">
              <a:xfrm>
                <a:off x="1276" y="29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" name="Line 1445"/>
              <p:cNvSpPr>
                <a:spLocks noChangeShapeType="1"/>
              </p:cNvSpPr>
              <p:nvPr>
                <p:custDataLst>
                  <p:tags r:id="rId896"/>
                </p:custDataLst>
              </p:nvPr>
            </p:nvSpPr>
            <p:spPr bwMode="auto">
              <a:xfrm>
                <a:off x="1276" y="29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" name="Line 1446"/>
              <p:cNvSpPr>
                <a:spLocks noChangeShapeType="1"/>
              </p:cNvSpPr>
              <p:nvPr>
                <p:custDataLst>
                  <p:tags r:id="rId897"/>
                </p:custDataLst>
              </p:nvPr>
            </p:nvSpPr>
            <p:spPr bwMode="auto">
              <a:xfrm>
                <a:off x="1276" y="29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" name="Line 1447"/>
              <p:cNvSpPr>
                <a:spLocks noChangeShapeType="1"/>
              </p:cNvSpPr>
              <p:nvPr>
                <p:custDataLst>
                  <p:tags r:id="rId898"/>
                </p:custDataLst>
              </p:nvPr>
            </p:nvSpPr>
            <p:spPr bwMode="auto">
              <a:xfrm>
                <a:off x="1276" y="30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" name="Line 1448"/>
              <p:cNvSpPr>
                <a:spLocks noChangeShapeType="1"/>
              </p:cNvSpPr>
              <p:nvPr>
                <p:custDataLst>
                  <p:tags r:id="rId899"/>
                </p:custDataLst>
              </p:nvPr>
            </p:nvSpPr>
            <p:spPr bwMode="auto">
              <a:xfrm>
                <a:off x="1276" y="30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" name="Line 1449"/>
              <p:cNvSpPr>
                <a:spLocks noChangeShapeType="1"/>
              </p:cNvSpPr>
              <p:nvPr>
                <p:custDataLst>
                  <p:tags r:id="rId900"/>
                </p:custDataLst>
              </p:nvPr>
            </p:nvSpPr>
            <p:spPr bwMode="auto">
              <a:xfrm>
                <a:off x="1276" y="308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" name="Line 1450"/>
              <p:cNvSpPr>
                <a:spLocks noChangeShapeType="1"/>
              </p:cNvSpPr>
              <p:nvPr>
                <p:custDataLst>
                  <p:tags r:id="rId901"/>
                </p:custDataLst>
              </p:nvPr>
            </p:nvSpPr>
            <p:spPr bwMode="auto">
              <a:xfrm>
                <a:off x="1276" y="31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" name="Line 1451"/>
              <p:cNvSpPr>
                <a:spLocks noChangeShapeType="1"/>
              </p:cNvSpPr>
              <p:nvPr>
                <p:custDataLst>
                  <p:tags r:id="rId902"/>
                </p:custDataLst>
              </p:nvPr>
            </p:nvSpPr>
            <p:spPr bwMode="auto">
              <a:xfrm>
                <a:off x="1276" y="31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" name="Line 1452"/>
              <p:cNvSpPr>
                <a:spLocks noChangeShapeType="1"/>
              </p:cNvSpPr>
              <p:nvPr>
                <p:custDataLst>
                  <p:tags r:id="rId903"/>
                </p:custDataLst>
              </p:nvPr>
            </p:nvSpPr>
            <p:spPr bwMode="auto">
              <a:xfrm>
                <a:off x="1276" y="31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" name="Line 1453"/>
              <p:cNvSpPr>
                <a:spLocks noChangeShapeType="1"/>
              </p:cNvSpPr>
              <p:nvPr>
                <p:custDataLst>
                  <p:tags r:id="rId904"/>
                </p:custDataLst>
              </p:nvPr>
            </p:nvSpPr>
            <p:spPr bwMode="auto">
              <a:xfrm>
                <a:off x="1276" y="32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" name="Line 1454"/>
              <p:cNvSpPr>
                <a:spLocks noChangeShapeType="1"/>
              </p:cNvSpPr>
              <p:nvPr>
                <p:custDataLst>
                  <p:tags r:id="rId905"/>
                </p:custDataLst>
              </p:nvPr>
            </p:nvSpPr>
            <p:spPr bwMode="auto">
              <a:xfrm>
                <a:off x="1276" y="32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" name="Line 1455"/>
              <p:cNvSpPr>
                <a:spLocks noChangeShapeType="1"/>
              </p:cNvSpPr>
              <p:nvPr>
                <p:custDataLst>
                  <p:tags r:id="rId906"/>
                </p:custDataLst>
              </p:nvPr>
            </p:nvSpPr>
            <p:spPr bwMode="auto">
              <a:xfrm>
                <a:off x="1276" y="32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" name="Line 1456"/>
              <p:cNvSpPr>
                <a:spLocks noChangeShapeType="1"/>
              </p:cNvSpPr>
              <p:nvPr>
                <p:custDataLst>
                  <p:tags r:id="rId907"/>
                </p:custDataLst>
              </p:nvPr>
            </p:nvSpPr>
            <p:spPr bwMode="auto">
              <a:xfrm>
                <a:off x="1276" y="33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" name="Line 1457"/>
              <p:cNvSpPr>
                <a:spLocks noChangeShapeType="1"/>
              </p:cNvSpPr>
              <p:nvPr>
                <p:custDataLst>
                  <p:tags r:id="rId908"/>
                </p:custDataLst>
              </p:nvPr>
            </p:nvSpPr>
            <p:spPr bwMode="auto">
              <a:xfrm>
                <a:off x="1276" y="33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" name="Line 1458"/>
              <p:cNvSpPr>
                <a:spLocks noChangeShapeType="1"/>
              </p:cNvSpPr>
              <p:nvPr>
                <p:custDataLst>
                  <p:tags r:id="rId909"/>
                </p:custDataLst>
              </p:nvPr>
            </p:nvSpPr>
            <p:spPr bwMode="auto">
              <a:xfrm>
                <a:off x="1276" y="33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" name="Line 1459"/>
              <p:cNvSpPr>
                <a:spLocks noChangeShapeType="1"/>
              </p:cNvSpPr>
              <p:nvPr>
                <p:custDataLst>
                  <p:tags r:id="rId910"/>
                </p:custDataLst>
              </p:nvPr>
            </p:nvSpPr>
            <p:spPr bwMode="auto">
              <a:xfrm>
                <a:off x="1276" y="34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" name="Line 1460"/>
              <p:cNvSpPr>
                <a:spLocks noChangeShapeType="1"/>
              </p:cNvSpPr>
              <p:nvPr>
                <p:custDataLst>
                  <p:tags r:id="rId911"/>
                </p:custDataLst>
              </p:nvPr>
            </p:nvSpPr>
            <p:spPr bwMode="auto">
              <a:xfrm>
                <a:off x="1276" y="344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" name="Line 1461"/>
              <p:cNvSpPr>
                <a:spLocks noChangeShapeType="1"/>
              </p:cNvSpPr>
              <p:nvPr>
                <p:custDataLst>
                  <p:tags r:id="rId912"/>
                </p:custDataLst>
              </p:nvPr>
            </p:nvSpPr>
            <p:spPr bwMode="auto">
              <a:xfrm>
                <a:off x="1276" y="34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" name="Line 1462"/>
              <p:cNvSpPr>
                <a:spLocks noChangeShapeType="1"/>
              </p:cNvSpPr>
              <p:nvPr>
                <p:custDataLst>
                  <p:tags r:id="rId913"/>
                </p:custDataLst>
              </p:nvPr>
            </p:nvSpPr>
            <p:spPr bwMode="auto">
              <a:xfrm>
                <a:off x="1276" y="35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" name="Line 1463"/>
              <p:cNvSpPr>
                <a:spLocks noChangeShapeType="1"/>
              </p:cNvSpPr>
              <p:nvPr>
                <p:custDataLst>
                  <p:tags r:id="rId914"/>
                </p:custDataLst>
              </p:nvPr>
            </p:nvSpPr>
            <p:spPr bwMode="auto">
              <a:xfrm>
                <a:off x="1276" y="35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" name="Line 1464"/>
              <p:cNvSpPr>
                <a:spLocks noChangeShapeType="1"/>
              </p:cNvSpPr>
              <p:nvPr>
                <p:custDataLst>
                  <p:tags r:id="rId915"/>
                </p:custDataLst>
              </p:nvPr>
            </p:nvSpPr>
            <p:spPr bwMode="auto">
              <a:xfrm>
                <a:off x="1276" y="35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" name="Line 1465"/>
              <p:cNvSpPr>
                <a:spLocks noChangeShapeType="1"/>
              </p:cNvSpPr>
              <p:nvPr>
                <p:custDataLst>
                  <p:tags r:id="rId916"/>
                </p:custDataLst>
              </p:nvPr>
            </p:nvSpPr>
            <p:spPr bwMode="auto">
              <a:xfrm>
                <a:off x="1276" y="36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" name="Line 1466"/>
              <p:cNvSpPr>
                <a:spLocks noChangeShapeType="1"/>
              </p:cNvSpPr>
              <p:nvPr>
                <p:custDataLst>
                  <p:tags r:id="rId917"/>
                </p:custDataLst>
              </p:nvPr>
            </p:nvSpPr>
            <p:spPr bwMode="auto">
              <a:xfrm>
                <a:off x="1276" y="36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" name="Line 1467"/>
              <p:cNvSpPr>
                <a:spLocks noChangeShapeType="1"/>
              </p:cNvSpPr>
              <p:nvPr>
                <p:custDataLst>
                  <p:tags r:id="rId918"/>
                </p:custDataLst>
              </p:nvPr>
            </p:nvSpPr>
            <p:spPr bwMode="auto">
              <a:xfrm>
                <a:off x="1276" y="36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" name="Line 1468"/>
              <p:cNvSpPr>
                <a:spLocks noChangeShapeType="1"/>
              </p:cNvSpPr>
              <p:nvPr>
                <p:custDataLst>
                  <p:tags r:id="rId919"/>
                </p:custDataLst>
              </p:nvPr>
            </p:nvSpPr>
            <p:spPr bwMode="auto">
              <a:xfrm>
                <a:off x="1276" y="37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" name="Line 1469"/>
              <p:cNvSpPr>
                <a:spLocks noChangeShapeType="1"/>
              </p:cNvSpPr>
              <p:nvPr>
                <p:custDataLst>
                  <p:tags r:id="rId920"/>
                </p:custDataLst>
              </p:nvPr>
            </p:nvSpPr>
            <p:spPr bwMode="auto">
              <a:xfrm>
                <a:off x="1276" y="37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" name="Line 1470"/>
              <p:cNvSpPr>
                <a:spLocks noChangeShapeType="1"/>
              </p:cNvSpPr>
              <p:nvPr>
                <p:custDataLst>
                  <p:tags r:id="rId921"/>
                </p:custDataLst>
              </p:nvPr>
            </p:nvSpPr>
            <p:spPr bwMode="auto">
              <a:xfrm>
                <a:off x="1276" y="37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4" name="Line 1471"/>
              <p:cNvSpPr>
                <a:spLocks noChangeShapeType="1"/>
              </p:cNvSpPr>
              <p:nvPr>
                <p:custDataLst>
                  <p:tags r:id="rId922"/>
                </p:custDataLst>
              </p:nvPr>
            </p:nvSpPr>
            <p:spPr bwMode="auto">
              <a:xfrm>
                <a:off x="1276" y="38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" name="Line 1472"/>
              <p:cNvSpPr>
                <a:spLocks noChangeShapeType="1"/>
              </p:cNvSpPr>
              <p:nvPr>
                <p:custDataLst>
                  <p:tags r:id="rId923"/>
                </p:custDataLst>
              </p:nvPr>
            </p:nvSpPr>
            <p:spPr bwMode="auto">
              <a:xfrm>
                <a:off x="1276" y="383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" name="Line 1473"/>
              <p:cNvSpPr>
                <a:spLocks noChangeShapeType="1"/>
              </p:cNvSpPr>
              <p:nvPr>
                <p:custDataLst>
                  <p:tags r:id="rId924"/>
                </p:custDataLst>
              </p:nvPr>
            </p:nvSpPr>
            <p:spPr bwMode="auto">
              <a:xfrm>
                <a:off x="1276" y="38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" name="Line 1474"/>
              <p:cNvSpPr>
                <a:spLocks noChangeShapeType="1"/>
              </p:cNvSpPr>
              <p:nvPr>
                <p:custDataLst>
                  <p:tags r:id="rId925"/>
                </p:custDataLst>
              </p:nvPr>
            </p:nvSpPr>
            <p:spPr bwMode="auto">
              <a:xfrm>
                <a:off x="1276" y="390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8" name="Line 1475"/>
              <p:cNvSpPr>
                <a:spLocks noChangeShapeType="1"/>
              </p:cNvSpPr>
              <p:nvPr>
                <p:custDataLst>
                  <p:tags r:id="rId926"/>
                </p:custDataLst>
              </p:nvPr>
            </p:nvSpPr>
            <p:spPr bwMode="auto">
              <a:xfrm>
                <a:off x="1276" y="39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9" name="Line 1476"/>
              <p:cNvSpPr>
                <a:spLocks noChangeShapeType="1"/>
              </p:cNvSpPr>
              <p:nvPr>
                <p:custDataLst>
                  <p:tags r:id="rId927"/>
                </p:custDataLst>
              </p:nvPr>
            </p:nvSpPr>
            <p:spPr bwMode="auto">
              <a:xfrm>
                <a:off x="1276" y="3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0" name="Freeform 1477"/>
              <p:cNvSpPr>
                <a:spLocks/>
              </p:cNvSpPr>
              <p:nvPr>
                <p:custDataLst>
                  <p:tags r:id="rId928"/>
                </p:custDataLst>
              </p:nvPr>
            </p:nvSpPr>
            <p:spPr bwMode="auto">
              <a:xfrm>
                <a:off x="1276" y="3999"/>
                <a:ext cx="1" cy="17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4859 h 12"/>
                  <a:gd name="T4" fmla="*/ 1 w 1"/>
                  <a:gd name="T5" fmla="*/ 6272 h 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"/>
                  <a:gd name="T11" fmla="*/ 1 w 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">
                    <a:moveTo>
                      <a:pt x="0" y="0"/>
                    </a:moveTo>
                    <a:lnTo>
                      <a:pt x="0" y="9"/>
                    </a:lnTo>
                    <a:lnTo>
                      <a:pt x="1" y="1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1" name="Freeform 1478"/>
              <p:cNvSpPr>
                <a:spLocks/>
              </p:cNvSpPr>
              <p:nvPr>
                <p:custDataLst>
                  <p:tags r:id="rId929"/>
                </p:custDataLst>
              </p:nvPr>
            </p:nvSpPr>
            <p:spPr bwMode="auto">
              <a:xfrm>
                <a:off x="1281" y="4031"/>
                <a:ext cx="8" cy="13"/>
              </a:xfrm>
              <a:custGeom>
                <a:avLst/>
                <a:gdLst>
                  <a:gd name="T0" fmla="*/ 0 w 6"/>
                  <a:gd name="T1" fmla="*/ 0 h 10"/>
                  <a:gd name="T2" fmla="*/ 655 w 6"/>
                  <a:gd name="T3" fmla="*/ 879 h 10"/>
                  <a:gd name="T4" fmla="*/ 1129 w 6"/>
                  <a:gd name="T5" fmla="*/ 1143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4" y="8"/>
                    </a:lnTo>
                    <a:lnTo>
                      <a:pt x="6" y="1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2" name="Freeform 1479"/>
              <p:cNvSpPr>
                <a:spLocks/>
              </p:cNvSpPr>
              <p:nvPr>
                <p:custDataLst>
                  <p:tags r:id="rId930"/>
                </p:custDataLst>
              </p:nvPr>
            </p:nvSpPr>
            <p:spPr bwMode="auto">
              <a:xfrm>
                <a:off x="1302" y="4055"/>
                <a:ext cx="15" cy="6"/>
              </a:xfrm>
              <a:custGeom>
                <a:avLst/>
                <a:gdLst>
                  <a:gd name="T0" fmla="*/ 0 w 11"/>
                  <a:gd name="T1" fmla="*/ 0 h 4"/>
                  <a:gd name="T2" fmla="*/ 1975 w 11"/>
                  <a:gd name="T3" fmla="*/ 3686 h 4"/>
                  <a:gd name="T4" fmla="*/ 2824 w 11"/>
                  <a:gd name="T5" fmla="*/ 5529 h 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"/>
                  <a:gd name="T11" fmla="*/ 11 w 1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">
                    <a:moveTo>
                      <a:pt x="0" y="0"/>
                    </a:moveTo>
                    <a:lnTo>
                      <a:pt x="7" y="3"/>
                    </a:lnTo>
                    <a:lnTo>
                      <a:pt x="11" y="4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23" name="Line 1481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 flipH="1" flipV="1">
              <a:off x="5715000" y="5638800"/>
              <a:ext cx="1219200" cy="762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4" name="Line 148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3657600" y="5334000"/>
              <a:ext cx="1219200" cy="22860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25" name="Line 1945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>
              <a:off x="2438400" y="5181600"/>
              <a:ext cx="457200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26" name="Group 1946"/>
            <p:cNvGrpSpPr>
              <a:grpSpLocks/>
            </p:cNvGrpSpPr>
            <p:nvPr>
              <p:custDataLst>
                <p:tags r:id="rId8"/>
              </p:custDataLst>
            </p:nvPr>
          </p:nvGrpSpPr>
          <p:grpSpPr bwMode="auto">
            <a:xfrm>
              <a:off x="666750" y="4968875"/>
              <a:ext cx="1860550" cy="1374775"/>
              <a:chOff x="1276" y="1911"/>
              <a:chExt cx="2972" cy="2196"/>
            </a:xfrm>
          </p:grpSpPr>
          <p:sp>
            <p:nvSpPr>
              <p:cNvPr id="3327" name="Rectangle 194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561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3328" name="Rectangle 194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622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3329" name="Freeform 1949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531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1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1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0" name="Freeform 1950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531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0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0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1" name="Line 1951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608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2" name="Line 1952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86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" name="Line 1953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736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" name="Rectangle 195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708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3335" name="Freeform 1955"/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019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0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0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" name="Freeform 1956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019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29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29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7" name="Line 1957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095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" name="Line 1958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35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" name="Line 1959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224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" name="Rectangle 196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196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3341" name="Freeform 1961"/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505" y="2168"/>
                <a:ext cx="411" cy="205"/>
              </a:xfrm>
              <a:custGeom>
                <a:avLst/>
                <a:gdLst>
                  <a:gd name="T0" fmla="*/ 0 w 411"/>
                  <a:gd name="T1" fmla="*/ 0 h 205"/>
                  <a:gd name="T2" fmla="*/ 52 w 411"/>
                  <a:gd name="T3" fmla="*/ 205 h 205"/>
                  <a:gd name="T4" fmla="*/ 360 w 411"/>
                  <a:gd name="T5" fmla="*/ 205 h 205"/>
                  <a:gd name="T6" fmla="*/ 411 w 411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1"/>
                  <a:gd name="T13" fmla="*/ 0 h 205"/>
                  <a:gd name="T14" fmla="*/ 411 w 411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1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60" y="205"/>
                    </a:lnTo>
                    <a:lnTo>
                      <a:pt x="411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" name="Freeform 1962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505" y="2168"/>
                <a:ext cx="411" cy="102"/>
              </a:xfrm>
              <a:custGeom>
                <a:avLst/>
                <a:gdLst>
                  <a:gd name="T0" fmla="*/ 411 w 411"/>
                  <a:gd name="T1" fmla="*/ 0 h 102"/>
                  <a:gd name="T2" fmla="*/ 231 w 411"/>
                  <a:gd name="T3" fmla="*/ 0 h 102"/>
                  <a:gd name="T4" fmla="*/ 205 w 411"/>
                  <a:gd name="T5" fmla="*/ 102 h 102"/>
                  <a:gd name="T6" fmla="*/ 181 w 411"/>
                  <a:gd name="T7" fmla="*/ 0 h 102"/>
                  <a:gd name="T8" fmla="*/ 0 w 411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02"/>
                  <a:gd name="T17" fmla="*/ 411 w 41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02">
                    <a:moveTo>
                      <a:pt x="411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1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" name="Line 1963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58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" name="Line 1964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839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" name="Line 1965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710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" name="Rectangle 1966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683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3347" name="Freeform 1967"/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993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2 w 410"/>
                  <a:gd name="T3" fmla="*/ 205 h 205"/>
                  <a:gd name="T4" fmla="*/ 359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59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" name="Freeform 1968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993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1 w 410"/>
                  <a:gd name="T3" fmla="*/ 0 h 102"/>
                  <a:gd name="T4" fmla="*/ 205 w 410"/>
                  <a:gd name="T5" fmla="*/ 102 h 102"/>
                  <a:gd name="T6" fmla="*/ 180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0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" name="Line 1969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07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0" name="Line 1970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26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1" name="Line 1971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198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2" name="Rectangle 197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171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3353" name="Rectangle 197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292" y="367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3354" name="Rectangle 197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353" y="3732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3355" name="Rectangle 197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987" y="27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3356" name="Rectangle 197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058" y="275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3357" name="Freeform 1977"/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557" y="2807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79 w 103"/>
                  <a:gd name="T3" fmla="*/ 203 h 205"/>
                  <a:gd name="T4" fmla="*/ 58 w 103"/>
                  <a:gd name="T5" fmla="*/ 195 h 205"/>
                  <a:gd name="T6" fmla="*/ 38 w 103"/>
                  <a:gd name="T7" fmla="*/ 183 h 205"/>
                  <a:gd name="T8" fmla="*/ 22 w 103"/>
                  <a:gd name="T9" fmla="*/ 167 h 205"/>
                  <a:gd name="T10" fmla="*/ 10 w 103"/>
                  <a:gd name="T11" fmla="*/ 147 h 205"/>
                  <a:gd name="T12" fmla="*/ 3 w 103"/>
                  <a:gd name="T13" fmla="*/ 126 h 205"/>
                  <a:gd name="T14" fmla="*/ 0 w 103"/>
                  <a:gd name="T15" fmla="*/ 102 h 205"/>
                  <a:gd name="T16" fmla="*/ 3 w 103"/>
                  <a:gd name="T17" fmla="*/ 81 h 205"/>
                  <a:gd name="T18" fmla="*/ 10 w 103"/>
                  <a:gd name="T19" fmla="*/ 59 h 205"/>
                  <a:gd name="T20" fmla="*/ 22 w 103"/>
                  <a:gd name="T21" fmla="*/ 40 h 205"/>
                  <a:gd name="T22" fmla="*/ 38 w 103"/>
                  <a:gd name="T23" fmla="*/ 23 h 205"/>
                  <a:gd name="T24" fmla="*/ 58 w 103"/>
                  <a:gd name="T25" fmla="*/ 11 h 205"/>
                  <a:gd name="T26" fmla="*/ 79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1"/>
                    </a:lnTo>
                    <a:lnTo>
                      <a:pt x="10" y="59"/>
                    </a:lnTo>
                    <a:lnTo>
                      <a:pt x="22" y="40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8" name="Freeform 1978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660" y="2807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9" name="Freeform 1979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300" y="270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8 h 103"/>
                  <a:gd name="T4" fmla="*/ 11 w 205"/>
                  <a:gd name="T5" fmla="*/ 71 h 103"/>
                  <a:gd name="T6" fmla="*/ 24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3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8"/>
                    </a:lnTo>
                    <a:lnTo>
                      <a:pt x="11" y="71"/>
                    </a:lnTo>
                    <a:lnTo>
                      <a:pt x="24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3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0" name="Freeform 1980"/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300" y="280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4 w 205"/>
                  <a:gd name="T15" fmla="*/ 46 h 102"/>
                  <a:gd name="T16" fmla="*/ 11 w 205"/>
                  <a:gd name="T17" fmla="*/ 33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4" y="46"/>
                    </a:lnTo>
                    <a:lnTo>
                      <a:pt x="11" y="33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1" name="Freeform 1981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531" y="270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2" name="Freeform 1982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531" y="280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2 w 23"/>
                  <a:gd name="T3" fmla="*/ 23 h 102"/>
                  <a:gd name="T4" fmla="*/ 3 w 23"/>
                  <a:gd name="T5" fmla="*/ 45 h 102"/>
                  <a:gd name="T6" fmla="*/ 6 w 23"/>
                  <a:gd name="T7" fmla="*/ 64 h 102"/>
                  <a:gd name="T8" fmla="*/ 8 w 23"/>
                  <a:gd name="T9" fmla="*/ 81 h 102"/>
                  <a:gd name="T10" fmla="*/ 14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8" y="81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3" name="Line 1983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 flipH="1">
                <a:off x="2505" y="2909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4" name="Line 1984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H="1">
                <a:off x="2505" y="2704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5" name="Rectangle 198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987" y="28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3366" name="Rectangle 1986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048" y="2859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3367" name="Rectangle 1987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987" y="29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3368" name="Rectangle 1988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058" y="2963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3369" name="Rectangle 1989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987" y="3009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3370" name="Rectangle 1990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48" y="3067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3371" name="Rectangle 1991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987" y="3111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3372" name="Rectangle 1992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058" y="316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3373" name="Rectangle 1993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987" y="3215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3374" name="Rectangle 199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048" y="326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3375" name="Rectangle 1995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987" y="3316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3376" name="Rectangle 1996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058" y="337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3377" name="Freeform 1997"/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814" y="2909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1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3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1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3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8" name="Freeform 1998"/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814" y="3012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1 h 102"/>
                  <a:gd name="T4" fmla="*/ 141 w 205"/>
                  <a:gd name="T5" fmla="*/ 98 h 102"/>
                  <a:gd name="T6" fmla="*/ 111 w 205"/>
                  <a:gd name="T7" fmla="*/ 91 h 102"/>
                  <a:gd name="T8" fmla="*/ 83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3 h 102"/>
                  <a:gd name="T18" fmla="*/ 1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1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3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3"/>
                    </a:lnTo>
                    <a:lnTo>
                      <a:pt x="1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" name="Freeform 1999"/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043" y="2909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" name="Freeform 2000"/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043" y="3012"/>
                <a:ext cx="24" cy="102"/>
              </a:xfrm>
              <a:custGeom>
                <a:avLst/>
                <a:gdLst>
                  <a:gd name="T0" fmla="*/ 0 w 24"/>
                  <a:gd name="T1" fmla="*/ 0 h 102"/>
                  <a:gd name="T2" fmla="*/ 2 w 24"/>
                  <a:gd name="T3" fmla="*/ 23 h 102"/>
                  <a:gd name="T4" fmla="*/ 3 w 24"/>
                  <a:gd name="T5" fmla="*/ 45 h 102"/>
                  <a:gd name="T6" fmla="*/ 6 w 24"/>
                  <a:gd name="T7" fmla="*/ 64 h 102"/>
                  <a:gd name="T8" fmla="*/ 9 w 24"/>
                  <a:gd name="T9" fmla="*/ 80 h 102"/>
                  <a:gd name="T10" fmla="*/ 14 w 24"/>
                  <a:gd name="T11" fmla="*/ 93 h 102"/>
                  <a:gd name="T12" fmla="*/ 18 w 24"/>
                  <a:gd name="T13" fmla="*/ 101 h 102"/>
                  <a:gd name="T14" fmla="*/ 24 w 24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02"/>
                  <a:gd name="T26" fmla="*/ 24 w 24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4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" name="Line 2001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 flipH="1">
                <a:off x="3019" y="3114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" name="Line 2002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H="1">
                <a:off x="3019" y="290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" name="Freeform 2003"/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069" y="3012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80 w 103"/>
                  <a:gd name="T3" fmla="*/ 203 h 205"/>
                  <a:gd name="T4" fmla="*/ 58 w 103"/>
                  <a:gd name="T5" fmla="*/ 195 h 205"/>
                  <a:gd name="T6" fmla="*/ 39 w 103"/>
                  <a:gd name="T7" fmla="*/ 183 h 205"/>
                  <a:gd name="T8" fmla="*/ 22 w 103"/>
                  <a:gd name="T9" fmla="*/ 166 h 205"/>
                  <a:gd name="T10" fmla="*/ 10 w 103"/>
                  <a:gd name="T11" fmla="*/ 147 h 205"/>
                  <a:gd name="T12" fmla="*/ 3 w 103"/>
                  <a:gd name="T13" fmla="*/ 125 h 205"/>
                  <a:gd name="T14" fmla="*/ 0 w 103"/>
                  <a:gd name="T15" fmla="*/ 102 h 205"/>
                  <a:gd name="T16" fmla="*/ 3 w 103"/>
                  <a:gd name="T17" fmla="*/ 80 h 205"/>
                  <a:gd name="T18" fmla="*/ 10 w 103"/>
                  <a:gd name="T19" fmla="*/ 59 h 205"/>
                  <a:gd name="T20" fmla="*/ 22 w 103"/>
                  <a:gd name="T21" fmla="*/ 39 h 205"/>
                  <a:gd name="T22" fmla="*/ 39 w 103"/>
                  <a:gd name="T23" fmla="*/ 23 h 205"/>
                  <a:gd name="T24" fmla="*/ 58 w 103"/>
                  <a:gd name="T25" fmla="*/ 11 h 205"/>
                  <a:gd name="T26" fmla="*/ 80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80" y="203"/>
                    </a:lnTo>
                    <a:lnTo>
                      <a:pt x="58" y="195"/>
                    </a:lnTo>
                    <a:lnTo>
                      <a:pt x="39" y="183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9"/>
                    </a:lnTo>
                    <a:lnTo>
                      <a:pt x="39" y="23"/>
                    </a:lnTo>
                    <a:lnTo>
                      <a:pt x="58" y="11"/>
                    </a:lnTo>
                    <a:lnTo>
                      <a:pt x="80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" name="Freeform 2004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172" y="3012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" name="Freeform 2005"/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582" y="3217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3 h 205"/>
                  <a:gd name="T4" fmla="*/ 58 w 102"/>
                  <a:gd name="T5" fmla="*/ 195 h 205"/>
                  <a:gd name="T6" fmla="*/ 38 w 102"/>
                  <a:gd name="T7" fmla="*/ 183 h 205"/>
                  <a:gd name="T8" fmla="*/ 22 w 102"/>
                  <a:gd name="T9" fmla="*/ 166 h 205"/>
                  <a:gd name="T10" fmla="*/ 9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2 h 205"/>
                  <a:gd name="T16" fmla="*/ 2 w 102"/>
                  <a:gd name="T17" fmla="*/ 80 h 205"/>
                  <a:gd name="T18" fmla="*/ 9 w 102"/>
                  <a:gd name="T19" fmla="*/ 58 h 205"/>
                  <a:gd name="T20" fmla="*/ 22 w 102"/>
                  <a:gd name="T21" fmla="*/ 39 h 205"/>
                  <a:gd name="T22" fmla="*/ 38 w 102"/>
                  <a:gd name="T23" fmla="*/ 23 h 205"/>
                  <a:gd name="T24" fmla="*/ 58 w 102"/>
                  <a:gd name="T25" fmla="*/ 11 h 205"/>
                  <a:gd name="T26" fmla="*/ 79 w 102"/>
                  <a:gd name="T27" fmla="*/ 2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6"/>
                    </a:lnTo>
                    <a:lnTo>
                      <a:pt x="9" y="147"/>
                    </a:lnTo>
                    <a:lnTo>
                      <a:pt x="2" y="125"/>
                    </a:lnTo>
                    <a:lnTo>
                      <a:pt x="0" y="102"/>
                    </a:lnTo>
                    <a:lnTo>
                      <a:pt x="2" y="80"/>
                    </a:lnTo>
                    <a:lnTo>
                      <a:pt x="9" y="58"/>
                    </a:lnTo>
                    <a:lnTo>
                      <a:pt x="22" y="39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2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" name="Freeform 2006"/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684" y="3217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" name="Freeform 2007"/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326" y="311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2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4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2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4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" name="Freeform 2008"/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326" y="321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2 h 102"/>
                  <a:gd name="T4" fmla="*/ 141 w 205"/>
                  <a:gd name="T5" fmla="*/ 98 h 102"/>
                  <a:gd name="T6" fmla="*/ 111 w 205"/>
                  <a:gd name="T7" fmla="*/ 91 h 102"/>
                  <a:gd name="T8" fmla="*/ 84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2 h 102"/>
                  <a:gd name="T18" fmla="*/ 2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2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4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2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" name="Freeform 2009"/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556" y="311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2 w 26"/>
                  <a:gd name="T5" fmla="*/ 59 h 103"/>
                  <a:gd name="T6" fmla="*/ 5 w 26"/>
                  <a:gd name="T7" fmla="*/ 40 h 103"/>
                  <a:gd name="T8" fmla="*/ 9 w 26"/>
                  <a:gd name="T9" fmla="*/ 23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2" y="59"/>
                    </a:lnTo>
                    <a:lnTo>
                      <a:pt x="5" y="40"/>
                    </a:lnTo>
                    <a:lnTo>
                      <a:pt x="9" y="23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" name="Freeform 2010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556" y="321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2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3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2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3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" name="Line 2011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 flipH="1">
                <a:off x="3531" y="3319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" name="Line 2012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H="1">
                <a:off x="3531" y="3114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" name="Line 201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3839" y="3371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" name="Line 201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839" y="3269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" name="Line 2015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560" y="3166"/>
                <a:ext cx="38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" name="Line 2016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3326" y="3064"/>
                <a:ext cx="61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" name="Line 2017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3053" y="2961"/>
                <a:ext cx="8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" name="Line 2018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2814" y="2859"/>
                <a:ext cx="112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" name="Line 2019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2539" y="2756"/>
                <a:ext cx="14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" name="Line 2020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 flipH="1">
                <a:off x="3813" y="3883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" name="Line 2021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flipH="1">
                <a:off x="3813" y="378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" name="Line 2022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3505" y="3807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" name="Line 2023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3813" y="383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" name="Line 2024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 flipH="1">
                <a:off x="3813" y="372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" name="Freeform 2025"/>
              <p:cNvSpPr>
                <a:spLocks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3556" y="3704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80 w 102"/>
                  <a:gd name="T3" fmla="*/ 203 h 205"/>
                  <a:gd name="T4" fmla="*/ 58 w 102"/>
                  <a:gd name="T5" fmla="*/ 194 h 205"/>
                  <a:gd name="T6" fmla="*/ 39 w 102"/>
                  <a:gd name="T7" fmla="*/ 182 h 205"/>
                  <a:gd name="T8" fmla="*/ 23 w 102"/>
                  <a:gd name="T9" fmla="*/ 166 h 205"/>
                  <a:gd name="T10" fmla="*/ 11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3 h 205"/>
                  <a:gd name="T16" fmla="*/ 2 w 102"/>
                  <a:gd name="T17" fmla="*/ 80 h 205"/>
                  <a:gd name="T18" fmla="*/ 11 w 102"/>
                  <a:gd name="T19" fmla="*/ 58 h 205"/>
                  <a:gd name="T20" fmla="*/ 23 w 102"/>
                  <a:gd name="T21" fmla="*/ 39 h 205"/>
                  <a:gd name="T22" fmla="*/ 39 w 102"/>
                  <a:gd name="T23" fmla="*/ 22 h 205"/>
                  <a:gd name="T24" fmla="*/ 58 w 102"/>
                  <a:gd name="T25" fmla="*/ 10 h 205"/>
                  <a:gd name="T26" fmla="*/ 80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80" y="203"/>
                    </a:lnTo>
                    <a:lnTo>
                      <a:pt x="58" y="194"/>
                    </a:lnTo>
                    <a:lnTo>
                      <a:pt x="39" y="182"/>
                    </a:lnTo>
                    <a:lnTo>
                      <a:pt x="23" y="166"/>
                    </a:lnTo>
                    <a:lnTo>
                      <a:pt x="11" y="147"/>
                    </a:lnTo>
                    <a:lnTo>
                      <a:pt x="2" y="125"/>
                    </a:lnTo>
                    <a:lnTo>
                      <a:pt x="0" y="103"/>
                    </a:lnTo>
                    <a:lnTo>
                      <a:pt x="2" y="80"/>
                    </a:lnTo>
                    <a:lnTo>
                      <a:pt x="11" y="58"/>
                    </a:lnTo>
                    <a:lnTo>
                      <a:pt x="23" y="39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" name="Freeform 2026"/>
              <p:cNvSpPr>
                <a:spLocks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3658" y="3704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" name="Rectangle 2027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3987" y="3597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3408" name="Rectangle 2028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4048" y="3656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3409" name="Rectangle 2029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3987" y="3701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3410" name="Rectangle 2030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4048" y="3757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3411" name="Rectangle 2031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3987" y="3803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3412" name="Rectangle 2032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4048" y="385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3413" name="Rectangle 2033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3987" y="39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3414" name="Rectangle 2034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4048" y="3960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3415" name="Line 2035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 flipV="1">
                <a:off x="3863" y="3652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" name="Line 2036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flipV="1">
                <a:off x="3863" y="3755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" name="Line 2037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3863" y="3831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" name="Line 2038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3863" y="3883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" name="Line 2039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3915" y="3652"/>
                <a:ext cx="2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" name="Line 2040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3915" y="3755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" name="Line 2041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3915" y="3857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" name="Line 2042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 flipH="1">
                <a:off x="3915" y="3960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" name="Line 2043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2198" y="2807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" name="Line 2044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 flipH="1">
                <a:off x="2198" y="3807"/>
                <a:ext cx="133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" name="Rectangle 2045"/>
              <p:cNvSpPr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2090" y="2674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3426" name="Rectangle 2046"/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2161" y="2733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3427" name="Rectangle 2047"/>
              <p:cNvSpPr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2242" y="3853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3428" name="Rectangle 2048"/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2308" y="3912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3429" name="Freeform 2049"/>
              <p:cNvSpPr>
                <a:spLocks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1840" y="3755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2 h 205"/>
                  <a:gd name="T4" fmla="*/ 57 w 102"/>
                  <a:gd name="T5" fmla="*/ 195 h 205"/>
                  <a:gd name="T6" fmla="*/ 38 w 102"/>
                  <a:gd name="T7" fmla="*/ 183 h 205"/>
                  <a:gd name="T8" fmla="*/ 22 w 102"/>
                  <a:gd name="T9" fmla="*/ 167 h 205"/>
                  <a:gd name="T10" fmla="*/ 10 w 102"/>
                  <a:gd name="T11" fmla="*/ 147 h 205"/>
                  <a:gd name="T12" fmla="*/ 3 w 102"/>
                  <a:gd name="T13" fmla="*/ 126 h 205"/>
                  <a:gd name="T14" fmla="*/ 0 w 102"/>
                  <a:gd name="T15" fmla="*/ 102 h 205"/>
                  <a:gd name="T16" fmla="*/ 3 w 102"/>
                  <a:gd name="T17" fmla="*/ 80 h 205"/>
                  <a:gd name="T18" fmla="*/ 10 w 102"/>
                  <a:gd name="T19" fmla="*/ 59 h 205"/>
                  <a:gd name="T20" fmla="*/ 22 w 102"/>
                  <a:gd name="T21" fmla="*/ 38 h 205"/>
                  <a:gd name="T22" fmla="*/ 38 w 102"/>
                  <a:gd name="T23" fmla="*/ 23 h 205"/>
                  <a:gd name="T24" fmla="*/ 57 w 102"/>
                  <a:gd name="T25" fmla="*/ 11 h 205"/>
                  <a:gd name="T26" fmla="*/ 79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2"/>
                    </a:lnTo>
                    <a:lnTo>
                      <a:pt x="57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7" y="11"/>
                    </a:lnTo>
                    <a:lnTo>
                      <a:pt x="79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0" name="Freeform 2050"/>
              <p:cNvSpPr>
                <a:spLocks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1942" y="3755"/>
                <a:ext cx="153" cy="205"/>
              </a:xfrm>
              <a:custGeom>
                <a:avLst/>
                <a:gdLst>
                  <a:gd name="T0" fmla="*/ 0 w 153"/>
                  <a:gd name="T1" fmla="*/ 205 h 205"/>
                  <a:gd name="T2" fmla="*/ 153 w 153"/>
                  <a:gd name="T3" fmla="*/ 205 h 205"/>
                  <a:gd name="T4" fmla="*/ 153 w 153"/>
                  <a:gd name="T5" fmla="*/ 0 h 205"/>
                  <a:gd name="T6" fmla="*/ 0 w 153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205"/>
                  <a:gd name="T14" fmla="*/ 153 w 153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205">
                    <a:moveTo>
                      <a:pt x="0" y="205"/>
                    </a:moveTo>
                    <a:lnTo>
                      <a:pt x="153" y="205"/>
                    </a:lnTo>
                    <a:lnTo>
                      <a:pt x="15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1" name="Freeform 2051"/>
              <p:cNvSpPr>
                <a:spLocks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1583" y="3652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7 h 103"/>
                  <a:gd name="T4" fmla="*/ 11 w 205"/>
                  <a:gd name="T5" fmla="*/ 71 h 103"/>
                  <a:gd name="T6" fmla="*/ 23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1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7"/>
                    </a:lnTo>
                    <a:lnTo>
                      <a:pt x="11" y="71"/>
                    </a:lnTo>
                    <a:lnTo>
                      <a:pt x="23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1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2" name="Freeform 2052"/>
              <p:cNvSpPr>
                <a:spLocks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1583" y="3755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3 w 205"/>
                  <a:gd name="T15" fmla="*/ 46 h 102"/>
                  <a:gd name="T16" fmla="*/ 11 w 205"/>
                  <a:gd name="T17" fmla="*/ 31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3" y="46"/>
                    </a:lnTo>
                    <a:lnTo>
                      <a:pt x="11" y="31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3" name="Freeform 2053"/>
              <p:cNvSpPr>
                <a:spLocks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1814" y="3652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3 w 26"/>
                  <a:gd name="T5" fmla="*/ 59 h 103"/>
                  <a:gd name="T6" fmla="*/ 5 w 26"/>
                  <a:gd name="T7" fmla="*/ 39 h 103"/>
                  <a:gd name="T8" fmla="*/ 10 w 26"/>
                  <a:gd name="T9" fmla="*/ 24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3" y="59"/>
                    </a:lnTo>
                    <a:lnTo>
                      <a:pt x="5" y="39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4" name="Freeform 2054"/>
              <p:cNvSpPr>
                <a:spLocks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1814" y="3755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3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2 w 23"/>
                  <a:gd name="T11" fmla="*/ 93 h 102"/>
                  <a:gd name="T12" fmla="*/ 18 w 23"/>
                  <a:gd name="T13" fmla="*/ 100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3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2" y="93"/>
                    </a:lnTo>
                    <a:lnTo>
                      <a:pt x="18" y="100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5" name="Line 2055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 flipH="1">
                <a:off x="1788" y="3857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6" name="Line 2056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flipH="1">
                <a:off x="1788" y="3652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7" name="Line 2057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2095" y="3909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8" name="Line 2058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2095" y="3807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9" name="Line 2059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1818" y="3704"/>
                <a:ext cx="38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" name="Line 2060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1481" y="3755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" name="Rectangle 2061"/>
              <p:cNvSpPr>
                <a:spLocks noChangeArrowheads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1322" y="369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3442" name="Rectangle 2062"/>
              <p:cNvSpPr>
                <a:spLocks noChangeArrowhead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388" y="3757"/>
                <a:ext cx="1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out</a:t>
                </a:r>
                <a:endParaRPr lang="de-DE" altLang="en-US" sz="600"/>
              </a:p>
            </p:txBody>
          </p:sp>
          <p:sp>
            <p:nvSpPr>
              <p:cNvPr id="3443" name="Line 2063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2198" y="2807"/>
                <a:ext cx="0" cy="89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" name="Rectangle 2064"/>
              <p:cNvSpPr>
                <a:spLocks noChangeArrowheads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3817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3445" name="Rectangle 2065"/>
              <p:cNvSpPr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3878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3446" name="Rectangle 2066"/>
              <p:cNvSpPr>
                <a:spLocks noChangeArrowheads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3688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3447" name="Rectangle 2067"/>
              <p:cNvSpPr>
                <a:spLocks noChangeArrowhead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3748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3448" name="Line 2068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 flipH="1">
                <a:off x="3915" y="2270"/>
                <a:ext cx="7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9" name="Line 2069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flipH="1">
                <a:off x="3403" y="2269"/>
                <a:ext cx="15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0" name="Line 2070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flipH="1">
                <a:off x="2890" y="2271"/>
                <a:ext cx="15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1" name="Line 2071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flipH="1">
                <a:off x="2377" y="2269"/>
                <a:ext cx="15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2" name="Rectangle 2072"/>
              <p:cNvSpPr>
                <a:spLocks noChangeArrowheads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3429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3453" name="Rectangle 2073"/>
              <p:cNvSpPr>
                <a:spLocks noChangeArrowheads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3495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3454" name="Rectangle 2074"/>
              <p:cNvSpPr>
                <a:spLocks noChangeArrowheads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3049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3455" name="Rectangle 2075"/>
              <p:cNvSpPr>
                <a:spLocks noChangeArrowheads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3109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3456" name="Rectangle 2076"/>
              <p:cNvSpPr>
                <a:spLocks noChangeArrowheads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3305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3457" name="Rectangle 2077"/>
              <p:cNvSpPr>
                <a:spLocks noChangeArrowheads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3368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3458" name="Rectangle 2078"/>
              <p:cNvSpPr>
                <a:spLocks noChangeArrowheads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3175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3459" name="Rectangle 2079"/>
              <p:cNvSpPr>
                <a:spLocks noChangeArrowheads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3239" y="250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3460" name="Rectangle 2080"/>
              <p:cNvSpPr>
                <a:spLocks noChangeArrowheads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2917" y="213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3461" name="Rectangle 2081"/>
              <p:cNvSpPr>
                <a:spLocks noChangeArrowheads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2985" y="2195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3462" name="Rectangle 2082"/>
              <p:cNvSpPr>
                <a:spLocks noChangeArrowheads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253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3463" name="Rectangle 2083"/>
              <p:cNvSpPr>
                <a:spLocks noChangeArrowheads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2597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3464" name="Rectangle 2084"/>
              <p:cNvSpPr>
                <a:spLocks noChangeArrowheads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2792" y="1987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3465" name="Rectangle 2085"/>
              <p:cNvSpPr>
                <a:spLocks noChangeArrowheads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2856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3466" name="Rectangle 2086"/>
              <p:cNvSpPr>
                <a:spLocks noChangeArrowheads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2666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3467" name="Rectangle 2087"/>
              <p:cNvSpPr>
                <a:spLocks noChangeArrowheads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2726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3468" name="Rectangle 2088"/>
              <p:cNvSpPr>
                <a:spLocks noChangeArrowheads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2404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3469" name="Rectangle 2089"/>
              <p:cNvSpPr>
                <a:spLocks noChangeArrowheads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2473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3470" name="Rectangle 2090"/>
              <p:cNvSpPr>
                <a:spLocks noChangeArrowheads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202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3471" name="Rectangle 2091"/>
              <p:cNvSpPr>
                <a:spLocks noChangeArrowheads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2085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3472" name="Rectangle 2092"/>
              <p:cNvSpPr>
                <a:spLocks noChangeArrowheads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2280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3473" name="Rectangle 2093"/>
              <p:cNvSpPr>
                <a:spLocks noChangeArrowheads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2341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3474" name="Rectangle 2094"/>
              <p:cNvSpPr>
                <a:spLocks noChangeArrowheads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2153" y="2444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3475" name="Rectangle 2095"/>
              <p:cNvSpPr>
                <a:spLocks noChangeArrowheads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2214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3476" name="Rectangle 2096"/>
              <p:cNvSpPr>
                <a:spLocks noChangeArrowheads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012" y="2215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3477" name="Rectangle 2097"/>
              <p:cNvSpPr>
                <a:spLocks noChangeArrowheads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078" y="2271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3478" name="Line 2098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1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9" name="Line 2099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1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0" name="Line 2100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1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1" name="Line 2101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1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" name="Line 2102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1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" name="Line 2103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1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" name="Line 2104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1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" name="Line 2105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1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" name="Line 2106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1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" name="Line 2107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1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" name="Line 2108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165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" name="Line 2109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1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" name="Line 2110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1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" name="Line 2111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1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" name="Line 2112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1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" name="Line 2113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1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" name="Line 2114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1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" name="Line 2115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1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" name="Line 2116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1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" name="Line 2117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1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" name="Line 2118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1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" name="Line 2119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2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" name="Line 2120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2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" name="Line 2121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2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" name="Line 2122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211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" name="Line 2123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2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" name="Line 2124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2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" name="Line 2125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221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" name="Line 2126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224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" name="Line 2127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227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" name="Line 2128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231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" name="Line 2129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234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" name="Line 2130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237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" name="Line 2131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241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" name="Line 2132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244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" name="Line 2133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247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" name="Line 2134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250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" name="Line 2135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254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" name="Line 2136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257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" name="Line 2137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260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" name="Line 2138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263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" name="Line 2139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267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" name="Line 2140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270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" name="Line 2141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273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" name="Line 2142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277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" name="Line 2143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280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4" name="Line 2144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283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" name="Line 2145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286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6" name="Line 2146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290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7" name="Line 2147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293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8" name="Line 2148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296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9" name="Line 2149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300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0" name="Line 2150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303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1" name="Line 2151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306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2" name="Line 2152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309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" name="Line 2153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313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4" name="Line 2154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316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5" name="Line 2155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319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6" name="Line 2156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322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7" name="Line 2157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326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8" name="Line 2158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329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9" name="Line 2159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3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0" name="Line 2160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3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1" name="Line 2161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3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2" name="Line 2162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3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" name="Line 2163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3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" name="Line 2164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3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5" name="Line 2165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3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6" name="Line 2166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3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7" name="Line 2167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3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8" name="Line 2168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3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9" name="Line 2169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365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0" name="Line 2170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3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1" name="Line 2171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3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2" name="Line 2172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3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3" name="Line 2173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3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" name="Line 2174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3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5" name="Line 2175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3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6" name="Line 2176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3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7" name="Line 2177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3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8" name="Line 2178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>
                <a:off x="3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9" name="Line 2179"/>
              <p:cNvSpPr>
                <a:spLocks noChangeShapeType="1"/>
              </p:cNvSpPr>
              <p:nvPr>
                <p:custDataLst>
                  <p:tags r:id="rId241"/>
                </p:custDataLst>
              </p:nvPr>
            </p:nvSpPr>
            <p:spPr bwMode="auto">
              <a:xfrm>
                <a:off x="3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0" name="Line 2180"/>
              <p:cNvSpPr>
                <a:spLocks noChangeShapeType="1"/>
              </p:cNvSpPr>
              <p:nvPr>
                <p:custDataLst>
                  <p:tags r:id="rId242"/>
                </p:custDataLst>
              </p:nvPr>
            </p:nvSpPr>
            <p:spPr bwMode="auto">
              <a:xfrm>
                <a:off x="4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" name="Line 2181"/>
              <p:cNvSpPr>
                <a:spLocks noChangeShapeType="1"/>
              </p:cNvSpPr>
              <p:nvPr>
                <p:custDataLst>
                  <p:tags r:id="rId243"/>
                </p:custDataLst>
              </p:nvPr>
            </p:nvSpPr>
            <p:spPr bwMode="auto">
              <a:xfrm>
                <a:off x="4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2" name="Line 2182"/>
              <p:cNvSpPr>
                <a:spLocks noChangeShapeType="1"/>
              </p:cNvSpPr>
              <p:nvPr>
                <p:custDataLst>
                  <p:tags r:id="rId244"/>
                </p:custDataLst>
              </p:nvPr>
            </p:nvSpPr>
            <p:spPr bwMode="auto">
              <a:xfrm>
                <a:off x="4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3" name="Line 2183"/>
              <p:cNvSpPr>
                <a:spLocks noChangeShapeType="1"/>
              </p:cNvSpPr>
              <p:nvPr>
                <p:custDataLst>
                  <p:tags r:id="rId245"/>
                </p:custDataLst>
              </p:nvPr>
            </p:nvSpPr>
            <p:spPr bwMode="auto">
              <a:xfrm>
                <a:off x="411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4" name="Line 2184"/>
              <p:cNvSpPr>
                <a:spLocks noChangeShapeType="1"/>
              </p:cNvSpPr>
              <p:nvPr>
                <p:custDataLst>
                  <p:tags r:id="rId246"/>
                </p:custDataLst>
              </p:nvPr>
            </p:nvSpPr>
            <p:spPr bwMode="auto">
              <a:xfrm>
                <a:off x="4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5" name="Line 2185"/>
              <p:cNvSpPr>
                <a:spLocks noChangeShapeType="1"/>
              </p:cNvSpPr>
              <p:nvPr>
                <p:custDataLst>
                  <p:tags r:id="rId247"/>
                </p:custDataLst>
              </p:nvPr>
            </p:nvSpPr>
            <p:spPr bwMode="auto">
              <a:xfrm>
                <a:off x="4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6" name="Freeform 2186"/>
              <p:cNvSpPr>
                <a:spLocks/>
              </p:cNvSpPr>
              <p:nvPr>
                <p:custDataLst>
                  <p:tags r:id="rId248"/>
                </p:custDataLst>
              </p:nvPr>
            </p:nvSpPr>
            <p:spPr bwMode="auto">
              <a:xfrm>
                <a:off x="4213" y="4051"/>
                <a:ext cx="15" cy="9"/>
              </a:xfrm>
              <a:custGeom>
                <a:avLst/>
                <a:gdLst>
                  <a:gd name="T0" fmla="*/ 0 w 11"/>
                  <a:gd name="T1" fmla="*/ 9368 h 6"/>
                  <a:gd name="T2" fmla="*/ 2693 w 11"/>
                  <a:gd name="T3" fmla="*/ 2397 h 6"/>
                  <a:gd name="T4" fmla="*/ 2824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0" y="6"/>
                    </a:moveTo>
                    <a:lnTo>
                      <a:pt x="10" y="1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7" name="Freeform 2187"/>
              <p:cNvSpPr>
                <a:spLocks/>
              </p:cNvSpPr>
              <p:nvPr>
                <p:custDataLst>
                  <p:tags r:id="rId249"/>
                </p:custDataLst>
              </p:nvPr>
            </p:nvSpPr>
            <p:spPr bwMode="auto">
              <a:xfrm>
                <a:off x="4239" y="4024"/>
                <a:ext cx="7" cy="15"/>
              </a:xfrm>
              <a:custGeom>
                <a:avLst/>
                <a:gdLst>
                  <a:gd name="T0" fmla="*/ 0 w 5"/>
                  <a:gd name="T1" fmla="*/ 2824 h 11"/>
                  <a:gd name="T2" fmla="*/ 2220 w 5"/>
                  <a:gd name="T3" fmla="*/ 571 h 11"/>
                  <a:gd name="T4" fmla="*/ 2220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8" name="Line 2188"/>
              <p:cNvSpPr>
                <a:spLocks noChangeShapeType="1"/>
              </p:cNvSpPr>
              <p:nvPr>
                <p:custDataLst>
                  <p:tags r:id="rId250"/>
                </p:custDataLst>
              </p:nvPr>
            </p:nvSpPr>
            <p:spPr bwMode="auto">
              <a:xfrm flipV="1">
                <a:off x="4248" y="3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9" name="Line 2189"/>
              <p:cNvSpPr>
                <a:spLocks noChangeShapeType="1"/>
              </p:cNvSpPr>
              <p:nvPr>
                <p:custDataLst>
                  <p:tags r:id="rId251"/>
                </p:custDataLst>
              </p:nvPr>
            </p:nvSpPr>
            <p:spPr bwMode="auto">
              <a:xfrm flipV="1">
                <a:off x="4248" y="395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0" name="Line 2190"/>
              <p:cNvSpPr>
                <a:spLocks noChangeShapeType="1"/>
              </p:cNvSpPr>
              <p:nvPr>
                <p:custDataLst>
                  <p:tags r:id="rId252"/>
                </p:custDataLst>
              </p:nvPr>
            </p:nvSpPr>
            <p:spPr bwMode="auto">
              <a:xfrm flipV="1">
                <a:off x="4248" y="39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1" name="Line 2191"/>
              <p:cNvSpPr>
                <a:spLocks noChangeShapeType="1"/>
              </p:cNvSpPr>
              <p:nvPr>
                <p:custDataLst>
                  <p:tags r:id="rId253"/>
                </p:custDataLst>
              </p:nvPr>
            </p:nvSpPr>
            <p:spPr bwMode="auto">
              <a:xfrm flipV="1">
                <a:off x="4248" y="38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2" name="Line 2192"/>
              <p:cNvSpPr>
                <a:spLocks noChangeShapeType="1"/>
              </p:cNvSpPr>
              <p:nvPr>
                <p:custDataLst>
                  <p:tags r:id="rId254"/>
                </p:custDataLst>
              </p:nvPr>
            </p:nvSpPr>
            <p:spPr bwMode="auto">
              <a:xfrm flipV="1">
                <a:off x="4248" y="386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3" name="Line 2193"/>
              <p:cNvSpPr>
                <a:spLocks noChangeShapeType="1"/>
              </p:cNvSpPr>
              <p:nvPr>
                <p:custDataLst>
                  <p:tags r:id="rId255"/>
                </p:custDataLst>
              </p:nvPr>
            </p:nvSpPr>
            <p:spPr bwMode="auto">
              <a:xfrm flipV="1">
                <a:off x="4248" y="38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4" name="Line 2194"/>
              <p:cNvSpPr>
                <a:spLocks noChangeShapeType="1"/>
              </p:cNvSpPr>
              <p:nvPr>
                <p:custDataLst>
                  <p:tags r:id="rId256"/>
                </p:custDataLst>
              </p:nvPr>
            </p:nvSpPr>
            <p:spPr bwMode="auto">
              <a:xfrm flipV="1">
                <a:off x="4248" y="37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5" name="Line 2195"/>
              <p:cNvSpPr>
                <a:spLocks noChangeShapeType="1"/>
              </p:cNvSpPr>
              <p:nvPr>
                <p:custDataLst>
                  <p:tags r:id="rId257"/>
                </p:custDataLst>
              </p:nvPr>
            </p:nvSpPr>
            <p:spPr bwMode="auto">
              <a:xfrm flipV="1">
                <a:off x="4248" y="37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6" name="Line 2196"/>
              <p:cNvSpPr>
                <a:spLocks noChangeShapeType="1"/>
              </p:cNvSpPr>
              <p:nvPr>
                <p:custDataLst>
                  <p:tags r:id="rId258"/>
                </p:custDataLst>
              </p:nvPr>
            </p:nvSpPr>
            <p:spPr bwMode="auto">
              <a:xfrm flipV="1">
                <a:off x="4248" y="37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7" name="Line 2197"/>
              <p:cNvSpPr>
                <a:spLocks noChangeShapeType="1"/>
              </p:cNvSpPr>
              <p:nvPr>
                <p:custDataLst>
                  <p:tags r:id="rId259"/>
                </p:custDataLst>
              </p:nvPr>
            </p:nvSpPr>
            <p:spPr bwMode="auto">
              <a:xfrm flipV="1">
                <a:off x="4248" y="36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8" name="Line 2198"/>
              <p:cNvSpPr>
                <a:spLocks noChangeShapeType="1"/>
              </p:cNvSpPr>
              <p:nvPr>
                <p:custDataLst>
                  <p:tags r:id="rId260"/>
                </p:custDataLst>
              </p:nvPr>
            </p:nvSpPr>
            <p:spPr bwMode="auto">
              <a:xfrm flipV="1">
                <a:off x="4248" y="366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9" name="Line 2199"/>
              <p:cNvSpPr>
                <a:spLocks noChangeShapeType="1"/>
              </p:cNvSpPr>
              <p:nvPr>
                <p:custDataLst>
                  <p:tags r:id="rId261"/>
                </p:custDataLst>
              </p:nvPr>
            </p:nvSpPr>
            <p:spPr bwMode="auto">
              <a:xfrm flipV="1">
                <a:off x="4248" y="36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0" name="Line 2200"/>
              <p:cNvSpPr>
                <a:spLocks noChangeShapeType="1"/>
              </p:cNvSpPr>
              <p:nvPr>
                <p:custDataLst>
                  <p:tags r:id="rId262"/>
                </p:custDataLst>
              </p:nvPr>
            </p:nvSpPr>
            <p:spPr bwMode="auto">
              <a:xfrm flipV="1">
                <a:off x="4248" y="35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1" name="Line 2201"/>
              <p:cNvSpPr>
                <a:spLocks noChangeShapeType="1"/>
              </p:cNvSpPr>
              <p:nvPr>
                <p:custDataLst>
                  <p:tags r:id="rId263"/>
                </p:custDataLst>
              </p:nvPr>
            </p:nvSpPr>
            <p:spPr bwMode="auto">
              <a:xfrm flipV="1">
                <a:off x="4248" y="356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2" name="Line 2202"/>
              <p:cNvSpPr>
                <a:spLocks noChangeShapeType="1"/>
              </p:cNvSpPr>
              <p:nvPr>
                <p:custDataLst>
                  <p:tags r:id="rId264"/>
                </p:custDataLst>
              </p:nvPr>
            </p:nvSpPr>
            <p:spPr bwMode="auto">
              <a:xfrm flipV="1">
                <a:off x="4248" y="35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3" name="Line 2203"/>
              <p:cNvSpPr>
                <a:spLocks noChangeShapeType="1"/>
              </p:cNvSpPr>
              <p:nvPr>
                <p:custDataLst>
                  <p:tags r:id="rId265"/>
                </p:custDataLst>
              </p:nvPr>
            </p:nvSpPr>
            <p:spPr bwMode="auto">
              <a:xfrm flipV="1">
                <a:off x="4248" y="349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" name="Line 2204"/>
              <p:cNvSpPr>
                <a:spLocks noChangeShapeType="1"/>
              </p:cNvSpPr>
              <p:nvPr>
                <p:custDataLst>
                  <p:tags r:id="rId266"/>
                </p:custDataLst>
              </p:nvPr>
            </p:nvSpPr>
            <p:spPr bwMode="auto">
              <a:xfrm flipV="1">
                <a:off x="4248" y="34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" name="Line 2205"/>
              <p:cNvSpPr>
                <a:spLocks noChangeShapeType="1"/>
              </p:cNvSpPr>
              <p:nvPr>
                <p:custDataLst>
                  <p:tags r:id="rId267"/>
                </p:custDataLst>
              </p:nvPr>
            </p:nvSpPr>
            <p:spPr bwMode="auto">
              <a:xfrm flipV="1">
                <a:off x="4248" y="34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" name="Line 2206"/>
              <p:cNvSpPr>
                <a:spLocks noChangeShapeType="1"/>
              </p:cNvSpPr>
              <p:nvPr>
                <p:custDataLst>
                  <p:tags r:id="rId268"/>
                </p:custDataLst>
              </p:nvPr>
            </p:nvSpPr>
            <p:spPr bwMode="auto">
              <a:xfrm flipV="1">
                <a:off x="4248" y="340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" name="Line 2207"/>
              <p:cNvSpPr>
                <a:spLocks noChangeShapeType="1"/>
              </p:cNvSpPr>
              <p:nvPr>
                <p:custDataLst>
                  <p:tags r:id="rId269"/>
                </p:custDataLst>
              </p:nvPr>
            </p:nvSpPr>
            <p:spPr bwMode="auto">
              <a:xfrm flipV="1">
                <a:off x="4248" y="33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" name="Line 2208"/>
              <p:cNvSpPr>
                <a:spLocks noChangeShapeType="1"/>
              </p:cNvSpPr>
              <p:nvPr>
                <p:custDataLst>
                  <p:tags r:id="rId270"/>
                </p:custDataLst>
              </p:nvPr>
            </p:nvSpPr>
            <p:spPr bwMode="auto">
              <a:xfrm flipV="1">
                <a:off x="4248" y="333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" name="Line 2209"/>
              <p:cNvSpPr>
                <a:spLocks noChangeShapeType="1"/>
              </p:cNvSpPr>
              <p:nvPr>
                <p:custDataLst>
                  <p:tags r:id="rId271"/>
                </p:custDataLst>
              </p:nvPr>
            </p:nvSpPr>
            <p:spPr bwMode="auto">
              <a:xfrm flipV="1">
                <a:off x="4248" y="33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" name="Line 2210"/>
              <p:cNvSpPr>
                <a:spLocks noChangeShapeType="1"/>
              </p:cNvSpPr>
              <p:nvPr>
                <p:custDataLst>
                  <p:tags r:id="rId272"/>
                </p:custDataLst>
              </p:nvPr>
            </p:nvSpPr>
            <p:spPr bwMode="auto">
              <a:xfrm flipV="1">
                <a:off x="4248" y="32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" name="Line 2211"/>
              <p:cNvSpPr>
                <a:spLocks noChangeShapeType="1"/>
              </p:cNvSpPr>
              <p:nvPr>
                <p:custDataLst>
                  <p:tags r:id="rId273"/>
                </p:custDataLst>
              </p:nvPr>
            </p:nvSpPr>
            <p:spPr bwMode="auto">
              <a:xfrm flipV="1">
                <a:off x="4248" y="32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" name="Line 2212"/>
              <p:cNvSpPr>
                <a:spLocks noChangeShapeType="1"/>
              </p:cNvSpPr>
              <p:nvPr>
                <p:custDataLst>
                  <p:tags r:id="rId274"/>
                </p:custDataLst>
              </p:nvPr>
            </p:nvSpPr>
            <p:spPr bwMode="auto">
              <a:xfrm flipV="1">
                <a:off x="4248" y="32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" name="Line 2213"/>
              <p:cNvSpPr>
                <a:spLocks noChangeShapeType="1"/>
              </p:cNvSpPr>
              <p:nvPr>
                <p:custDataLst>
                  <p:tags r:id="rId275"/>
                </p:custDataLst>
              </p:nvPr>
            </p:nvSpPr>
            <p:spPr bwMode="auto">
              <a:xfrm flipV="1">
                <a:off x="4248" y="31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" name="Line 2214"/>
              <p:cNvSpPr>
                <a:spLocks noChangeShapeType="1"/>
              </p:cNvSpPr>
              <p:nvPr>
                <p:custDataLst>
                  <p:tags r:id="rId276"/>
                </p:custDataLst>
              </p:nvPr>
            </p:nvSpPr>
            <p:spPr bwMode="auto">
              <a:xfrm flipV="1">
                <a:off x="4248" y="31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" name="Line 2215"/>
              <p:cNvSpPr>
                <a:spLocks noChangeShapeType="1"/>
              </p:cNvSpPr>
              <p:nvPr>
                <p:custDataLst>
                  <p:tags r:id="rId277"/>
                </p:custDataLst>
              </p:nvPr>
            </p:nvSpPr>
            <p:spPr bwMode="auto">
              <a:xfrm flipV="1">
                <a:off x="4248" y="31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" name="Line 2216"/>
              <p:cNvSpPr>
                <a:spLocks noChangeShapeType="1"/>
              </p:cNvSpPr>
              <p:nvPr>
                <p:custDataLst>
                  <p:tags r:id="rId278"/>
                </p:custDataLst>
              </p:nvPr>
            </p:nvSpPr>
            <p:spPr bwMode="auto">
              <a:xfrm flipV="1">
                <a:off x="4248" y="30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" name="Line 2217"/>
              <p:cNvSpPr>
                <a:spLocks noChangeShapeType="1"/>
              </p:cNvSpPr>
              <p:nvPr>
                <p:custDataLst>
                  <p:tags r:id="rId279"/>
                </p:custDataLst>
              </p:nvPr>
            </p:nvSpPr>
            <p:spPr bwMode="auto">
              <a:xfrm flipV="1">
                <a:off x="4248" y="30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" name="Line 2218"/>
              <p:cNvSpPr>
                <a:spLocks noChangeShapeType="1"/>
              </p:cNvSpPr>
              <p:nvPr>
                <p:custDataLst>
                  <p:tags r:id="rId280"/>
                </p:custDataLst>
              </p:nvPr>
            </p:nvSpPr>
            <p:spPr bwMode="auto">
              <a:xfrm flipV="1">
                <a:off x="4248" y="30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" name="Line 2219"/>
              <p:cNvSpPr>
                <a:spLocks noChangeShapeType="1"/>
              </p:cNvSpPr>
              <p:nvPr>
                <p:custDataLst>
                  <p:tags r:id="rId281"/>
                </p:custDataLst>
              </p:nvPr>
            </p:nvSpPr>
            <p:spPr bwMode="auto">
              <a:xfrm flipV="1">
                <a:off x="4248" y="29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" name="Line 2220"/>
              <p:cNvSpPr>
                <a:spLocks noChangeShapeType="1"/>
              </p:cNvSpPr>
              <p:nvPr>
                <p:custDataLst>
                  <p:tags r:id="rId282"/>
                </p:custDataLst>
              </p:nvPr>
            </p:nvSpPr>
            <p:spPr bwMode="auto">
              <a:xfrm flipV="1">
                <a:off x="4248" y="294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" name="Line 2221"/>
              <p:cNvSpPr>
                <a:spLocks noChangeShapeType="1"/>
              </p:cNvSpPr>
              <p:nvPr>
                <p:custDataLst>
                  <p:tags r:id="rId283"/>
                </p:custDataLst>
              </p:nvPr>
            </p:nvSpPr>
            <p:spPr bwMode="auto">
              <a:xfrm flipV="1">
                <a:off x="4248" y="29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" name="Line 2222"/>
              <p:cNvSpPr>
                <a:spLocks noChangeShapeType="1"/>
              </p:cNvSpPr>
              <p:nvPr>
                <p:custDataLst>
                  <p:tags r:id="rId284"/>
                </p:custDataLst>
              </p:nvPr>
            </p:nvSpPr>
            <p:spPr bwMode="auto">
              <a:xfrm flipV="1">
                <a:off x="4248" y="28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" name="Line 2223"/>
              <p:cNvSpPr>
                <a:spLocks noChangeShapeType="1"/>
              </p:cNvSpPr>
              <p:nvPr>
                <p:custDataLst>
                  <p:tags r:id="rId285"/>
                </p:custDataLst>
              </p:nvPr>
            </p:nvSpPr>
            <p:spPr bwMode="auto">
              <a:xfrm flipV="1">
                <a:off x="4248" y="28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" name="Line 2224"/>
              <p:cNvSpPr>
                <a:spLocks noChangeShapeType="1"/>
              </p:cNvSpPr>
              <p:nvPr>
                <p:custDataLst>
                  <p:tags r:id="rId286"/>
                </p:custDataLst>
              </p:nvPr>
            </p:nvSpPr>
            <p:spPr bwMode="auto">
              <a:xfrm flipV="1">
                <a:off x="4248" y="28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" name="Line 2225"/>
              <p:cNvSpPr>
                <a:spLocks noChangeShapeType="1"/>
              </p:cNvSpPr>
              <p:nvPr>
                <p:custDataLst>
                  <p:tags r:id="rId287"/>
                </p:custDataLst>
              </p:nvPr>
            </p:nvSpPr>
            <p:spPr bwMode="auto">
              <a:xfrm flipV="1">
                <a:off x="4248" y="27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" name="Line 2226"/>
              <p:cNvSpPr>
                <a:spLocks noChangeShapeType="1"/>
              </p:cNvSpPr>
              <p:nvPr>
                <p:custDataLst>
                  <p:tags r:id="rId288"/>
                </p:custDataLst>
              </p:nvPr>
            </p:nvSpPr>
            <p:spPr bwMode="auto">
              <a:xfrm flipV="1">
                <a:off x="4248" y="27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" name="Line 2227"/>
              <p:cNvSpPr>
                <a:spLocks noChangeShapeType="1"/>
              </p:cNvSpPr>
              <p:nvPr>
                <p:custDataLst>
                  <p:tags r:id="rId289"/>
                </p:custDataLst>
              </p:nvPr>
            </p:nvSpPr>
            <p:spPr bwMode="auto">
              <a:xfrm flipV="1">
                <a:off x="4248" y="27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" name="Line 2228"/>
              <p:cNvSpPr>
                <a:spLocks noChangeShapeType="1"/>
              </p:cNvSpPr>
              <p:nvPr>
                <p:custDataLst>
                  <p:tags r:id="rId290"/>
                </p:custDataLst>
              </p:nvPr>
            </p:nvSpPr>
            <p:spPr bwMode="auto">
              <a:xfrm flipV="1">
                <a:off x="4248" y="26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" name="Line 2229"/>
              <p:cNvSpPr>
                <a:spLocks noChangeShapeType="1"/>
              </p:cNvSpPr>
              <p:nvPr>
                <p:custDataLst>
                  <p:tags r:id="rId291"/>
                </p:custDataLst>
              </p:nvPr>
            </p:nvSpPr>
            <p:spPr bwMode="auto">
              <a:xfrm flipV="1">
                <a:off x="4248" y="26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" name="Line 2230"/>
              <p:cNvSpPr>
                <a:spLocks noChangeShapeType="1"/>
              </p:cNvSpPr>
              <p:nvPr>
                <p:custDataLst>
                  <p:tags r:id="rId292"/>
                </p:custDataLst>
              </p:nvPr>
            </p:nvSpPr>
            <p:spPr bwMode="auto">
              <a:xfrm flipV="1">
                <a:off x="4248" y="26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" name="Line 2231"/>
              <p:cNvSpPr>
                <a:spLocks noChangeShapeType="1"/>
              </p:cNvSpPr>
              <p:nvPr>
                <p:custDataLst>
                  <p:tags r:id="rId293"/>
                </p:custDataLst>
              </p:nvPr>
            </p:nvSpPr>
            <p:spPr bwMode="auto">
              <a:xfrm flipV="1">
                <a:off x="4248" y="258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" name="Line 2232"/>
              <p:cNvSpPr>
                <a:spLocks noChangeShapeType="1"/>
              </p:cNvSpPr>
              <p:nvPr>
                <p:custDataLst>
                  <p:tags r:id="rId294"/>
                </p:custDataLst>
              </p:nvPr>
            </p:nvSpPr>
            <p:spPr bwMode="auto">
              <a:xfrm flipV="1">
                <a:off x="4248" y="25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" name="Line 2233"/>
              <p:cNvSpPr>
                <a:spLocks noChangeShapeType="1"/>
              </p:cNvSpPr>
              <p:nvPr>
                <p:custDataLst>
                  <p:tags r:id="rId295"/>
                </p:custDataLst>
              </p:nvPr>
            </p:nvSpPr>
            <p:spPr bwMode="auto">
              <a:xfrm flipV="1">
                <a:off x="4248" y="25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" name="Line 2234"/>
              <p:cNvSpPr>
                <a:spLocks noChangeShapeType="1"/>
              </p:cNvSpPr>
              <p:nvPr>
                <p:custDataLst>
                  <p:tags r:id="rId296"/>
                </p:custDataLst>
              </p:nvPr>
            </p:nvSpPr>
            <p:spPr bwMode="auto">
              <a:xfrm flipV="1">
                <a:off x="4248" y="24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" name="Line 2235"/>
              <p:cNvSpPr>
                <a:spLocks noChangeShapeType="1"/>
              </p:cNvSpPr>
              <p:nvPr>
                <p:custDataLst>
                  <p:tags r:id="rId297"/>
                </p:custDataLst>
              </p:nvPr>
            </p:nvSpPr>
            <p:spPr bwMode="auto">
              <a:xfrm flipV="1">
                <a:off x="4248" y="24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" name="Line 2236"/>
              <p:cNvSpPr>
                <a:spLocks noChangeShapeType="1"/>
              </p:cNvSpPr>
              <p:nvPr>
                <p:custDataLst>
                  <p:tags r:id="rId298"/>
                </p:custDataLst>
              </p:nvPr>
            </p:nvSpPr>
            <p:spPr bwMode="auto">
              <a:xfrm flipV="1">
                <a:off x="4248" y="24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" name="Line 2237"/>
              <p:cNvSpPr>
                <a:spLocks noChangeShapeType="1"/>
              </p:cNvSpPr>
              <p:nvPr>
                <p:custDataLst>
                  <p:tags r:id="rId299"/>
                </p:custDataLst>
              </p:nvPr>
            </p:nvSpPr>
            <p:spPr bwMode="auto">
              <a:xfrm flipV="1">
                <a:off x="4248" y="23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" name="Line 2238"/>
              <p:cNvSpPr>
                <a:spLocks noChangeShapeType="1"/>
              </p:cNvSpPr>
              <p:nvPr>
                <p:custDataLst>
                  <p:tags r:id="rId300"/>
                </p:custDataLst>
              </p:nvPr>
            </p:nvSpPr>
            <p:spPr bwMode="auto">
              <a:xfrm flipV="1">
                <a:off x="4248" y="23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" name="Line 2239"/>
              <p:cNvSpPr>
                <a:spLocks noChangeShapeType="1"/>
              </p:cNvSpPr>
              <p:nvPr>
                <p:custDataLst>
                  <p:tags r:id="rId301"/>
                </p:custDataLst>
              </p:nvPr>
            </p:nvSpPr>
            <p:spPr bwMode="auto">
              <a:xfrm flipV="1">
                <a:off x="4248" y="23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" name="Line 2240"/>
              <p:cNvSpPr>
                <a:spLocks noChangeShapeType="1"/>
              </p:cNvSpPr>
              <p:nvPr>
                <p:custDataLst>
                  <p:tags r:id="rId302"/>
                </p:custDataLst>
              </p:nvPr>
            </p:nvSpPr>
            <p:spPr bwMode="auto">
              <a:xfrm flipV="1">
                <a:off x="4248" y="22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" name="Line 2241"/>
              <p:cNvSpPr>
                <a:spLocks noChangeShapeType="1"/>
              </p:cNvSpPr>
              <p:nvPr>
                <p:custDataLst>
                  <p:tags r:id="rId303"/>
                </p:custDataLst>
              </p:nvPr>
            </p:nvSpPr>
            <p:spPr bwMode="auto">
              <a:xfrm flipV="1">
                <a:off x="4248" y="22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2" name="Line 2242"/>
              <p:cNvSpPr>
                <a:spLocks noChangeShapeType="1"/>
              </p:cNvSpPr>
              <p:nvPr>
                <p:custDataLst>
                  <p:tags r:id="rId304"/>
                </p:custDataLst>
              </p:nvPr>
            </p:nvSpPr>
            <p:spPr bwMode="auto">
              <a:xfrm flipV="1">
                <a:off x="4248" y="22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" name="Line 2243"/>
              <p:cNvSpPr>
                <a:spLocks noChangeShapeType="1"/>
              </p:cNvSpPr>
              <p:nvPr>
                <p:custDataLst>
                  <p:tags r:id="rId305"/>
                </p:custDataLst>
              </p:nvPr>
            </p:nvSpPr>
            <p:spPr bwMode="auto">
              <a:xfrm flipV="1">
                <a:off x="4248" y="218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" name="Line 2244"/>
              <p:cNvSpPr>
                <a:spLocks noChangeShapeType="1"/>
              </p:cNvSpPr>
              <p:nvPr>
                <p:custDataLst>
                  <p:tags r:id="rId306"/>
                </p:custDataLst>
              </p:nvPr>
            </p:nvSpPr>
            <p:spPr bwMode="auto">
              <a:xfrm flipV="1">
                <a:off x="4248" y="21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" name="Line 2245"/>
              <p:cNvSpPr>
                <a:spLocks noChangeShapeType="1"/>
              </p:cNvSpPr>
              <p:nvPr>
                <p:custDataLst>
                  <p:tags r:id="rId307"/>
                </p:custDataLst>
              </p:nvPr>
            </p:nvSpPr>
            <p:spPr bwMode="auto">
              <a:xfrm flipV="1">
                <a:off x="4248" y="21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" name="Line 2246"/>
              <p:cNvSpPr>
                <a:spLocks noChangeShapeType="1"/>
              </p:cNvSpPr>
              <p:nvPr>
                <p:custDataLst>
                  <p:tags r:id="rId308"/>
                </p:custDataLst>
              </p:nvPr>
            </p:nvSpPr>
            <p:spPr bwMode="auto">
              <a:xfrm flipV="1">
                <a:off x="4248" y="20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" name="Line 2247"/>
              <p:cNvSpPr>
                <a:spLocks noChangeShapeType="1"/>
              </p:cNvSpPr>
              <p:nvPr>
                <p:custDataLst>
                  <p:tags r:id="rId309"/>
                </p:custDataLst>
              </p:nvPr>
            </p:nvSpPr>
            <p:spPr bwMode="auto">
              <a:xfrm flipV="1">
                <a:off x="4248" y="20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" name="Line 2248"/>
              <p:cNvSpPr>
                <a:spLocks noChangeShapeType="1"/>
              </p:cNvSpPr>
              <p:nvPr>
                <p:custDataLst>
                  <p:tags r:id="rId310"/>
                </p:custDataLst>
              </p:nvPr>
            </p:nvSpPr>
            <p:spPr bwMode="auto">
              <a:xfrm flipV="1">
                <a:off x="4248" y="20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" name="Line 2249"/>
              <p:cNvSpPr>
                <a:spLocks noChangeShapeType="1"/>
              </p:cNvSpPr>
              <p:nvPr>
                <p:custDataLst>
                  <p:tags r:id="rId311"/>
                </p:custDataLst>
              </p:nvPr>
            </p:nvSpPr>
            <p:spPr bwMode="auto">
              <a:xfrm flipV="1">
                <a:off x="4248" y="1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" name="Freeform 2250"/>
              <p:cNvSpPr>
                <a:spLocks/>
              </p:cNvSpPr>
              <p:nvPr>
                <p:custDataLst>
                  <p:tags r:id="rId312"/>
                </p:custDataLst>
              </p:nvPr>
            </p:nvSpPr>
            <p:spPr bwMode="auto">
              <a:xfrm>
                <a:off x="4248" y="1959"/>
                <a:ext cx="0" cy="16"/>
              </a:xfrm>
              <a:custGeom>
                <a:avLst/>
                <a:gdLst>
                  <a:gd name="T0" fmla="*/ 2069 h 12"/>
                  <a:gd name="T1" fmla="*/ 491 h 12"/>
                  <a:gd name="T2" fmla="*/ 0 h 12"/>
                  <a:gd name="T3" fmla="*/ 0 60000 65536"/>
                  <a:gd name="T4" fmla="*/ 0 60000 65536"/>
                  <a:gd name="T5" fmla="*/ 0 60000 65536"/>
                  <a:gd name="T6" fmla="*/ 0 h 12"/>
                  <a:gd name="T7" fmla="*/ 12 h 1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2">
                    <a:moveTo>
                      <a:pt x="0" y="12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" name="Freeform 2251"/>
              <p:cNvSpPr>
                <a:spLocks/>
              </p:cNvSpPr>
              <p:nvPr>
                <p:custDataLst>
                  <p:tags r:id="rId313"/>
                </p:custDataLst>
              </p:nvPr>
            </p:nvSpPr>
            <p:spPr bwMode="auto">
              <a:xfrm>
                <a:off x="4235" y="1930"/>
                <a:ext cx="9" cy="14"/>
              </a:xfrm>
              <a:custGeom>
                <a:avLst/>
                <a:gdLst>
                  <a:gd name="T0" fmla="*/ 631 w 7"/>
                  <a:gd name="T1" fmla="*/ 4351 h 10"/>
                  <a:gd name="T2" fmla="*/ 208 w 7"/>
                  <a:gd name="T3" fmla="*/ 844 h 10"/>
                  <a:gd name="T4" fmla="*/ 0 w 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0"/>
                  <a:gd name="T11" fmla="*/ 7 w 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0">
                    <a:moveTo>
                      <a:pt x="7" y="1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2" name="Freeform 2252"/>
              <p:cNvSpPr>
                <a:spLocks/>
              </p:cNvSpPr>
              <p:nvPr>
                <p:custDataLst>
                  <p:tags r:id="rId314"/>
                </p:custDataLst>
              </p:nvPr>
            </p:nvSpPr>
            <p:spPr bwMode="auto">
              <a:xfrm>
                <a:off x="4209" y="1912"/>
                <a:ext cx="15" cy="7"/>
              </a:xfrm>
              <a:custGeom>
                <a:avLst/>
                <a:gdLst>
                  <a:gd name="T0" fmla="*/ 2824 w 11"/>
                  <a:gd name="T1" fmla="*/ 2220 h 5"/>
                  <a:gd name="T2" fmla="*/ 779 w 11"/>
                  <a:gd name="T3" fmla="*/ 1 h 5"/>
                  <a:gd name="T4" fmla="*/ 0 w 1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5"/>
                  <a:gd name="T11" fmla="*/ 11 w 1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5">
                    <a:moveTo>
                      <a:pt x="11" y="5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3" name="Line 2253"/>
              <p:cNvSpPr>
                <a:spLocks noChangeShapeType="1"/>
              </p:cNvSpPr>
              <p:nvPr>
                <p:custDataLst>
                  <p:tags r:id="rId315"/>
                </p:custDataLst>
              </p:nvPr>
            </p:nvSpPr>
            <p:spPr bwMode="auto">
              <a:xfrm flipH="1">
                <a:off x="4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" name="Line 2254"/>
              <p:cNvSpPr>
                <a:spLocks noChangeShapeType="1"/>
              </p:cNvSpPr>
              <p:nvPr>
                <p:custDataLst>
                  <p:tags r:id="rId316"/>
                </p:custDataLst>
              </p:nvPr>
            </p:nvSpPr>
            <p:spPr bwMode="auto">
              <a:xfrm flipH="1">
                <a:off x="4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5" name="Line 2255"/>
              <p:cNvSpPr>
                <a:spLocks noChangeShapeType="1"/>
              </p:cNvSpPr>
              <p:nvPr>
                <p:custDataLst>
                  <p:tags r:id="rId317"/>
                </p:custDataLst>
              </p:nvPr>
            </p:nvSpPr>
            <p:spPr bwMode="auto">
              <a:xfrm flipH="1">
                <a:off x="4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" name="Line 2256"/>
              <p:cNvSpPr>
                <a:spLocks noChangeShapeType="1"/>
              </p:cNvSpPr>
              <p:nvPr>
                <p:custDataLst>
                  <p:tags r:id="rId318"/>
                </p:custDataLst>
              </p:nvPr>
            </p:nvSpPr>
            <p:spPr bwMode="auto">
              <a:xfrm flipH="1">
                <a:off x="4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7" name="Line 2257"/>
              <p:cNvSpPr>
                <a:spLocks noChangeShapeType="1"/>
              </p:cNvSpPr>
              <p:nvPr>
                <p:custDataLst>
                  <p:tags r:id="rId319"/>
                </p:custDataLst>
              </p:nvPr>
            </p:nvSpPr>
            <p:spPr bwMode="auto">
              <a:xfrm flipH="1">
                <a:off x="4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8" name="Line 2258"/>
              <p:cNvSpPr>
                <a:spLocks noChangeShapeType="1"/>
              </p:cNvSpPr>
              <p:nvPr>
                <p:custDataLst>
                  <p:tags r:id="rId320"/>
                </p:custDataLst>
              </p:nvPr>
            </p:nvSpPr>
            <p:spPr bwMode="auto">
              <a:xfrm flipH="1">
                <a:off x="4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9" name="Line 2259"/>
              <p:cNvSpPr>
                <a:spLocks noChangeShapeType="1"/>
              </p:cNvSpPr>
              <p:nvPr>
                <p:custDataLst>
                  <p:tags r:id="rId321"/>
                </p:custDataLst>
              </p:nvPr>
            </p:nvSpPr>
            <p:spPr bwMode="auto">
              <a:xfrm flipH="1">
                <a:off x="3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" name="Line 2260"/>
              <p:cNvSpPr>
                <a:spLocks noChangeShapeType="1"/>
              </p:cNvSpPr>
              <p:nvPr>
                <p:custDataLst>
                  <p:tags r:id="rId322"/>
                </p:custDataLst>
              </p:nvPr>
            </p:nvSpPr>
            <p:spPr bwMode="auto">
              <a:xfrm flipH="1">
                <a:off x="3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" name="Line 2261"/>
              <p:cNvSpPr>
                <a:spLocks noChangeShapeType="1"/>
              </p:cNvSpPr>
              <p:nvPr>
                <p:custDataLst>
                  <p:tags r:id="rId323"/>
                </p:custDataLst>
              </p:nvPr>
            </p:nvSpPr>
            <p:spPr bwMode="auto">
              <a:xfrm flipH="1">
                <a:off x="3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" name="Line 2262"/>
              <p:cNvSpPr>
                <a:spLocks noChangeShapeType="1"/>
              </p:cNvSpPr>
              <p:nvPr>
                <p:custDataLst>
                  <p:tags r:id="rId324"/>
                </p:custDataLst>
              </p:nvPr>
            </p:nvSpPr>
            <p:spPr bwMode="auto">
              <a:xfrm flipH="1">
                <a:off x="3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" name="Line 2263"/>
              <p:cNvSpPr>
                <a:spLocks noChangeShapeType="1"/>
              </p:cNvSpPr>
              <p:nvPr>
                <p:custDataLst>
                  <p:tags r:id="rId325"/>
                </p:custDataLst>
              </p:nvPr>
            </p:nvSpPr>
            <p:spPr bwMode="auto">
              <a:xfrm flipH="1">
                <a:off x="384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" name="Line 2264"/>
              <p:cNvSpPr>
                <a:spLocks noChangeShapeType="1"/>
              </p:cNvSpPr>
              <p:nvPr>
                <p:custDataLst>
                  <p:tags r:id="rId326"/>
                </p:custDataLst>
              </p:nvPr>
            </p:nvSpPr>
            <p:spPr bwMode="auto">
              <a:xfrm flipH="1">
                <a:off x="3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" name="Line 2265"/>
              <p:cNvSpPr>
                <a:spLocks noChangeShapeType="1"/>
              </p:cNvSpPr>
              <p:nvPr>
                <p:custDataLst>
                  <p:tags r:id="rId327"/>
                </p:custDataLst>
              </p:nvPr>
            </p:nvSpPr>
            <p:spPr bwMode="auto">
              <a:xfrm flipH="1">
                <a:off x="3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" name="Line 2266"/>
              <p:cNvSpPr>
                <a:spLocks noChangeShapeType="1"/>
              </p:cNvSpPr>
              <p:nvPr>
                <p:custDataLst>
                  <p:tags r:id="rId328"/>
                </p:custDataLst>
              </p:nvPr>
            </p:nvSpPr>
            <p:spPr bwMode="auto">
              <a:xfrm flipH="1">
                <a:off x="3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" name="Line 2267"/>
              <p:cNvSpPr>
                <a:spLocks noChangeShapeType="1"/>
              </p:cNvSpPr>
              <p:nvPr>
                <p:custDataLst>
                  <p:tags r:id="rId329"/>
                </p:custDataLst>
              </p:nvPr>
            </p:nvSpPr>
            <p:spPr bwMode="auto">
              <a:xfrm flipH="1">
                <a:off x="3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8" name="Line 2268"/>
              <p:cNvSpPr>
                <a:spLocks noChangeShapeType="1"/>
              </p:cNvSpPr>
              <p:nvPr>
                <p:custDataLst>
                  <p:tags r:id="rId330"/>
                </p:custDataLst>
              </p:nvPr>
            </p:nvSpPr>
            <p:spPr bwMode="auto">
              <a:xfrm flipH="1">
                <a:off x="3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" name="Line 2269"/>
              <p:cNvSpPr>
                <a:spLocks noChangeShapeType="1"/>
              </p:cNvSpPr>
              <p:nvPr>
                <p:custDataLst>
                  <p:tags r:id="rId331"/>
                </p:custDataLst>
              </p:nvPr>
            </p:nvSpPr>
            <p:spPr bwMode="auto">
              <a:xfrm flipH="1">
                <a:off x="3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" name="Line 2270"/>
              <p:cNvSpPr>
                <a:spLocks noChangeShapeType="1"/>
              </p:cNvSpPr>
              <p:nvPr>
                <p:custDataLst>
                  <p:tags r:id="rId332"/>
                </p:custDataLst>
              </p:nvPr>
            </p:nvSpPr>
            <p:spPr bwMode="auto">
              <a:xfrm flipH="1">
                <a:off x="3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" name="Line 2271"/>
              <p:cNvSpPr>
                <a:spLocks noChangeShapeType="1"/>
              </p:cNvSpPr>
              <p:nvPr>
                <p:custDataLst>
                  <p:tags r:id="rId333"/>
                </p:custDataLst>
              </p:nvPr>
            </p:nvSpPr>
            <p:spPr bwMode="auto">
              <a:xfrm flipH="1">
                <a:off x="3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" name="Line 2272"/>
              <p:cNvSpPr>
                <a:spLocks noChangeShapeType="1"/>
              </p:cNvSpPr>
              <p:nvPr>
                <p:custDataLst>
                  <p:tags r:id="rId334"/>
                </p:custDataLst>
              </p:nvPr>
            </p:nvSpPr>
            <p:spPr bwMode="auto">
              <a:xfrm flipH="1">
                <a:off x="3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" name="Line 2273"/>
              <p:cNvSpPr>
                <a:spLocks noChangeShapeType="1"/>
              </p:cNvSpPr>
              <p:nvPr>
                <p:custDataLst>
                  <p:tags r:id="rId335"/>
                </p:custDataLst>
              </p:nvPr>
            </p:nvSpPr>
            <p:spPr bwMode="auto">
              <a:xfrm flipH="1">
                <a:off x="3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4" name="Line 2274"/>
              <p:cNvSpPr>
                <a:spLocks noChangeShapeType="1"/>
              </p:cNvSpPr>
              <p:nvPr>
                <p:custDataLst>
                  <p:tags r:id="rId336"/>
                </p:custDataLst>
              </p:nvPr>
            </p:nvSpPr>
            <p:spPr bwMode="auto">
              <a:xfrm flipH="1">
                <a:off x="3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" name="Line 2275"/>
              <p:cNvSpPr>
                <a:spLocks noChangeShapeType="1"/>
              </p:cNvSpPr>
              <p:nvPr>
                <p:custDataLst>
                  <p:tags r:id="rId337"/>
                </p:custDataLst>
              </p:nvPr>
            </p:nvSpPr>
            <p:spPr bwMode="auto">
              <a:xfrm flipH="1">
                <a:off x="3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" name="Line 2276"/>
              <p:cNvSpPr>
                <a:spLocks noChangeShapeType="1"/>
              </p:cNvSpPr>
              <p:nvPr>
                <p:custDataLst>
                  <p:tags r:id="rId338"/>
                </p:custDataLst>
              </p:nvPr>
            </p:nvSpPr>
            <p:spPr bwMode="auto">
              <a:xfrm flipH="1">
                <a:off x="3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" name="Line 2277"/>
              <p:cNvSpPr>
                <a:spLocks noChangeShapeType="1"/>
              </p:cNvSpPr>
              <p:nvPr>
                <p:custDataLst>
                  <p:tags r:id="rId339"/>
                </p:custDataLst>
              </p:nvPr>
            </p:nvSpPr>
            <p:spPr bwMode="auto">
              <a:xfrm flipH="1">
                <a:off x="338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" name="Line 2278"/>
              <p:cNvSpPr>
                <a:spLocks noChangeShapeType="1"/>
              </p:cNvSpPr>
              <p:nvPr>
                <p:custDataLst>
                  <p:tags r:id="rId340"/>
                </p:custDataLst>
              </p:nvPr>
            </p:nvSpPr>
            <p:spPr bwMode="auto">
              <a:xfrm flipH="1">
                <a:off x="3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" name="Line 2279"/>
              <p:cNvSpPr>
                <a:spLocks noChangeShapeType="1"/>
              </p:cNvSpPr>
              <p:nvPr>
                <p:custDataLst>
                  <p:tags r:id="rId341"/>
                </p:custDataLst>
              </p:nvPr>
            </p:nvSpPr>
            <p:spPr bwMode="auto">
              <a:xfrm flipH="1">
                <a:off x="332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0" name="Line 2280"/>
              <p:cNvSpPr>
                <a:spLocks noChangeShapeType="1"/>
              </p:cNvSpPr>
              <p:nvPr>
                <p:custDataLst>
                  <p:tags r:id="rId342"/>
                </p:custDataLst>
              </p:nvPr>
            </p:nvSpPr>
            <p:spPr bwMode="auto">
              <a:xfrm flipH="1">
                <a:off x="329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" name="Line 2281"/>
              <p:cNvSpPr>
                <a:spLocks noChangeShapeType="1"/>
              </p:cNvSpPr>
              <p:nvPr>
                <p:custDataLst>
                  <p:tags r:id="rId343"/>
                </p:custDataLst>
              </p:nvPr>
            </p:nvSpPr>
            <p:spPr bwMode="auto">
              <a:xfrm flipH="1">
                <a:off x="325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" name="Line 2282"/>
              <p:cNvSpPr>
                <a:spLocks noChangeShapeType="1"/>
              </p:cNvSpPr>
              <p:nvPr>
                <p:custDataLst>
                  <p:tags r:id="rId344"/>
                </p:custDataLst>
              </p:nvPr>
            </p:nvSpPr>
            <p:spPr bwMode="auto">
              <a:xfrm flipH="1">
                <a:off x="322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" name="Line 2283"/>
              <p:cNvSpPr>
                <a:spLocks noChangeShapeType="1"/>
              </p:cNvSpPr>
              <p:nvPr>
                <p:custDataLst>
                  <p:tags r:id="rId345"/>
                </p:custDataLst>
              </p:nvPr>
            </p:nvSpPr>
            <p:spPr bwMode="auto">
              <a:xfrm flipH="1">
                <a:off x="319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4" name="Line 2284"/>
              <p:cNvSpPr>
                <a:spLocks noChangeShapeType="1"/>
              </p:cNvSpPr>
              <p:nvPr>
                <p:custDataLst>
                  <p:tags r:id="rId346"/>
                </p:custDataLst>
              </p:nvPr>
            </p:nvSpPr>
            <p:spPr bwMode="auto">
              <a:xfrm flipH="1">
                <a:off x="316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5" name="Line 2285"/>
              <p:cNvSpPr>
                <a:spLocks noChangeShapeType="1"/>
              </p:cNvSpPr>
              <p:nvPr>
                <p:custDataLst>
                  <p:tags r:id="rId347"/>
                </p:custDataLst>
              </p:nvPr>
            </p:nvSpPr>
            <p:spPr bwMode="auto">
              <a:xfrm flipH="1">
                <a:off x="312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" name="Line 2286"/>
              <p:cNvSpPr>
                <a:spLocks noChangeShapeType="1"/>
              </p:cNvSpPr>
              <p:nvPr>
                <p:custDataLst>
                  <p:tags r:id="rId348"/>
                </p:custDataLst>
              </p:nvPr>
            </p:nvSpPr>
            <p:spPr bwMode="auto">
              <a:xfrm flipH="1">
                <a:off x="309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" name="Line 2287"/>
              <p:cNvSpPr>
                <a:spLocks noChangeShapeType="1"/>
              </p:cNvSpPr>
              <p:nvPr>
                <p:custDataLst>
                  <p:tags r:id="rId349"/>
                </p:custDataLst>
              </p:nvPr>
            </p:nvSpPr>
            <p:spPr bwMode="auto">
              <a:xfrm flipH="1">
                <a:off x="306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" name="Line 2288"/>
              <p:cNvSpPr>
                <a:spLocks noChangeShapeType="1"/>
              </p:cNvSpPr>
              <p:nvPr>
                <p:custDataLst>
                  <p:tags r:id="rId350"/>
                </p:custDataLst>
              </p:nvPr>
            </p:nvSpPr>
            <p:spPr bwMode="auto">
              <a:xfrm flipH="1">
                <a:off x="302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" name="Line 2289"/>
              <p:cNvSpPr>
                <a:spLocks noChangeShapeType="1"/>
              </p:cNvSpPr>
              <p:nvPr>
                <p:custDataLst>
                  <p:tags r:id="rId351"/>
                </p:custDataLst>
              </p:nvPr>
            </p:nvSpPr>
            <p:spPr bwMode="auto">
              <a:xfrm flipH="1">
                <a:off x="299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" name="Line 2290"/>
              <p:cNvSpPr>
                <a:spLocks noChangeShapeType="1"/>
              </p:cNvSpPr>
              <p:nvPr>
                <p:custDataLst>
                  <p:tags r:id="rId352"/>
                </p:custDataLst>
              </p:nvPr>
            </p:nvSpPr>
            <p:spPr bwMode="auto">
              <a:xfrm flipH="1">
                <a:off x="296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" name="Line 2291"/>
              <p:cNvSpPr>
                <a:spLocks noChangeShapeType="1"/>
              </p:cNvSpPr>
              <p:nvPr>
                <p:custDataLst>
                  <p:tags r:id="rId353"/>
                </p:custDataLst>
              </p:nvPr>
            </p:nvSpPr>
            <p:spPr bwMode="auto">
              <a:xfrm flipH="1">
                <a:off x="293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" name="Line 2292"/>
              <p:cNvSpPr>
                <a:spLocks noChangeShapeType="1"/>
              </p:cNvSpPr>
              <p:nvPr>
                <p:custDataLst>
                  <p:tags r:id="rId354"/>
                </p:custDataLst>
              </p:nvPr>
            </p:nvSpPr>
            <p:spPr bwMode="auto">
              <a:xfrm flipH="1">
                <a:off x="289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" name="Line 2293"/>
              <p:cNvSpPr>
                <a:spLocks noChangeShapeType="1"/>
              </p:cNvSpPr>
              <p:nvPr>
                <p:custDataLst>
                  <p:tags r:id="rId355"/>
                </p:custDataLst>
              </p:nvPr>
            </p:nvSpPr>
            <p:spPr bwMode="auto">
              <a:xfrm flipH="1">
                <a:off x="286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" name="Line 2294"/>
              <p:cNvSpPr>
                <a:spLocks noChangeShapeType="1"/>
              </p:cNvSpPr>
              <p:nvPr>
                <p:custDataLst>
                  <p:tags r:id="rId356"/>
                </p:custDataLst>
              </p:nvPr>
            </p:nvSpPr>
            <p:spPr bwMode="auto">
              <a:xfrm flipH="1">
                <a:off x="283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" name="Line 2295"/>
              <p:cNvSpPr>
                <a:spLocks noChangeShapeType="1"/>
              </p:cNvSpPr>
              <p:nvPr>
                <p:custDataLst>
                  <p:tags r:id="rId357"/>
                </p:custDataLst>
              </p:nvPr>
            </p:nvSpPr>
            <p:spPr bwMode="auto">
              <a:xfrm flipH="1">
                <a:off x="279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" name="Line 2296"/>
              <p:cNvSpPr>
                <a:spLocks noChangeShapeType="1"/>
              </p:cNvSpPr>
              <p:nvPr>
                <p:custDataLst>
                  <p:tags r:id="rId358"/>
                </p:custDataLst>
              </p:nvPr>
            </p:nvSpPr>
            <p:spPr bwMode="auto">
              <a:xfrm flipH="1">
                <a:off x="276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" name="Line 2297"/>
              <p:cNvSpPr>
                <a:spLocks noChangeShapeType="1"/>
              </p:cNvSpPr>
              <p:nvPr>
                <p:custDataLst>
                  <p:tags r:id="rId359"/>
                </p:custDataLst>
              </p:nvPr>
            </p:nvSpPr>
            <p:spPr bwMode="auto">
              <a:xfrm flipH="1">
                <a:off x="273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" name="Line 2298"/>
              <p:cNvSpPr>
                <a:spLocks noChangeShapeType="1"/>
              </p:cNvSpPr>
              <p:nvPr>
                <p:custDataLst>
                  <p:tags r:id="rId360"/>
                </p:custDataLst>
              </p:nvPr>
            </p:nvSpPr>
            <p:spPr bwMode="auto">
              <a:xfrm flipH="1">
                <a:off x="270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9" name="Line 2299"/>
              <p:cNvSpPr>
                <a:spLocks noChangeShapeType="1"/>
              </p:cNvSpPr>
              <p:nvPr>
                <p:custDataLst>
                  <p:tags r:id="rId361"/>
                </p:custDataLst>
              </p:nvPr>
            </p:nvSpPr>
            <p:spPr bwMode="auto">
              <a:xfrm flipH="1">
                <a:off x="266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0" name="Line 2300"/>
              <p:cNvSpPr>
                <a:spLocks noChangeShapeType="1"/>
              </p:cNvSpPr>
              <p:nvPr>
                <p:custDataLst>
                  <p:tags r:id="rId362"/>
                </p:custDataLst>
              </p:nvPr>
            </p:nvSpPr>
            <p:spPr bwMode="auto">
              <a:xfrm flipH="1">
                <a:off x="263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1" name="Line 2301"/>
              <p:cNvSpPr>
                <a:spLocks noChangeShapeType="1"/>
              </p:cNvSpPr>
              <p:nvPr>
                <p:custDataLst>
                  <p:tags r:id="rId363"/>
                </p:custDataLst>
              </p:nvPr>
            </p:nvSpPr>
            <p:spPr bwMode="auto">
              <a:xfrm flipH="1">
                <a:off x="260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2" name="Line 2302"/>
              <p:cNvSpPr>
                <a:spLocks noChangeShapeType="1"/>
              </p:cNvSpPr>
              <p:nvPr>
                <p:custDataLst>
                  <p:tags r:id="rId364"/>
                </p:custDataLst>
              </p:nvPr>
            </p:nvSpPr>
            <p:spPr bwMode="auto">
              <a:xfrm flipH="1">
                <a:off x="256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3" name="Line 2303"/>
              <p:cNvSpPr>
                <a:spLocks noChangeShapeType="1"/>
              </p:cNvSpPr>
              <p:nvPr>
                <p:custDataLst>
                  <p:tags r:id="rId365"/>
                </p:custDataLst>
              </p:nvPr>
            </p:nvSpPr>
            <p:spPr bwMode="auto">
              <a:xfrm flipH="1">
                <a:off x="253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4" name="Line 2304"/>
              <p:cNvSpPr>
                <a:spLocks noChangeShapeType="1"/>
              </p:cNvSpPr>
              <p:nvPr>
                <p:custDataLst>
                  <p:tags r:id="rId366"/>
                </p:custDataLst>
              </p:nvPr>
            </p:nvSpPr>
            <p:spPr bwMode="auto">
              <a:xfrm flipH="1">
                <a:off x="250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5" name="Line 2305"/>
              <p:cNvSpPr>
                <a:spLocks noChangeShapeType="1"/>
              </p:cNvSpPr>
              <p:nvPr>
                <p:custDataLst>
                  <p:tags r:id="rId367"/>
                </p:custDataLst>
              </p:nvPr>
            </p:nvSpPr>
            <p:spPr bwMode="auto">
              <a:xfrm flipH="1">
                <a:off x="247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" name="Line 2306"/>
              <p:cNvSpPr>
                <a:spLocks noChangeShapeType="1"/>
              </p:cNvSpPr>
              <p:nvPr>
                <p:custDataLst>
                  <p:tags r:id="rId368"/>
                </p:custDataLst>
              </p:nvPr>
            </p:nvSpPr>
            <p:spPr bwMode="auto">
              <a:xfrm flipH="1">
                <a:off x="243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" name="Line 2307"/>
              <p:cNvSpPr>
                <a:spLocks noChangeShapeType="1"/>
              </p:cNvSpPr>
              <p:nvPr>
                <p:custDataLst>
                  <p:tags r:id="rId369"/>
                </p:custDataLst>
              </p:nvPr>
            </p:nvSpPr>
            <p:spPr bwMode="auto">
              <a:xfrm flipH="1">
                <a:off x="240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" name="Line 2308"/>
              <p:cNvSpPr>
                <a:spLocks noChangeShapeType="1"/>
              </p:cNvSpPr>
              <p:nvPr>
                <p:custDataLst>
                  <p:tags r:id="rId370"/>
                </p:custDataLst>
              </p:nvPr>
            </p:nvSpPr>
            <p:spPr bwMode="auto">
              <a:xfrm flipH="1">
                <a:off x="237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" name="Line 2309"/>
              <p:cNvSpPr>
                <a:spLocks noChangeShapeType="1"/>
              </p:cNvSpPr>
              <p:nvPr>
                <p:custDataLst>
                  <p:tags r:id="rId371"/>
                </p:custDataLst>
              </p:nvPr>
            </p:nvSpPr>
            <p:spPr bwMode="auto">
              <a:xfrm flipH="1">
                <a:off x="234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" name="Line 2310"/>
              <p:cNvSpPr>
                <a:spLocks noChangeShapeType="1"/>
              </p:cNvSpPr>
              <p:nvPr>
                <p:custDataLst>
                  <p:tags r:id="rId372"/>
                </p:custDataLst>
              </p:nvPr>
            </p:nvSpPr>
            <p:spPr bwMode="auto">
              <a:xfrm flipH="1">
                <a:off x="230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" name="Line 2311"/>
              <p:cNvSpPr>
                <a:spLocks noChangeShapeType="1"/>
              </p:cNvSpPr>
              <p:nvPr>
                <p:custDataLst>
                  <p:tags r:id="rId373"/>
                </p:custDataLst>
              </p:nvPr>
            </p:nvSpPr>
            <p:spPr bwMode="auto">
              <a:xfrm flipH="1">
                <a:off x="227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" name="Line 2312"/>
              <p:cNvSpPr>
                <a:spLocks noChangeShapeType="1"/>
              </p:cNvSpPr>
              <p:nvPr>
                <p:custDataLst>
                  <p:tags r:id="rId374"/>
                </p:custDataLst>
              </p:nvPr>
            </p:nvSpPr>
            <p:spPr bwMode="auto">
              <a:xfrm flipH="1">
                <a:off x="224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" name="Line 2313"/>
              <p:cNvSpPr>
                <a:spLocks noChangeShapeType="1"/>
              </p:cNvSpPr>
              <p:nvPr>
                <p:custDataLst>
                  <p:tags r:id="rId375"/>
                </p:custDataLst>
              </p:nvPr>
            </p:nvSpPr>
            <p:spPr bwMode="auto">
              <a:xfrm flipH="1">
                <a:off x="220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" name="Line 2314"/>
              <p:cNvSpPr>
                <a:spLocks noChangeShapeType="1"/>
              </p:cNvSpPr>
              <p:nvPr>
                <p:custDataLst>
                  <p:tags r:id="rId376"/>
                </p:custDataLst>
              </p:nvPr>
            </p:nvSpPr>
            <p:spPr bwMode="auto">
              <a:xfrm flipH="1">
                <a:off x="2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" name="Line 2315"/>
              <p:cNvSpPr>
                <a:spLocks noChangeShapeType="1"/>
              </p:cNvSpPr>
              <p:nvPr>
                <p:custDataLst>
                  <p:tags r:id="rId377"/>
                </p:custDataLst>
              </p:nvPr>
            </p:nvSpPr>
            <p:spPr bwMode="auto">
              <a:xfrm flipH="1">
                <a:off x="2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" name="Line 2316"/>
              <p:cNvSpPr>
                <a:spLocks noChangeShapeType="1"/>
              </p:cNvSpPr>
              <p:nvPr>
                <p:custDataLst>
                  <p:tags r:id="rId378"/>
                </p:custDataLst>
              </p:nvPr>
            </p:nvSpPr>
            <p:spPr bwMode="auto">
              <a:xfrm flipH="1">
                <a:off x="2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" name="Line 2317"/>
              <p:cNvSpPr>
                <a:spLocks noChangeShapeType="1"/>
              </p:cNvSpPr>
              <p:nvPr>
                <p:custDataLst>
                  <p:tags r:id="rId379"/>
                </p:custDataLst>
              </p:nvPr>
            </p:nvSpPr>
            <p:spPr bwMode="auto">
              <a:xfrm flipH="1">
                <a:off x="2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" name="Line 2318"/>
              <p:cNvSpPr>
                <a:spLocks noChangeShapeType="1"/>
              </p:cNvSpPr>
              <p:nvPr>
                <p:custDataLst>
                  <p:tags r:id="rId380"/>
                </p:custDataLst>
              </p:nvPr>
            </p:nvSpPr>
            <p:spPr bwMode="auto">
              <a:xfrm flipH="1">
                <a:off x="2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" name="Line 2319"/>
              <p:cNvSpPr>
                <a:spLocks noChangeShapeType="1"/>
              </p:cNvSpPr>
              <p:nvPr>
                <p:custDataLst>
                  <p:tags r:id="rId381"/>
                </p:custDataLst>
              </p:nvPr>
            </p:nvSpPr>
            <p:spPr bwMode="auto">
              <a:xfrm flipH="1">
                <a:off x="2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" name="Line 2320"/>
              <p:cNvSpPr>
                <a:spLocks noChangeShapeType="1"/>
              </p:cNvSpPr>
              <p:nvPr>
                <p:custDataLst>
                  <p:tags r:id="rId382"/>
                </p:custDataLst>
              </p:nvPr>
            </p:nvSpPr>
            <p:spPr bwMode="auto">
              <a:xfrm flipH="1">
                <a:off x="1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" name="Line 2321"/>
              <p:cNvSpPr>
                <a:spLocks noChangeShapeType="1"/>
              </p:cNvSpPr>
              <p:nvPr>
                <p:custDataLst>
                  <p:tags r:id="rId383"/>
                </p:custDataLst>
              </p:nvPr>
            </p:nvSpPr>
            <p:spPr bwMode="auto">
              <a:xfrm flipH="1">
                <a:off x="1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" name="Line 2322"/>
              <p:cNvSpPr>
                <a:spLocks noChangeShapeType="1"/>
              </p:cNvSpPr>
              <p:nvPr>
                <p:custDataLst>
                  <p:tags r:id="rId384"/>
                </p:custDataLst>
              </p:nvPr>
            </p:nvSpPr>
            <p:spPr bwMode="auto">
              <a:xfrm flipH="1">
                <a:off x="1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" name="Line 2323"/>
              <p:cNvSpPr>
                <a:spLocks noChangeShapeType="1"/>
              </p:cNvSpPr>
              <p:nvPr>
                <p:custDataLst>
                  <p:tags r:id="rId385"/>
                </p:custDataLst>
              </p:nvPr>
            </p:nvSpPr>
            <p:spPr bwMode="auto">
              <a:xfrm flipH="1">
                <a:off x="1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" name="Line 2324"/>
              <p:cNvSpPr>
                <a:spLocks noChangeShapeType="1"/>
              </p:cNvSpPr>
              <p:nvPr>
                <p:custDataLst>
                  <p:tags r:id="rId386"/>
                </p:custDataLst>
              </p:nvPr>
            </p:nvSpPr>
            <p:spPr bwMode="auto">
              <a:xfrm flipH="1">
                <a:off x="184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" name="Line 2325"/>
              <p:cNvSpPr>
                <a:spLocks noChangeShapeType="1"/>
              </p:cNvSpPr>
              <p:nvPr>
                <p:custDataLst>
                  <p:tags r:id="rId387"/>
                </p:custDataLst>
              </p:nvPr>
            </p:nvSpPr>
            <p:spPr bwMode="auto">
              <a:xfrm flipH="1">
                <a:off x="1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" name="Line 2326"/>
              <p:cNvSpPr>
                <a:spLocks noChangeShapeType="1"/>
              </p:cNvSpPr>
              <p:nvPr>
                <p:custDataLst>
                  <p:tags r:id="rId388"/>
                </p:custDataLst>
              </p:nvPr>
            </p:nvSpPr>
            <p:spPr bwMode="auto">
              <a:xfrm flipH="1">
                <a:off x="1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" name="Line 2327"/>
              <p:cNvSpPr>
                <a:spLocks noChangeShapeType="1"/>
              </p:cNvSpPr>
              <p:nvPr>
                <p:custDataLst>
                  <p:tags r:id="rId389"/>
                </p:custDataLst>
              </p:nvPr>
            </p:nvSpPr>
            <p:spPr bwMode="auto">
              <a:xfrm flipH="1">
                <a:off x="1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" name="Line 2328"/>
              <p:cNvSpPr>
                <a:spLocks noChangeShapeType="1"/>
              </p:cNvSpPr>
              <p:nvPr>
                <p:custDataLst>
                  <p:tags r:id="rId390"/>
                </p:custDataLst>
              </p:nvPr>
            </p:nvSpPr>
            <p:spPr bwMode="auto">
              <a:xfrm flipH="1">
                <a:off x="1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" name="Line 2329"/>
              <p:cNvSpPr>
                <a:spLocks noChangeShapeType="1"/>
              </p:cNvSpPr>
              <p:nvPr>
                <p:custDataLst>
                  <p:tags r:id="rId391"/>
                </p:custDataLst>
              </p:nvPr>
            </p:nvSpPr>
            <p:spPr bwMode="auto">
              <a:xfrm flipH="1">
                <a:off x="1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" name="Line 2330"/>
              <p:cNvSpPr>
                <a:spLocks noChangeShapeType="1"/>
              </p:cNvSpPr>
              <p:nvPr>
                <p:custDataLst>
                  <p:tags r:id="rId392"/>
                </p:custDataLst>
              </p:nvPr>
            </p:nvSpPr>
            <p:spPr bwMode="auto">
              <a:xfrm flipH="1">
                <a:off x="1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" name="Line 2331"/>
              <p:cNvSpPr>
                <a:spLocks noChangeShapeType="1"/>
              </p:cNvSpPr>
              <p:nvPr>
                <p:custDataLst>
                  <p:tags r:id="rId393"/>
                </p:custDataLst>
              </p:nvPr>
            </p:nvSpPr>
            <p:spPr bwMode="auto">
              <a:xfrm flipH="1">
                <a:off x="1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" name="Line 2332"/>
              <p:cNvSpPr>
                <a:spLocks noChangeShapeType="1"/>
              </p:cNvSpPr>
              <p:nvPr>
                <p:custDataLst>
                  <p:tags r:id="rId394"/>
                </p:custDataLst>
              </p:nvPr>
            </p:nvSpPr>
            <p:spPr bwMode="auto">
              <a:xfrm flipH="1">
                <a:off x="1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" name="Line 2333"/>
              <p:cNvSpPr>
                <a:spLocks noChangeShapeType="1"/>
              </p:cNvSpPr>
              <p:nvPr>
                <p:custDataLst>
                  <p:tags r:id="rId395"/>
                </p:custDataLst>
              </p:nvPr>
            </p:nvSpPr>
            <p:spPr bwMode="auto">
              <a:xfrm flipH="1">
                <a:off x="1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" name="Line 2334"/>
              <p:cNvSpPr>
                <a:spLocks noChangeShapeType="1"/>
              </p:cNvSpPr>
              <p:nvPr>
                <p:custDataLst>
                  <p:tags r:id="rId396"/>
                </p:custDataLst>
              </p:nvPr>
            </p:nvSpPr>
            <p:spPr bwMode="auto">
              <a:xfrm flipH="1">
                <a:off x="1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5" name="Line 2335"/>
              <p:cNvSpPr>
                <a:spLocks noChangeShapeType="1"/>
              </p:cNvSpPr>
              <p:nvPr>
                <p:custDataLst>
                  <p:tags r:id="rId397"/>
                </p:custDataLst>
              </p:nvPr>
            </p:nvSpPr>
            <p:spPr bwMode="auto">
              <a:xfrm flipH="1">
                <a:off x="1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6" name="Line 2336"/>
              <p:cNvSpPr>
                <a:spLocks noChangeShapeType="1"/>
              </p:cNvSpPr>
              <p:nvPr>
                <p:custDataLst>
                  <p:tags r:id="rId398"/>
                </p:custDataLst>
              </p:nvPr>
            </p:nvSpPr>
            <p:spPr bwMode="auto">
              <a:xfrm flipH="1">
                <a:off x="1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" name="Line 2337"/>
              <p:cNvSpPr>
                <a:spLocks noChangeShapeType="1"/>
              </p:cNvSpPr>
              <p:nvPr>
                <p:custDataLst>
                  <p:tags r:id="rId399"/>
                </p:custDataLst>
              </p:nvPr>
            </p:nvSpPr>
            <p:spPr bwMode="auto">
              <a:xfrm flipH="1">
                <a:off x="1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" name="Line 2338"/>
              <p:cNvSpPr>
                <a:spLocks noChangeShapeType="1"/>
              </p:cNvSpPr>
              <p:nvPr>
                <p:custDataLst>
                  <p:tags r:id="rId400"/>
                </p:custDataLst>
              </p:nvPr>
            </p:nvSpPr>
            <p:spPr bwMode="auto">
              <a:xfrm flipH="1">
                <a:off x="138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" name="Line 2339"/>
              <p:cNvSpPr>
                <a:spLocks noChangeShapeType="1"/>
              </p:cNvSpPr>
              <p:nvPr>
                <p:custDataLst>
                  <p:tags r:id="rId401"/>
                </p:custDataLst>
              </p:nvPr>
            </p:nvSpPr>
            <p:spPr bwMode="auto">
              <a:xfrm flipH="1">
                <a:off x="1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0" name="Freeform 2340"/>
              <p:cNvSpPr>
                <a:spLocks/>
              </p:cNvSpPr>
              <p:nvPr>
                <p:custDataLst>
                  <p:tags r:id="rId402"/>
                </p:custDataLst>
              </p:nvPr>
            </p:nvSpPr>
            <p:spPr bwMode="auto">
              <a:xfrm>
                <a:off x="1324" y="1911"/>
                <a:ext cx="16" cy="0"/>
              </a:xfrm>
              <a:custGeom>
                <a:avLst/>
                <a:gdLst>
                  <a:gd name="T0" fmla="*/ 2069 w 12"/>
                  <a:gd name="T1" fmla="*/ 491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12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1" name="Freeform 2341"/>
              <p:cNvSpPr>
                <a:spLocks/>
              </p:cNvSpPr>
              <p:nvPr>
                <p:custDataLst>
                  <p:tags r:id="rId403"/>
                </p:custDataLst>
              </p:nvPr>
            </p:nvSpPr>
            <p:spPr bwMode="auto">
              <a:xfrm>
                <a:off x="1295" y="1915"/>
                <a:ext cx="14" cy="8"/>
              </a:xfrm>
              <a:custGeom>
                <a:avLst/>
                <a:gdLst>
                  <a:gd name="T0" fmla="*/ 4351 w 10"/>
                  <a:gd name="T1" fmla="*/ 0 h 6"/>
                  <a:gd name="T2" fmla="*/ 844 w 10"/>
                  <a:gd name="T3" fmla="*/ 655 h 6"/>
                  <a:gd name="T4" fmla="*/ 0 w 10"/>
                  <a:gd name="T5" fmla="*/ 1129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10" y="0"/>
                    </a:move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2" name="Freeform 2342"/>
              <p:cNvSpPr>
                <a:spLocks/>
              </p:cNvSpPr>
              <p:nvPr>
                <p:custDataLst>
                  <p:tags r:id="rId404"/>
                </p:custDataLst>
              </p:nvPr>
            </p:nvSpPr>
            <p:spPr bwMode="auto">
              <a:xfrm>
                <a:off x="1278" y="1935"/>
                <a:ext cx="7" cy="15"/>
              </a:xfrm>
              <a:custGeom>
                <a:avLst/>
                <a:gdLst>
                  <a:gd name="T0" fmla="*/ 2220 w 5"/>
                  <a:gd name="T1" fmla="*/ 0 h 11"/>
                  <a:gd name="T2" fmla="*/ 0 w 5"/>
                  <a:gd name="T3" fmla="*/ 2071 h 11"/>
                  <a:gd name="T4" fmla="*/ 0 w 5"/>
                  <a:gd name="T5" fmla="*/ 2824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5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3" name="Line 2343"/>
              <p:cNvSpPr>
                <a:spLocks noChangeShapeType="1"/>
              </p:cNvSpPr>
              <p:nvPr>
                <p:custDataLst>
                  <p:tags r:id="rId405"/>
                </p:custDataLst>
              </p:nvPr>
            </p:nvSpPr>
            <p:spPr bwMode="auto">
              <a:xfrm>
                <a:off x="1276" y="1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4" name="Line 2344"/>
              <p:cNvSpPr>
                <a:spLocks noChangeShapeType="1"/>
              </p:cNvSpPr>
              <p:nvPr>
                <p:custDataLst>
                  <p:tags r:id="rId406"/>
                </p:custDataLst>
              </p:nvPr>
            </p:nvSpPr>
            <p:spPr bwMode="auto">
              <a:xfrm>
                <a:off x="1276" y="200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5" name="Line 2345"/>
              <p:cNvSpPr>
                <a:spLocks noChangeShapeType="1"/>
              </p:cNvSpPr>
              <p:nvPr>
                <p:custDataLst>
                  <p:tags r:id="rId407"/>
                </p:custDataLst>
              </p:nvPr>
            </p:nvSpPr>
            <p:spPr bwMode="auto">
              <a:xfrm>
                <a:off x="1276" y="20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6" name="Line 2346"/>
              <p:cNvSpPr>
                <a:spLocks noChangeShapeType="1"/>
              </p:cNvSpPr>
              <p:nvPr>
                <p:custDataLst>
                  <p:tags r:id="rId408"/>
                </p:custDataLst>
              </p:nvPr>
            </p:nvSpPr>
            <p:spPr bwMode="auto">
              <a:xfrm>
                <a:off x="1276" y="206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7" name="Line 2347"/>
              <p:cNvSpPr>
                <a:spLocks noChangeShapeType="1"/>
              </p:cNvSpPr>
              <p:nvPr>
                <p:custDataLst>
                  <p:tags r:id="rId409"/>
                </p:custDataLst>
              </p:nvPr>
            </p:nvSpPr>
            <p:spPr bwMode="auto">
              <a:xfrm>
                <a:off x="1276" y="20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8" name="Line 2348"/>
              <p:cNvSpPr>
                <a:spLocks noChangeShapeType="1"/>
              </p:cNvSpPr>
              <p:nvPr>
                <p:custDataLst>
                  <p:tags r:id="rId410"/>
                </p:custDataLst>
              </p:nvPr>
            </p:nvSpPr>
            <p:spPr bwMode="auto">
              <a:xfrm>
                <a:off x="1276" y="21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9" name="Line 2349"/>
              <p:cNvSpPr>
                <a:spLocks noChangeShapeType="1"/>
              </p:cNvSpPr>
              <p:nvPr>
                <p:custDataLst>
                  <p:tags r:id="rId411"/>
                </p:custDataLst>
              </p:nvPr>
            </p:nvSpPr>
            <p:spPr bwMode="auto">
              <a:xfrm>
                <a:off x="1276" y="216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0" name="Line 2350"/>
              <p:cNvSpPr>
                <a:spLocks noChangeShapeType="1"/>
              </p:cNvSpPr>
              <p:nvPr>
                <p:custDataLst>
                  <p:tags r:id="rId412"/>
                </p:custDataLst>
              </p:nvPr>
            </p:nvSpPr>
            <p:spPr bwMode="auto">
              <a:xfrm>
                <a:off x="1276" y="21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1" name="Line 2351"/>
              <p:cNvSpPr>
                <a:spLocks noChangeShapeType="1"/>
              </p:cNvSpPr>
              <p:nvPr>
                <p:custDataLst>
                  <p:tags r:id="rId413"/>
                </p:custDataLst>
              </p:nvPr>
            </p:nvSpPr>
            <p:spPr bwMode="auto">
              <a:xfrm>
                <a:off x="1276" y="22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2" name="Line 2352"/>
              <p:cNvSpPr>
                <a:spLocks noChangeShapeType="1"/>
              </p:cNvSpPr>
              <p:nvPr>
                <p:custDataLst>
                  <p:tags r:id="rId414"/>
                </p:custDataLst>
              </p:nvPr>
            </p:nvSpPr>
            <p:spPr bwMode="auto">
              <a:xfrm>
                <a:off x="1276" y="22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3" name="Line 2353"/>
              <p:cNvSpPr>
                <a:spLocks noChangeShapeType="1"/>
              </p:cNvSpPr>
              <p:nvPr>
                <p:custDataLst>
                  <p:tags r:id="rId415"/>
                </p:custDataLst>
              </p:nvPr>
            </p:nvSpPr>
            <p:spPr bwMode="auto">
              <a:xfrm>
                <a:off x="1276" y="22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4" name="Line 2354"/>
              <p:cNvSpPr>
                <a:spLocks noChangeShapeType="1"/>
              </p:cNvSpPr>
              <p:nvPr>
                <p:custDataLst>
                  <p:tags r:id="rId416"/>
                </p:custDataLst>
              </p:nvPr>
            </p:nvSpPr>
            <p:spPr bwMode="auto">
              <a:xfrm>
                <a:off x="1276" y="23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5" name="Line 2355"/>
              <p:cNvSpPr>
                <a:spLocks noChangeShapeType="1"/>
              </p:cNvSpPr>
              <p:nvPr>
                <p:custDataLst>
                  <p:tags r:id="rId417"/>
                </p:custDataLst>
              </p:nvPr>
            </p:nvSpPr>
            <p:spPr bwMode="auto">
              <a:xfrm>
                <a:off x="1276" y="236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" name="Line 2356"/>
              <p:cNvSpPr>
                <a:spLocks noChangeShapeType="1"/>
              </p:cNvSpPr>
              <p:nvPr>
                <p:custDataLst>
                  <p:tags r:id="rId418"/>
                </p:custDataLst>
              </p:nvPr>
            </p:nvSpPr>
            <p:spPr bwMode="auto">
              <a:xfrm>
                <a:off x="1276" y="23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" name="Line 2357"/>
              <p:cNvSpPr>
                <a:spLocks noChangeShapeType="1"/>
              </p:cNvSpPr>
              <p:nvPr>
                <p:custDataLst>
                  <p:tags r:id="rId419"/>
                </p:custDataLst>
              </p:nvPr>
            </p:nvSpPr>
            <p:spPr bwMode="auto">
              <a:xfrm>
                <a:off x="1276" y="24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" name="Line 2358"/>
              <p:cNvSpPr>
                <a:spLocks noChangeShapeType="1"/>
              </p:cNvSpPr>
              <p:nvPr>
                <p:custDataLst>
                  <p:tags r:id="rId420"/>
                </p:custDataLst>
              </p:nvPr>
            </p:nvSpPr>
            <p:spPr bwMode="auto">
              <a:xfrm>
                <a:off x="1276" y="245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" name="Line 2359"/>
              <p:cNvSpPr>
                <a:spLocks noChangeShapeType="1"/>
              </p:cNvSpPr>
              <p:nvPr>
                <p:custDataLst>
                  <p:tags r:id="rId421"/>
                </p:custDataLst>
              </p:nvPr>
            </p:nvSpPr>
            <p:spPr bwMode="auto">
              <a:xfrm>
                <a:off x="1276" y="24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" name="Line 2360"/>
              <p:cNvSpPr>
                <a:spLocks noChangeShapeType="1"/>
              </p:cNvSpPr>
              <p:nvPr>
                <p:custDataLst>
                  <p:tags r:id="rId422"/>
                </p:custDataLst>
              </p:nvPr>
            </p:nvSpPr>
            <p:spPr bwMode="auto">
              <a:xfrm>
                <a:off x="1276" y="25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" name="Line 2361"/>
              <p:cNvSpPr>
                <a:spLocks noChangeShapeType="1"/>
              </p:cNvSpPr>
              <p:nvPr>
                <p:custDataLst>
                  <p:tags r:id="rId423"/>
                </p:custDataLst>
              </p:nvPr>
            </p:nvSpPr>
            <p:spPr bwMode="auto">
              <a:xfrm>
                <a:off x="1276" y="25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2" name="Line 2362"/>
              <p:cNvSpPr>
                <a:spLocks noChangeShapeType="1"/>
              </p:cNvSpPr>
              <p:nvPr>
                <p:custDataLst>
                  <p:tags r:id="rId424"/>
                </p:custDataLst>
              </p:nvPr>
            </p:nvSpPr>
            <p:spPr bwMode="auto">
              <a:xfrm>
                <a:off x="1276" y="25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3" name="Line 2363"/>
              <p:cNvSpPr>
                <a:spLocks noChangeShapeType="1"/>
              </p:cNvSpPr>
              <p:nvPr>
                <p:custDataLst>
                  <p:tags r:id="rId425"/>
                </p:custDataLst>
              </p:nvPr>
            </p:nvSpPr>
            <p:spPr bwMode="auto">
              <a:xfrm>
                <a:off x="1276" y="26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4" name="Line 2364"/>
              <p:cNvSpPr>
                <a:spLocks noChangeShapeType="1"/>
              </p:cNvSpPr>
              <p:nvPr>
                <p:custDataLst>
                  <p:tags r:id="rId426"/>
                </p:custDataLst>
              </p:nvPr>
            </p:nvSpPr>
            <p:spPr bwMode="auto">
              <a:xfrm>
                <a:off x="1276" y="26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5" name="Line 2365"/>
              <p:cNvSpPr>
                <a:spLocks noChangeShapeType="1"/>
              </p:cNvSpPr>
              <p:nvPr>
                <p:custDataLst>
                  <p:tags r:id="rId427"/>
                </p:custDataLst>
              </p:nvPr>
            </p:nvSpPr>
            <p:spPr bwMode="auto">
              <a:xfrm>
                <a:off x="1276" y="268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6" name="Line 2366"/>
              <p:cNvSpPr>
                <a:spLocks noChangeShapeType="1"/>
              </p:cNvSpPr>
              <p:nvPr>
                <p:custDataLst>
                  <p:tags r:id="rId428"/>
                </p:custDataLst>
              </p:nvPr>
            </p:nvSpPr>
            <p:spPr bwMode="auto">
              <a:xfrm>
                <a:off x="1276" y="27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" name="Line 2367"/>
              <p:cNvSpPr>
                <a:spLocks noChangeShapeType="1"/>
              </p:cNvSpPr>
              <p:nvPr>
                <p:custDataLst>
                  <p:tags r:id="rId429"/>
                </p:custDataLst>
              </p:nvPr>
            </p:nvSpPr>
            <p:spPr bwMode="auto">
              <a:xfrm>
                <a:off x="1276" y="27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" name="Line 2368"/>
              <p:cNvSpPr>
                <a:spLocks noChangeShapeType="1"/>
              </p:cNvSpPr>
              <p:nvPr>
                <p:custDataLst>
                  <p:tags r:id="rId430"/>
                </p:custDataLst>
              </p:nvPr>
            </p:nvSpPr>
            <p:spPr bwMode="auto">
              <a:xfrm>
                <a:off x="1276" y="27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" name="Line 2369"/>
              <p:cNvSpPr>
                <a:spLocks noChangeShapeType="1"/>
              </p:cNvSpPr>
              <p:nvPr>
                <p:custDataLst>
                  <p:tags r:id="rId431"/>
                </p:custDataLst>
              </p:nvPr>
            </p:nvSpPr>
            <p:spPr bwMode="auto">
              <a:xfrm>
                <a:off x="1276" y="28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" name="Line 2370"/>
              <p:cNvSpPr>
                <a:spLocks noChangeShapeType="1"/>
              </p:cNvSpPr>
              <p:nvPr>
                <p:custDataLst>
                  <p:tags r:id="rId432"/>
                </p:custDataLst>
              </p:nvPr>
            </p:nvSpPr>
            <p:spPr bwMode="auto">
              <a:xfrm>
                <a:off x="1276" y="28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" name="Line 2371"/>
              <p:cNvSpPr>
                <a:spLocks noChangeShapeType="1"/>
              </p:cNvSpPr>
              <p:nvPr>
                <p:custDataLst>
                  <p:tags r:id="rId433"/>
                </p:custDataLst>
              </p:nvPr>
            </p:nvSpPr>
            <p:spPr bwMode="auto">
              <a:xfrm>
                <a:off x="1276" y="28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2" name="Line 2372"/>
              <p:cNvSpPr>
                <a:spLocks noChangeShapeType="1"/>
              </p:cNvSpPr>
              <p:nvPr>
                <p:custDataLst>
                  <p:tags r:id="rId434"/>
                </p:custDataLst>
              </p:nvPr>
            </p:nvSpPr>
            <p:spPr bwMode="auto">
              <a:xfrm>
                <a:off x="1276" y="29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3" name="Line 2373"/>
              <p:cNvSpPr>
                <a:spLocks noChangeShapeType="1"/>
              </p:cNvSpPr>
              <p:nvPr>
                <p:custDataLst>
                  <p:tags r:id="rId435"/>
                </p:custDataLst>
              </p:nvPr>
            </p:nvSpPr>
            <p:spPr bwMode="auto">
              <a:xfrm>
                <a:off x="1276" y="29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4" name="Line 2374"/>
              <p:cNvSpPr>
                <a:spLocks noChangeShapeType="1"/>
              </p:cNvSpPr>
              <p:nvPr>
                <p:custDataLst>
                  <p:tags r:id="rId436"/>
                </p:custDataLst>
              </p:nvPr>
            </p:nvSpPr>
            <p:spPr bwMode="auto">
              <a:xfrm>
                <a:off x="1276" y="29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5" name="Line 2375"/>
              <p:cNvSpPr>
                <a:spLocks noChangeShapeType="1"/>
              </p:cNvSpPr>
              <p:nvPr>
                <p:custDataLst>
                  <p:tags r:id="rId437"/>
                </p:custDataLst>
              </p:nvPr>
            </p:nvSpPr>
            <p:spPr bwMode="auto">
              <a:xfrm>
                <a:off x="1276" y="30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6" name="Line 2376"/>
              <p:cNvSpPr>
                <a:spLocks noChangeShapeType="1"/>
              </p:cNvSpPr>
              <p:nvPr>
                <p:custDataLst>
                  <p:tags r:id="rId438"/>
                </p:custDataLst>
              </p:nvPr>
            </p:nvSpPr>
            <p:spPr bwMode="auto">
              <a:xfrm>
                <a:off x="1276" y="30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7" name="Line 2377"/>
              <p:cNvSpPr>
                <a:spLocks noChangeShapeType="1"/>
              </p:cNvSpPr>
              <p:nvPr>
                <p:custDataLst>
                  <p:tags r:id="rId439"/>
                </p:custDataLst>
              </p:nvPr>
            </p:nvSpPr>
            <p:spPr bwMode="auto">
              <a:xfrm>
                <a:off x="1276" y="308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" name="Line 2378"/>
              <p:cNvSpPr>
                <a:spLocks noChangeShapeType="1"/>
              </p:cNvSpPr>
              <p:nvPr>
                <p:custDataLst>
                  <p:tags r:id="rId440"/>
                </p:custDataLst>
              </p:nvPr>
            </p:nvSpPr>
            <p:spPr bwMode="auto">
              <a:xfrm>
                <a:off x="1276" y="31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9" name="Line 2379"/>
              <p:cNvSpPr>
                <a:spLocks noChangeShapeType="1"/>
              </p:cNvSpPr>
              <p:nvPr>
                <p:custDataLst>
                  <p:tags r:id="rId441"/>
                </p:custDataLst>
              </p:nvPr>
            </p:nvSpPr>
            <p:spPr bwMode="auto">
              <a:xfrm>
                <a:off x="1276" y="31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0" name="Line 2380"/>
              <p:cNvSpPr>
                <a:spLocks noChangeShapeType="1"/>
              </p:cNvSpPr>
              <p:nvPr>
                <p:custDataLst>
                  <p:tags r:id="rId442"/>
                </p:custDataLst>
              </p:nvPr>
            </p:nvSpPr>
            <p:spPr bwMode="auto">
              <a:xfrm>
                <a:off x="1276" y="31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1" name="Line 2381"/>
              <p:cNvSpPr>
                <a:spLocks noChangeShapeType="1"/>
              </p:cNvSpPr>
              <p:nvPr>
                <p:custDataLst>
                  <p:tags r:id="rId443"/>
                </p:custDataLst>
              </p:nvPr>
            </p:nvSpPr>
            <p:spPr bwMode="auto">
              <a:xfrm>
                <a:off x="1276" y="32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2" name="Line 2382"/>
              <p:cNvSpPr>
                <a:spLocks noChangeShapeType="1"/>
              </p:cNvSpPr>
              <p:nvPr>
                <p:custDataLst>
                  <p:tags r:id="rId444"/>
                </p:custDataLst>
              </p:nvPr>
            </p:nvSpPr>
            <p:spPr bwMode="auto">
              <a:xfrm>
                <a:off x="1276" y="32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3" name="Line 2383"/>
              <p:cNvSpPr>
                <a:spLocks noChangeShapeType="1"/>
              </p:cNvSpPr>
              <p:nvPr>
                <p:custDataLst>
                  <p:tags r:id="rId445"/>
                </p:custDataLst>
              </p:nvPr>
            </p:nvSpPr>
            <p:spPr bwMode="auto">
              <a:xfrm>
                <a:off x="1276" y="32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4" name="Line 2384"/>
              <p:cNvSpPr>
                <a:spLocks noChangeShapeType="1"/>
              </p:cNvSpPr>
              <p:nvPr>
                <p:custDataLst>
                  <p:tags r:id="rId446"/>
                </p:custDataLst>
              </p:nvPr>
            </p:nvSpPr>
            <p:spPr bwMode="auto">
              <a:xfrm>
                <a:off x="1276" y="33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5" name="Line 2385"/>
              <p:cNvSpPr>
                <a:spLocks noChangeShapeType="1"/>
              </p:cNvSpPr>
              <p:nvPr>
                <p:custDataLst>
                  <p:tags r:id="rId447"/>
                </p:custDataLst>
              </p:nvPr>
            </p:nvSpPr>
            <p:spPr bwMode="auto">
              <a:xfrm>
                <a:off x="1276" y="33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6" name="Line 2386"/>
              <p:cNvSpPr>
                <a:spLocks noChangeShapeType="1"/>
              </p:cNvSpPr>
              <p:nvPr>
                <p:custDataLst>
                  <p:tags r:id="rId448"/>
                </p:custDataLst>
              </p:nvPr>
            </p:nvSpPr>
            <p:spPr bwMode="auto">
              <a:xfrm>
                <a:off x="1276" y="33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7" name="Line 2387"/>
              <p:cNvSpPr>
                <a:spLocks noChangeShapeType="1"/>
              </p:cNvSpPr>
              <p:nvPr>
                <p:custDataLst>
                  <p:tags r:id="rId449"/>
                </p:custDataLst>
              </p:nvPr>
            </p:nvSpPr>
            <p:spPr bwMode="auto">
              <a:xfrm>
                <a:off x="1276" y="34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8" name="Line 2388"/>
              <p:cNvSpPr>
                <a:spLocks noChangeShapeType="1"/>
              </p:cNvSpPr>
              <p:nvPr>
                <p:custDataLst>
                  <p:tags r:id="rId450"/>
                </p:custDataLst>
              </p:nvPr>
            </p:nvSpPr>
            <p:spPr bwMode="auto">
              <a:xfrm>
                <a:off x="1276" y="344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9" name="Line 2389"/>
              <p:cNvSpPr>
                <a:spLocks noChangeShapeType="1"/>
              </p:cNvSpPr>
              <p:nvPr>
                <p:custDataLst>
                  <p:tags r:id="rId451"/>
                </p:custDataLst>
              </p:nvPr>
            </p:nvSpPr>
            <p:spPr bwMode="auto">
              <a:xfrm>
                <a:off x="1276" y="34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0" name="Line 2390"/>
              <p:cNvSpPr>
                <a:spLocks noChangeShapeType="1"/>
              </p:cNvSpPr>
              <p:nvPr>
                <p:custDataLst>
                  <p:tags r:id="rId452"/>
                </p:custDataLst>
              </p:nvPr>
            </p:nvSpPr>
            <p:spPr bwMode="auto">
              <a:xfrm>
                <a:off x="1276" y="35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1" name="Line 2391"/>
              <p:cNvSpPr>
                <a:spLocks noChangeShapeType="1"/>
              </p:cNvSpPr>
              <p:nvPr>
                <p:custDataLst>
                  <p:tags r:id="rId453"/>
                </p:custDataLst>
              </p:nvPr>
            </p:nvSpPr>
            <p:spPr bwMode="auto">
              <a:xfrm>
                <a:off x="1276" y="35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2" name="Line 2392"/>
              <p:cNvSpPr>
                <a:spLocks noChangeShapeType="1"/>
              </p:cNvSpPr>
              <p:nvPr>
                <p:custDataLst>
                  <p:tags r:id="rId454"/>
                </p:custDataLst>
              </p:nvPr>
            </p:nvSpPr>
            <p:spPr bwMode="auto">
              <a:xfrm>
                <a:off x="1276" y="35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3" name="Line 2393"/>
              <p:cNvSpPr>
                <a:spLocks noChangeShapeType="1"/>
              </p:cNvSpPr>
              <p:nvPr>
                <p:custDataLst>
                  <p:tags r:id="rId455"/>
                </p:custDataLst>
              </p:nvPr>
            </p:nvSpPr>
            <p:spPr bwMode="auto">
              <a:xfrm>
                <a:off x="1276" y="36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4" name="Line 2394"/>
              <p:cNvSpPr>
                <a:spLocks noChangeShapeType="1"/>
              </p:cNvSpPr>
              <p:nvPr>
                <p:custDataLst>
                  <p:tags r:id="rId456"/>
                </p:custDataLst>
              </p:nvPr>
            </p:nvSpPr>
            <p:spPr bwMode="auto">
              <a:xfrm>
                <a:off x="1276" y="36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5" name="Line 2395"/>
              <p:cNvSpPr>
                <a:spLocks noChangeShapeType="1"/>
              </p:cNvSpPr>
              <p:nvPr>
                <p:custDataLst>
                  <p:tags r:id="rId457"/>
                </p:custDataLst>
              </p:nvPr>
            </p:nvSpPr>
            <p:spPr bwMode="auto">
              <a:xfrm>
                <a:off x="1276" y="36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6" name="Line 2396"/>
              <p:cNvSpPr>
                <a:spLocks noChangeShapeType="1"/>
              </p:cNvSpPr>
              <p:nvPr>
                <p:custDataLst>
                  <p:tags r:id="rId458"/>
                </p:custDataLst>
              </p:nvPr>
            </p:nvSpPr>
            <p:spPr bwMode="auto">
              <a:xfrm>
                <a:off x="1276" y="37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7" name="Line 2397"/>
              <p:cNvSpPr>
                <a:spLocks noChangeShapeType="1"/>
              </p:cNvSpPr>
              <p:nvPr>
                <p:custDataLst>
                  <p:tags r:id="rId459"/>
                </p:custDataLst>
              </p:nvPr>
            </p:nvSpPr>
            <p:spPr bwMode="auto">
              <a:xfrm>
                <a:off x="1276" y="37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8" name="Line 2398"/>
              <p:cNvSpPr>
                <a:spLocks noChangeShapeType="1"/>
              </p:cNvSpPr>
              <p:nvPr>
                <p:custDataLst>
                  <p:tags r:id="rId460"/>
                </p:custDataLst>
              </p:nvPr>
            </p:nvSpPr>
            <p:spPr bwMode="auto">
              <a:xfrm>
                <a:off x="1276" y="37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9" name="Line 2399"/>
              <p:cNvSpPr>
                <a:spLocks noChangeShapeType="1"/>
              </p:cNvSpPr>
              <p:nvPr>
                <p:custDataLst>
                  <p:tags r:id="rId461"/>
                </p:custDataLst>
              </p:nvPr>
            </p:nvSpPr>
            <p:spPr bwMode="auto">
              <a:xfrm>
                <a:off x="1276" y="38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0" name="Line 2400"/>
              <p:cNvSpPr>
                <a:spLocks noChangeShapeType="1"/>
              </p:cNvSpPr>
              <p:nvPr>
                <p:custDataLst>
                  <p:tags r:id="rId462"/>
                </p:custDataLst>
              </p:nvPr>
            </p:nvSpPr>
            <p:spPr bwMode="auto">
              <a:xfrm>
                <a:off x="1276" y="383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1" name="Line 2401"/>
              <p:cNvSpPr>
                <a:spLocks noChangeShapeType="1"/>
              </p:cNvSpPr>
              <p:nvPr>
                <p:custDataLst>
                  <p:tags r:id="rId463"/>
                </p:custDataLst>
              </p:nvPr>
            </p:nvSpPr>
            <p:spPr bwMode="auto">
              <a:xfrm>
                <a:off x="1276" y="38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2" name="Line 2402"/>
              <p:cNvSpPr>
                <a:spLocks noChangeShapeType="1"/>
              </p:cNvSpPr>
              <p:nvPr>
                <p:custDataLst>
                  <p:tags r:id="rId464"/>
                </p:custDataLst>
              </p:nvPr>
            </p:nvSpPr>
            <p:spPr bwMode="auto">
              <a:xfrm>
                <a:off x="1276" y="390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3" name="Line 2403"/>
              <p:cNvSpPr>
                <a:spLocks noChangeShapeType="1"/>
              </p:cNvSpPr>
              <p:nvPr>
                <p:custDataLst>
                  <p:tags r:id="rId465"/>
                </p:custDataLst>
              </p:nvPr>
            </p:nvSpPr>
            <p:spPr bwMode="auto">
              <a:xfrm>
                <a:off x="1276" y="39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4" name="Line 2404"/>
              <p:cNvSpPr>
                <a:spLocks noChangeShapeType="1"/>
              </p:cNvSpPr>
              <p:nvPr>
                <p:custDataLst>
                  <p:tags r:id="rId466"/>
                </p:custDataLst>
              </p:nvPr>
            </p:nvSpPr>
            <p:spPr bwMode="auto">
              <a:xfrm>
                <a:off x="1276" y="3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5" name="Freeform 2405"/>
              <p:cNvSpPr>
                <a:spLocks/>
              </p:cNvSpPr>
              <p:nvPr>
                <p:custDataLst>
                  <p:tags r:id="rId467"/>
                </p:custDataLst>
              </p:nvPr>
            </p:nvSpPr>
            <p:spPr bwMode="auto">
              <a:xfrm>
                <a:off x="1276" y="3999"/>
                <a:ext cx="1" cy="17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4859 h 12"/>
                  <a:gd name="T4" fmla="*/ 1 w 1"/>
                  <a:gd name="T5" fmla="*/ 6272 h 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"/>
                  <a:gd name="T11" fmla="*/ 1 w 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">
                    <a:moveTo>
                      <a:pt x="0" y="0"/>
                    </a:moveTo>
                    <a:lnTo>
                      <a:pt x="0" y="9"/>
                    </a:lnTo>
                    <a:lnTo>
                      <a:pt x="1" y="1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6" name="Freeform 2406"/>
              <p:cNvSpPr>
                <a:spLocks/>
              </p:cNvSpPr>
              <p:nvPr>
                <p:custDataLst>
                  <p:tags r:id="rId468"/>
                </p:custDataLst>
              </p:nvPr>
            </p:nvSpPr>
            <p:spPr bwMode="auto">
              <a:xfrm>
                <a:off x="1281" y="4031"/>
                <a:ext cx="8" cy="13"/>
              </a:xfrm>
              <a:custGeom>
                <a:avLst/>
                <a:gdLst>
                  <a:gd name="T0" fmla="*/ 0 w 6"/>
                  <a:gd name="T1" fmla="*/ 0 h 10"/>
                  <a:gd name="T2" fmla="*/ 655 w 6"/>
                  <a:gd name="T3" fmla="*/ 879 h 10"/>
                  <a:gd name="T4" fmla="*/ 1129 w 6"/>
                  <a:gd name="T5" fmla="*/ 1143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4" y="8"/>
                    </a:lnTo>
                    <a:lnTo>
                      <a:pt x="6" y="1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7" name="Freeform 2407"/>
              <p:cNvSpPr>
                <a:spLocks/>
              </p:cNvSpPr>
              <p:nvPr>
                <p:custDataLst>
                  <p:tags r:id="rId469"/>
                </p:custDataLst>
              </p:nvPr>
            </p:nvSpPr>
            <p:spPr bwMode="auto">
              <a:xfrm>
                <a:off x="1302" y="4055"/>
                <a:ext cx="15" cy="6"/>
              </a:xfrm>
              <a:custGeom>
                <a:avLst/>
                <a:gdLst>
                  <a:gd name="T0" fmla="*/ 0 w 11"/>
                  <a:gd name="T1" fmla="*/ 0 h 4"/>
                  <a:gd name="T2" fmla="*/ 1975 w 11"/>
                  <a:gd name="T3" fmla="*/ 3686 h 4"/>
                  <a:gd name="T4" fmla="*/ 2824 w 11"/>
                  <a:gd name="T5" fmla="*/ 5529 h 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"/>
                  <a:gd name="T11" fmla="*/ 11 w 1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">
                    <a:moveTo>
                      <a:pt x="0" y="0"/>
                    </a:moveTo>
                    <a:lnTo>
                      <a:pt x="7" y="3"/>
                    </a:lnTo>
                    <a:lnTo>
                      <a:pt x="11" y="4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43808" name="Oval 1143807"/>
          <p:cNvSpPr/>
          <p:nvPr/>
        </p:nvSpPr>
        <p:spPr>
          <a:xfrm>
            <a:off x="7556499" y="5356631"/>
            <a:ext cx="365051" cy="3387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0" name="Oval 3789"/>
          <p:cNvSpPr/>
          <p:nvPr/>
        </p:nvSpPr>
        <p:spPr>
          <a:xfrm>
            <a:off x="6264348" y="5187254"/>
            <a:ext cx="365051" cy="3387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1" name="Oval 3790"/>
          <p:cNvSpPr/>
          <p:nvPr/>
        </p:nvSpPr>
        <p:spPr>
          <a:xfrm>
            <a:off x="4935611" y="5009860"/>
            <a:ext cx="365051" cy="33875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0626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7845669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1: </a:t>
            </a:r>
            <a:r>
              <a:rPr lang="en-US" sz="3200" dirty="0">
                <a:latin typeface="+mj-lt"/>
                <a:cs typeface="Arial" charset="0"/>
              </a:rPr>
              <a:t>Compute </a:t>
            </a:r>
            <a:r>
              <a:rPr lang="en-US" sz="3200" i="1" dirty="0" err="1">
                <a:latin typeface="+mj-lt"/>
                <a:cs typeface="Arial" charset="0"/>
              </a:rPr>
              <a:t>G</a:t>
            </a:r>
            <a:r>
              <a:rPr lang="en-US" sz="3200" i="1" baseline="-25000" dirty="0" err="1">
                <a:latin typeface="+mj-lt"/>
                <a:cs typeface="Arial" charset="0"/>
              </a:rPr>
              <a:t>i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>
                <a:latin typeface="+mj-lt"/>
                <a:cs typeface="Arial" charset="0"/>
              </a:rPr>
              <a:t>P</a:t>
            </a:r>
            <a:r>
              <a:rPr lang="en-US" sz="3200" i="1" baseline="-25000" dirty="0">
                <a:latin typeface="+mj-lt"/>
                <a:cs typeface="Arial" charset="0"/>
              </a:rPr>
              <a:t>i</a:t>
            </a:r>
            <a:r>
              <a:rPr lang="en-US" sz="3200" dirty="0">
                <a:latin typeface="+mj-lt"/>
                <a:cs typeface="Arial" charset="0"/>
              </a:rPr>
              <a:t> for all columns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2:</a:t>
            </a:r>
            <a:r>
              <a:rPr lang="en-US" sz="3200" dirty="0">
                <a:latin typeface="+mj-lt"/>
                <a:cs typeface="Arial" charset="0"/>
              </a:rPr>
              <a:t> Compute </a:t>
            </a:r>
            <a:r>
              <a:rPr lang="en-US" sz="3200" i="1" dirty="0">
                <a:latin typeface="+mj-lt"/>
                <a:cs typeface="Arial" charset="0"/>
              </a:rPr>
              <a:t>G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i="1" dirty="0">
                <a:latin typeface="+mj-lt"/>
                <a:cs typeface="Arial" charset="0"/>
              </a:rPr>
              <a:t>P</a:t>
            </a:r>
            <a:r>
              <a:rPr lang="en-US" sz="3200" dirty="0">
                <a:latin typeface="+mj-lt"/>
                <a:cs typeface="Arial" charset="0"/>
              </a:rPr>
              <a:t> for </a:t>
            </a:r>
            <a:r>
              <a:rPr lang="en-US" sz="3200" i="1" dirty="0">
                <a:latin typeface="+mj-lt"/>
                <a:cs typeface="Arial" charset="0"/>
              </a:rPr>
              <a:t>k</a:t>
            </a:r>
            <a:r>
              <a:rPr lang="en-US" sz="3200" dirty="0">
                <a:latin typeface="+mj-lt"/>
                <a:cs typeface="Arial" charset="0"/>
              </a:rPr>
              <a:t>-bit blocks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3:</a:t>
            </a:r>
            <a:r>
              <a:rPr lang="en-US" sz="3200" dirty="0">
                <a:latin typeface="+mj-lt"/>
                <a:cs typeface="Arial" charset="0"/>
              </a:rPr>
              <a:t> </a:t>
            </a:r>
            <a:r>
              <a:rPr lang="en-US" sz="3200" i="1" dirty="0" err="1">
                <a:latin typeface="+mj-lt"/>
                <a:cs typeface="Arial" charset="0"/>
              </a:rPr>
              <a:t>C</a:t>
            </a:r>
            <a:r>
              <a:rPr lang="en-US" sz="3200" i="1" baseline="-25000" dirty="0" err="1">
                <a:latin typeface="+mj-lt"/>
                <a:cs typeface="Arial" charset="0"/>
              </a:rPr>
              <a:t>in</a:t>
            </a:r>
            <a:r>
              <a:rPr lang="en-US" sz="3200" dirty="0">
                <a:latin typeface="+mj-lt"/>
                <a:cs typeface="Arial" charset="0"/>
              </a:rPr>
              <a:t> propagates through each </a:t>
            </a:r>
            <a:r>
              <a:rPr lang="en-US" sz="3200" i="1" dirty="0">
                <a:latin typeface="+mj-lt"/>
                <a:cs typeface="Arial" charset="0"/>
              </a:rPr>
              <a:t>k</a:t>
            </a:r>
            <a:r>
              <a:rPr lang="en-US" sz="3200" dirty="0">
                <a:latin typeface="+mj-lt"/>
                <a:cs typeface="Arial" charset="0"/>
              </a:rPr>
              <a:t>-bit propagate/generate logic (meanwhile computing sums)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b="1" dirty="0">
                <a:latin typeface="+mj-lt"/>
                <a:cs typeface="Arial" charset="0"/>
              </a:rPr>
              <a:t>Step 4:</a:t>
            </a:r>
            <a:r>
              <a:rPr lang="en-US" sz="3200" dirty="0">
                <a:latin typeface="+mj-lt"/>
                <a:cs typeface="Arial" charset="0"/>
              </a:rPr>
              <a:t> Compute sum for most significant k-bit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Carry-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Lookahead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Addition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94881" y="4407405"/>
            <a:ext cx="5265737" cy="1493330"/>
            <a:chOff x="666750" y="4038600"/>
            <a:chExt cx="8128000" cy="2305050"/>
          </a:xfrm>
        </p:grpSpPr>
        <p:grpSp>
          <p:nvGrpSpPr>
            <p:cNvPr id="5" name="Group 555"/>
            <p:cNvGrpSpPr>
              <a:grpSpLocks/>
            </p:cNvGrpSpPr>
            <p:nvPr>
              <p:custDataLst>
                <p:tags r:id="rId3"/>
              </p:custDataLst>
            </p:nvPr>
          </p:nvGrpSpPr>
          <p:grpSpPr bwMode="auto">
            <a:xfrm>
              <a:off x="6934200" y="4568825"/>
              <a:ext cx="1860550" cy="1374775"/>
              <a:chOff x="1276" y="1911"/>
              <a:chExt cx="2972" cy="2196"/>
            </a:xfrm>
          </p:grpSpPr>
          <p:sp>
            <p:nvSpPr>
              <p:cNvPr id="1396" name="Rectangle 6"/>
              <p:cNvSpPr>
                <a:spLocks noChangeArrowheads="1"/>
              </p:cNvSpPr>
              <p:nvPr>
                <p:custDataLst>
                  <p:tags r:id="rId1393"/>
                </p:custDataLst>
              </p:nvPr>
            </p:nvSpPr>
            <p:spPr bwMode="auto">
              <a:xfrm>
                <a:off x="3561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397" name="Rectangle 7"/>
              <p:cNvSpPr>
                <a:spLocks noChangeArrowheads="1"/>
              </p:cNvSpPr>
              <p:nvPr>
                <p:custDataLst>
                  <p:tags r:id="rId1394"/>
                </p:custDataLst>
              </p:nvPr>
            </p:nvSpPr>
            <p:spPr bwMode="auto">
              <a:xfrm>
                <a:off x="3622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398" name="Freeform 8"/>
              <p:cNvSpPr>
                <a:spLocks/>
              </p:cNvSpPr>
              <p:nvPr>
                <p:custDataLst>
                  <p:tags r:id="rId1395"/>
                </p:custDataLst>
              </p:nvPr>
            </p:nvSpPr>
            <p:spPr bwMode="auto">
              <a:xfrm>
                <a:off x="3531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1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1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" name="Freeform 9"/>
              <p:cNvSpPr>
                <a:spLocks/>
              </p:cNvSpPr>
              <p:nvPr>
                <p:custDataLst>
                  <p:tags r:id="rId1396"/>
                </p:custDataLst>
              </p:nvPr>
            </p:nvSpPr>
            <p:spPr bwMode="auto">
              <a:xfrm>
                <a:off x="3531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0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0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Line 10"/>
              <p:cNvSpPr>
                <a:spLocks noChangeShapeType="1"/>
              </p:cNvSpPr>
              <p:nvPr>
                <p:custDataLst>
                  <p:tags r:id="rId1397"/>
                </p:custDataLst>
              </p:nvPr>
            </p:nvSpPr>
            <p:spPr bwMode="auto">
              <a:xfrm>
                <a:off x="3608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Line 11"/>
              <p:cNvSpPr>
                <a:spLocks noChangeShapeType="1"/>
              </p:cNvSpPr>
              <p:nvPr>
                <p:custDataLst>
                  <p:tags r:id="rId1398"/>
                </p:custDataLst>
              </p:nvPr>
            </p:nvSpPr>
            <p:spPr bwMode="auto">
              <a:xfrm>
                <a:off x="386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Line 12"/>
              <p:cNvSpPr>
                <a:spLocks noChangeShapeType="1"/>
              </p:cNvSpPr>
              <p:nvPr>
                <p:custDataLst>
                  <p:tags r:id="rId1399"/>
                </p:custDataLst>
              </p:nvPr>
            </p:nvSpPr>
            <p:spPr bwMode="auto">
              <a:xfrm>
                <a:off x="3736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Rectangle 13"/>
              <p:cNvSpPr>
                <a:spLocks noChangeArrowheads="1"/>
              </p:cNvSpPr>
              <p:nvPr>
                <p:custDataLst>
                  <p:tags r:id="rId1400"/>
                </p:custDataLst>
              </p:nvPr>
            </p:nvSpPr>
            <p:spPr bwMode="auto">
              <a:xfrm>
                <a:off x="3708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1404" name="Freeform 14"/>
              <p:cNvSpPr>
                <a:spLocks/>
              </p:cNvSpPr>
              <p:nvPr>
                <p:custDataLst>
                  <p:tags r:id="rId1401"/>
                </p:custDataLst>
              </p:nvPr>
            </p:nvSpPr>
            <p:spPr bwMode="auto">
              <a:xfrm>
                <a:off x="3019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0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0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Freeform 15"/>
              <p:cNvSpPr>
                <a:spLocks/>
              </p:cNvSpPr>
              <p:nvPr>
                <p:custDataLst>
                  <p:tags r:id="rId1402"/>
                </p:custDataLst>
              </p:nvPr>
            </p:nvSpPr>
            <p:spPr bwMode="auto">
              <a:xfrm>
                <a:off x="3019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29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29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Line 16"/>
              <p:cNvSpPr>
                <a:spLocks noChangeShapeType="1"/>
              </p:cNvSpPr>
              <p:nvPr>
                <p:custDataLst>
                  <p:tags r:id="rId1403"/>
                </p:custDataLst>
              </p:nvPr>
            </p:nvSpPr>
            <p:spPr bwMode="auto">
              <a:xfrm>
                <a:off x="3095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Line 17"/>
              <p:cNvSpPr>
                <a:spLocks noChangeShapeType="1"/>
              </p:cNvSpPr>
              <p:nvPr>
                <p:custDataLst>
                  <p:tags r:id="rId1404"/>
                </p:custDataLst>
              </p:nvPr>
            </p:nvSpPr>
            <p:spPr bwMode="auto">
              <a:xfrm>
                <a:off x="335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18"/>
              <p:cNvSpPr>
                <a:spLocks noChangeShapeType="1"/>
              </p:cNvSpPr>
              <p:nvPr>
                <p:custDataLst>
                  <p:tags r:id="rId1405"/>
                </p:custDataLst>
              </p:nvPr>
            </p:nvSpPr>
            <p:spPr bwMode="auto">
              <a:xfrm>
                <a:off x="3224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" name="Rectangle 19"/>
              <p:cNvSpPr>
                <a:spLocks noChangeArrowheads="1"/>
              </p:cNvSpPr>
              <p:nvPr>
                <p:custDataLst>
                  <p:tags r:id="rId1406"/>
                </p:custDataLst>
              </p:nvPr>
            </p:nvSpPr>
            <p:spPr bwMode="auto">
              <a:xfrm>
                <a:off x="3196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1410" name="Freeform 20"/>
              <p:cNvSpPr>
                <a:spLocks/>
              </p:cNvSpPr>
              <p:nvPr>
                <p:custDataLst>
                  <p:tags r:id="rId1407"/>
                </p:custDataLst>
              </p:nvPr>
            </p:nvSpPr>
            <p:spPr bwMode="auto">
              <a:xfrm>
                <a:off x="2505" y="2168"/>
                <a:ext cx="411" cy="205"/>
              </a:xfrm>
              <a:custGeom>
                <a:avLst/>
                <a:gdLst>
                  <a:gd name="T0" fmla="*/ 0 w 411"/>
                  <a:gd name="T1" fmla="*/ 0 h 205"/>
                  <a:gd name="T2" fmla="*/ 52 w 411"/>
                  <a:gd name="T3" fmla="*/ 205 h 205"/>
                  <a:gd name="T4" fmla="*/ 360 w 411"/>
                  <a:gd name="T5" fmla="*/ 205 h 205"/>
                  <a:gd name="T6" fmla="*/ 411 w 411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1"/>
                  <a:gd name="T13" fmla="*/ 0 h 205"/>
                  <a:gd name="T14" fmla="*/ 411 w 411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1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60" y="205"/>
                    </a:lnTo>
                    <a:lnTo>
                      <a:pt x="411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Freeform 21"/>
              <p:cNvSpPr>
                <a:spLocks/>
              </p:cNvSpPr>
              <p:nvPr>
                <p:custDataLst>
                  <p:tags r:id="rId1408"/>
                </p:custDataLst>
              </p:nvPr>
            </p:nvSpPr>
            <p:spPr bwMode="auto">
              <a:xfrm>
                <a:off x="2505" y="2168"/>
                <a:ext cx="411" cy="102"/>
              </a:xfrm>
              <a:custGeom>
                <a:avLst/>
                <a:gdLst>
                  <a:gd name="T0" fmla="*/ 411 w 411"/>
                  <a:gd name="T1" fmla="*/ 0 h 102"/>
                  <a:gd name="T2" fmla="*/ 231 w 411"/>
                  <a:gd name="T3" fmla="*/ 0 h 102"/>
                  <a:gd name="T4" fmla="*/ 205 w 411"/>
                  <a:gd name="T5" fmla="*/ 102 h 102"/>
                  <a:gd name="T6" fmla="*/ 181 w 411"/>
                  <a:gd name="T7" fmla="*/ 0 h 102"/>
                  <a:gd name="T8" fmla="*/ 0 w 411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02"/>
                  <a:gd name="T17" fmla="*/ 411 w 41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02">
                    <a:moveTo>
                      <a:pt x="411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1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Line 22"/>
              <p:cNvSpPr>
                <a:spLocks noChangeShapeType="1"/>
              </p:cNvSpPr>
              <p:nvPr>
                <p:custDataLst>
                  <p:tags r:id="rId1409"/>
                </p:custDataLst>
              </p:nvPr>
            </p:nvSpPr>
            <p:spPr bwMode="auto">
              <a:xfrm>
                <a:off x="258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Line 23"/>
              <p:cNvSpPr>
                <a:spLocks noChangeShapeType="1"/>
              </p:cNvSpPr>
              <p:nvPr>
                <p:custDataLst>
                  <p:tags r:id="rId1410"/>
                </p:custDataLst>
              </p:nvPr>
            </p:nvSpPr>
            <p:spPr bwMode="auto">
              <a:xfrm>
                <a:off x="2839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" name="Line 24"/>
              <p:cNvSpPr>
                <a:spLocks noChangeShapeType="1"/>
              </p:cNvSpPr>
              <p:nvPr>
                <p:custDataLst>
                  <p:tags r:id="rId1411"/>
                </p:custDataLst>
              </p:nvPr>
            </p:nvSpPr>
            <p:spPr bwMode="auto">
              <a:xfrm>
                <a:off x="2710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Rectangle 25"/>
              <p:cNvSpPr>
                <a:spLocks noChangeArrowheads="1"/>
              </p:cNvSpPr>
              <p:nvPr>
                <p:custDataLst>
                  <p:tags r:id="rId1412"/>
                </p:custDataLst>
              </p:nvPr>
            </p:nvSpPr>
            <p:spPr bwMode="auto">
              <a:xfrm>
                <a:off x="2683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1416" name="Freeform 26"/>
              <p:cNvSpPr>
                <a:spLocks/>
              </p:cNvSpPr>
              <p:nvPr>
                <p:custDataLst>
                  <p:tags r:id="rId1413"/>
                </p:custDataLst>
              </p:nvPr>
            </p:nvSpPr>
            <p:spPr bwMode="auto">
              <a:xfrm>
                <a:off x="1993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2 w 410"/>
                  <a:gd name="T3" fmla="*/ 205 h 205"/>
                  <a:gd name="T4" fmla="*/ 359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59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Freeform 27"/>
              <p:cNvSpPr>
                <a:spLocks/>
              </p:cNvSpPr>
              <p:nvPr>
                <p:custDataLst>
                  <p:tags r:id="rId1414"/>
                </p:custDataLst>
              </p:nvPr>
            </p:nvSpPr>
            <p:spPr bwMode="auto">
              <a:xfrm>
                <a:off x="1993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1 w 410"/>
                  <a:gd name="T3" fmla="*/ 0 h 102"/>
                  <a:gd name="T4" fmla="*/ 205 w 410"/>
                  <a:gd name="T5" fmla="*/ 102 h 102"/>
                  <a:gd name="T6" fmla="*/ 180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0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Line 28"/>
              <p:cNvSpPr>
                <a:spLocks noChangeShapeType="1"/>
              </p:cNvSpPr>
              <p:nvPr>
                <p:custDataLst>
                  <p:tags r:id="rId1415"/>
                </p:custDataLst>
              </p:nvPr>
            </p:nvSpPr>
            <p:spPr bwMode="auto">
              <a:xfrm>
                <a:off x="207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" name="Line 29"/>
              <p:cNvSpPr>
                <a:spLocks noChangeShapeType="1"/>
              </p:cNvSpPr>
              <p:nvPr>
                <p:custDataLst>
                  <p:tags r:id="rId1416"/>
                </p:custDataLst>
              </p:nvPr>
            </p:nvSpPr>
            <p:spPr bwMode="auto">
              <a:xfrm>
                <a:off x="2326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Line 30"/>
              <p:cNvSpPr>
                <a:spLocks noChangeShapeType="1"/>
              </p:cNvSpPr>
              <p:nvPr>
                <p:custDataLst>
                  <p:tags r:id="rId1417"/>
                </p:custDataLst>
              </p:nvPr>
            </p:nvSpPr>
            <p:spPr bwMode="auto">
              <a:xfrm>
                <a:off x="2198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Rectangle 31"/>
              <p:cNvSpPr>
                <a:spLocks noChangeArrowheads="1"/>
              </p:cNvSpPr>
              <p:nvPr>
                <p:custDataLst>
                  <p:tags r:id="rId1418"/>
                </p:custDataLst>
              </p:nvPr>
            </p:nvSpPr>
            <p:spPr bwMode="auto">
              <a:xfrm>
                <a:off x="2171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1422" name="Rectangle 32"/>
              <p:cNvSpPr>
                <a:spLocks noChangeArrowheads="1"/>
              </p:cNvSpPr>
              <p:nvPr>
                <p:custDataLst>
                  <p:tags r:id="rId1419"/>
                </p:custDataLst>
              </p:nvPr>
            </p:nvSpPr>
            <p:spPr bwMode="auto">
              <a:xfrm>
                <a:off x="3292" y="367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423" name="Rectangle 33"/>
              <p:cNvSpPr>
                <a:spLocks noChangeArrowheads="1"/>
              </p:cNvSpPr>
              <p:nvPr>
                <p:custDataLst>
                  <p:tags r:id="rId1420"/>
                </p:custDataLst>
              </p:nvPr>
            </p:nvSpPr>
            <p:spPr bwMode="auto">
              <a:xfrm>
                <a:off x="3353" y="3732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1424" name="Rectangle 34"/>
              <p:cNvSpPr>
                <a:spLocks noChangeArrowheads="1"/>
              </p:cNvSpPr>
              <p:nvPr>
                <p:custDataLst>
                  <p:tags r:id="rId1421"/>
                </p:custDataLst>
              </p:nvPr>
            </p:nvSpPr>
            <p:spPr bwMode="auto">
              <a:xfrm>
                <a:off x="3987" y="27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425" name="Rectangle 35"/>
              <p:cNvSpPr>
                <a:spLocks noChangeArrowheads="1"/>
              </p:cNvSpPr>
              <p:nvPr>
                <p:custDataLst>
                  <p:tags r:id="rId1422"/>
                </p:custDataLst>
              </p:nvPr>
            </p:nvSpPr>
            <p:spPr bwMode="auto">
              <a:xfrm>
                <a:off x="4058" y="275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426" name="Freeform 36"/>
              <p:cNvSpPr>
                <a:spLocks/>
              </p:cNvSpPr>
              <p:nvPr>
                <p:custDataLst>
                  <p:tags r:id="rId1423"/>
                </p:custDataLst>
              </p:nvPr>
            </p:nvSpPr>
            <p:spPr bwMode="auto">
              <a:xfrm>
                <a:off x="2557" y="2807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79 w 103"/>
                  <a:gd name="T3" fmla="*/ 203 h 205"/>
                  <a:gd name="T4" fmla="*/ 58 w 103"/>
                  <a:gd name="T5" fmla="*/ 195 h 205"/>
                  <a:gd name="T6" fmla="*/ 38 w 103"/>
                  <a:gd name="T7" fmla="*/ 183 h 205"/>
                  <a:gd name="T8" fmla="*/ 22 w 103"/>
                  <a:gd name="T9" fmla="*/ 167 h 205"/>
                  <a:gd name="T10" fmla="*/ 10 w 103"/>
                  <a:gd name="T11" fmla="*/ 147 h 205"/>
                  <a:gd name="T12" fmla="*/ 3 w 103"/>
                  <a:gd name="T13" fmla="*/ 126 h 205"/>
                  <a:gd name="T14" fmla="*/ 0 w 103"/>
                  <a:gd name="T15" fmla="*/ 102 h 205"/>
                  <a:gd name="T16" fmla="*/ 3 w 103"/>
                  <a:gd name="T17" fmla="*/ 81 h 205"/>
                  <a:gd name="T18" fmla="*/ 10 w 103"/>
                  <a:gd name="T19" fmla="*/ 59 h 205"/>
                  <a:gd name="T20" fmla="*/ 22 w 103"/>
                  <a:gd name="T21" fmla="*/ 40 h 205"/>
                  <a:gd name="T22" fmla="*/ 38 w 103"/>
                  <a:gd name="T23" fmla="*/ 23 h 205"/>
                  <a:gd name="T24" fmla="*/ 58 w 103"/>
                  <a:gd name="T25" fmla="*/ 11 h 205"/>
                  <a:gd name="T26" fmla="*/ 79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1"/>
                    </a:lnTo>
                    <a:lnTo>
                      <a:pt x="10" y="59"/>
                    </a:lnTo>
                    <a:lnTo>
                      <a:pt x="22" y="40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Freeform 37"/>
              <p:cNvSpPr>
                <a:spLocks/>
              </p:cNvSpPr>
              <p:nvPr>
                <p:custDataLst>
                  <p:tags r:id="rId1424"/>
                </p:custDataLst>
              </p:nvPr>
            </p:nvSpPr>
            <p:spPr bwMode="auto">
              <a:xfrm>
                <a:off x="2660" y="2807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Freeform 38"/>
              <p:cNvSpPr>
                <a:spLocks/>
              </p:cNvSpPr>
              <p:nvPr>
                <p:custDataLst>
                  <p:tags r:id="rId1425"/>
                </p:custDataLst>
              </p:nvPr>
            </p:nvSpPr>
            <p:spPr bwMode="auto">
              <a:xfrm>
                <a:off x="2300" y="270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8 h 103"/>
                  <a:gd name="T4" fmla="*/ 11 w 205"/>
                  <a:gd name="T5" fmla="*/ 71 h 103"/>
                  <a:gd name="T6" fmla="*/ 24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3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8"/>
                    </a:lnTo>
                    <a:lnTo>
                      <a:pt x="11" y="71"/>
                    </a:lnTo>
                    <a:lnTo>
                      <a:pt x="24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3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" name="Freeform 39"/>
              <p:cNvSpPr>
                <a:spLocks/>
              </p:cNvSpPr>
              <p:nvPr>
                <p:custDataLst>
                  <p:tags r:id="rId1426"/>
                </p:custDataLst>
              </p:nvPr>
            </p:nvSpPr>
            <p:spPr bwMode="auto">
              <a:xfrm>
                <a:off x="2300" y="280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4 w 205"/>
                  <a:gd name="T15" fmla="*/ 46 h 102"/>
                  <a:gd name="T16" fmla="*/ 11 w 205"/>
                  <a:gd name="T17" fmla="*/ 33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4" y="46"/>
                    </a:lnTo>
                    <a:lnTo>
                      <a:pt x="11" y="33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Freeform 40"/>
              <p:cNvSpPr>
                <a:spLocks/>
              </p:cNvSpPr>
              <p:nvPr>
                <p:custDataLst>
                  <p:tags r:id="rId1427"/>
                </p:custDataLst>
              </p:nvPr>
            </p:nvSpPr>
            <p:spPr bwMode="auto">
              <a:xfrm>
                <a:off x="2531" y="270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Freeform 41"/>
              <p:cNvSpPr>
                <a:spLocks/>
              </p:cNvSpPr>
              <p:nvPr>
                <p:custDataLst>
                  <p:tags r:id="rId1428"/>
                </p:custDataLst>
              </p:nvPr>
            </p:nvSpPr>
            <p:spPr bwMode="auto">
              <a:xfrm>
                <a:off x="2531" y="280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2 w 23"/>
                  <a:gd name="T3" fmla="*/ 23 h 102"/>
                  <a:gd name="T4" fmla="*/ 3 w 23"/>
                  <a:gd name="T5" fmla="*/ 45 h 102"/>
                  <a:gd name="T6" fmla="*/ 6 w 23"/>
                  <a:gd name="T7" fmla="*/ 64 h 102"/>
                  <a:gd name="T8" fmla="*/ 8 w 23"/>
                  <a:gd name="T9" fmla="*/ 81 h 102"/>
                  <a:gd name="T10" fmla="*/ 14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8" y="81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Line 42"/>
              <p:cNvSpPr>
                <a:spLocks noChangeShapeType="1"/>
              </p:cNvSpPr>
              <p:nvPr>
                <p:custDataLst>
                  <p:tags r:id="rId1429"/>
                </p:custDataLst>
              </p:nvPr>
            </p:nvSpPr>
            <p:spPr bwMode="auto">
              <a:xfrm flipH="1">
                <a:off x="2505" y="2909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Line 43"/>
              <p:cNvSpPr>
                <a:spLocks noChangeShapeType="1"/>
              </p:cNvSpPr>
              <p:nvPr>
                <p:custDataLst>
                  <p:tags r:id="rId1430"/>
                </p:custDataLst>
              </p:nvPr>
            </p:nvSpPr>
            <p:spPr bwMode="auto">
              <a:xfrm flipH="1">
                <a:off x="2505" y="2704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" name="Rectangle 44"/>
              <p:cNvSpPr>
                <a:spLocks noChangeArrowheads="1"/>
              </p:cNvSpPr>
              <p:nvPr>
                <p:custDataLst>
                  <p:tags r:id="rId1431"/>
                </p:custDataLst>
              </p:nvPr>
            </p:nvSpPr>
            <p:spPr bwMode="auto">
              <a:xfrm>
                <a:off x="3987" y="28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435" name="Rectangle 45"/>
              <p:cNvSpPr>
                <a:spLocks noChangeArrowheads="1"/>
              </p:cNvSpPr>
              <p:nvPr>
                <p:custDataLst>
                  <p:tags r:id="rId1432"/>
                </p:custDataLst>
              </p:nvPr>
            </p:nvSpPr>
            <p:spPr bwMode="auto">
              <a:xfrm>
                <a:off x="4048" y="2859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436" name="Rectangle 46"/>
              <p:cNvSpPr>
                <a:spLocks noChangeArrowheads="1"/>
              </p:cNvSpPr>
              <p:nvPr>
                <p:custDataLst>
                  <p:tags r:id="rId1433"/>
                </p:custDataLst>
              </p:nvPr>
            </p:nvSpPr>
            <p:spPr bwMode="auto">
              <a:xfrm>
                <a:off x="3987" y="29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437" name="Rectangle 47"/>
              <p:cNvSpPr>
                <a:spLocks noChangeArrowheads="1"/>
              </p:cNvSpPr>
              <p:nvPr>
                <p:custDataLst>
                  <p:tags r:id="rId1434"/>
                </p:custDataLst>
              </p:nvPr>
            </p:nvSpPr>
            <p:spPr bwMode="auto">
              <a:xfrm>
                <a:off x="4058" y="2963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438" name="Rectangle 48"/>
              <p:cNvSpPr>
                <a:spLocks noChangeArrowheads="1"/>
              </p:cNvSpPr>
              <p:nvPr>
                <p:custDataLst>
                  <p:tags r:id="rId1435"/>
                </p:custDataLst>
              </p:nvPr>
            </p:nvSpPr>
            <p:spPr bwMode="auto">
              <a:xfrm>
                <a:off x="3987" y="3009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439" name="Rectangle 49"/>
              <p:cNvSpPr>
                <a:spLocks noChangeArrowheads="1"/>
              </p:cNvSpPr>
              <p:nvPr>
                <p:custDataLst>
                  <p:tags r:id="rId1436"/>
                </p:custDataLst>
              </p:nvPr>
            </p:nvSpPr>
            <p:spPr bwMode="auto">
              <a:xfrm>
                <a:off x="4048" y="3067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440" name="Rectangle 50"/>
              <p:cNvSpPr>
                <a:spLocks noChangeArrowheads="1"/>
              </p:cNvSpPr>
              <p:nvPr>
                <p:custDataLst>
                  <p:tags r:id="rId1437"/>
                </p:custDataLst>
              </p:nvPr>
            </p:nvSpPr>
            <p:spPr bwMode="auto">
              <a:xfrm>
                <a:off x="3987" y="3111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441" name="Rectangle 51"/>
              <p:cNvSpPr>
                <a:spLocks noChangeArrowheads="1"/>
              </p:cNvSpPr>
              <p:nvPr>
                <p:custDataLst>
                  <p:tags r:id="rId1438"/>
                </p:custDataLst>
              </p:nvPr>
            </p:nvSpPr>
            <p:spPr bwMode="auto">
              <a:xfrm>
                <a:off x="4058" y="316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442" name="Rectangle 52"/>
              <p:cNvSpPr>
                <a:spLocks noChangeArrowheads="1"/>
              </p:cNvSpPr>
              <p:nvPr>
                <p:custDataLst>
                  <p:tags r:id="rId1439"/>
                </p:custDataLst>
              </p:nvPr>
            </p:nvSpPr>
            <p:spPr bwMode="auto">
              <a:xfrm>
                <a:off x="3987" y="3215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443" name="Rectangle 53"/>
              <p:cNvSpPr>
                <a:spLocks noChangeArrowheads="1"/>
              </p:cNvSpPr>
              <p:nvPr>
                <p:custDataLst>
                  <p:tags r:id="rId1440"/>
                </p:custDataLst>
              </p:nvPr>
            </p:nvSpPr>
            <p:spPr bwMode="auto">
              <a:xfrm>
                <a:off x="4048" y="326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444" name="Rectangle 54"/>
              <p:cNvSpPr>
                <a:spLocks noChangeArrowheads="1"/>
              </p:cNvSpPr>
              <p:nvPr>
                <p:custDataLst>
                  <p:tags r:id="rId1441"/>
                </p:custDataLst>
              </p:nvPr>
            </p:nvSpPr>
            <p:spPr bwMode="auto">
              <a:xfrm>
                <a:off x="3987" y="3316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445" name="Rectangle 55"/>
              <p:cNvSpPr>
                <a:spLocks noChangeArrowheads="1"/>
              </p:cNvSpPr>
              <p:nvPr>
                <p:custDataLst>
                  <p:tags r:id="rId1442"/>
                </p:custDataLst>
              </p:nvPr>
            </p:nvSpPr>
            <p:spPr bwMode="auto">
              <a:xfrm>
                <a:off x="4058" y="337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446" name="Freeform 56"/>
              <p:cNvSpPr>
                <a:spLocks/>
              </p:cNvSpPr>
              <p:nvPr>
                <p:custDataLst>
                  <p:tags r:id="rId1443"/>
                </p:custDataLst>
              </p:nvPr>
            </p:nvSpPr>
            <p:spPr bwMode="auto">
              <a:xfrm>
                <a:off x="2814" y="2909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1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3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1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3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" name="Freeform 57"/>
              <p:cNvSpPr>
                <a:spLocks/>
              </p:cNvSpPr>
              <p:nvPr>
                <p:custDataLst>
                  <p:tags r:id="rId1444"/>
                </p:custDataLst>
              </p:nvPr>
            </p:nvSpPr>
            <p:spPr bwMode="auto">
              <a:xfrm>
                <a:off x="2814" y="3012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1 h 102"/>
                  <a:gd name="T4" fmla="*/ 141 w 205"/>
                  <a:gd name="T5" fmla="*/ 98 h 102"/>
                  <a:gd name="T6" fmla="*/ 111 w 205"/>
                  <a:gd name="T7" fmla="*/ 91 h 102"/>
                  <a:gd name="T8" fmla="*/ 83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3 h 102"/>
                  <a:gd name="T18" fmla="*/ 1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1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3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3"/>
                    </a:lnTo>
                    <a:lnTo>
                      <a:pt x="1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" name="Freeform 58"/>
              <p:cNvSpPr>
                <a:spLocks/>
              </p:cNvSpPr>
              <p:nvPr>
                <p:custDataLst>
                  <p:tags r:id="rId1445"/>
                </p:custDataLst>
              </p:nvPr>
            </p:nvSpPr>
            <p:spPr bwMode="auto">
              <a:xfrm>
                <a:off x="3043" y="2909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" name="Freeform 59"/>
              <p:cNvSpPr>
                <a:spLocks/>
              </p:cNvSpPr>
              <p:nvPr>
                <p:custDataLst>
                  <p:tags r:id="rId1446"/>
                </p:custDataLst>
              </p:nvPr>
            </p:nvSpPr>
            <p:spPr bwMode="auto">
              <a:xfrm>
                <a:off x="3043" y="3012"/>
                <a:ext cx="24" cy="102"/>
              </a:xfrm>
              <a:custGeom>
                <a:avLst/>
                <a:gdLst>
                  <a:gd name="T0" fmla="*/ 0 w 24"/>
                  <a:gd name="T1" fmla="*/ 0 h 102"/>
                  <a:gd name="T2" fmla="*/ 2 w 24"/>
                  <a:gd name="T3" fmla="*/ 23 h 102"/>
                  <a:gd name="T4" fmla="*/ 3 w 24"/>
                  <a:gd name="T5" fmla="*/ 45 h 102"/>
                  <a:gd name="T6" fmla="*/ 6 w 24"/>
                  <a:gd name="T7" fmla="*/ 64 h 102"/>
                  <a:gd name="T8" fmla="*/ 9 w 24"/>
                  <a:gd name="T9" fmla="*/ 80 h 102"/>
                  <a:gd name="T10" fmla="*/ 14 w 24"/>
                  <a:gd name="T11" fmla="*/ 93 h 102"/>
                  <a:gd name="T12" fmla="*/ 18 w 24"/>
                  <a:gd name="T13" fmla="*/ 101 h 102"/>
                  <a:gd name="T14" fmla="*/ 24 w 24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02"/>
                  <a:gd name="T26" fmla="*/ 24 w 24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4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" name="Line 60"/>
              <p:cNvSpPr>
                <a:spLocks noChangeShapeType="1"/>
              </p:cNvSpPr>
              <p:nvPr>
                <p:custDataLst>
                  <p:tags r:id="rId1447"/>
                </p:custDataLst>
              </p:nvPr>
            </p:nvSpPr>
            <p:spPr bwMode="auto">
              <a:xfrm flipH="1">
                <a:off x="3019" y="3114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" name="Line 61"/>
              <p:cNvSpPr>
                <a:spLocks noChangeShapeType="1"/>
              </p:cNvSpPr>
              <p:nvPr>
                <p:custDataLst>
                  <p:tags r:id="rId1448"/>
                </p:custDataLst>
              </p:nvPr>
            </p:nvSpPr>
            <p:spPr bwMode="auto">
              <a:xfrm flipH="1">
                <a:off x="3019" y="290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" name="Freeform 62"/>
              <p:cNvSpPr>
                <a:spLocks/>
              </p:cNvSpPr>
              <p:nvPr>
                <p:custDataLst>
                  <p:tags r:id="rId1449"/>
                </p:custDataLst>
              </p:nvPr>
            </p:nvSpPr>
            <p:spPr bwMode="auto">
              <a:xfrm>
                <a:off x="3069" y="3012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80 w 103"/>
                  <a:gd name="T3" fmla="*/ 203 h 205"/>
                  <a:gd name="T4" fmla="*/ 58 w 103"/>
                  <a:gd name="T5" fmla="*/ 195 h 205"/>
                  <a:gd name="T6" fmla="*/ 39 w 103"/>
                  <a:gd name="T7" fmla="*/ 183 h 205"/>
                  <a:gd name="T8" fmla="*/ 22 w 103"/>
                  <a:gd name="T9" fmla="*/ 166 h 205"/>
                  <a:gd name="T10" fmla="*/ 10 w 103"/>
                  <a:gd name="T11" fmla="*/ 147 h 205"/>
                  <a:gd name="T12" fmla="*/ 3 w 103"/>
                  <a:gd name="T13" fmla="*/ 125 h 205"/>
                  <a:gd name="T14" fmla="*/ 0 w 103"/>
                  <a:gd name="T15" fmla="*/ 102 h 205"/>
                  <a:gd name="T16" fmla="*/ 3 w 103"/>
                  <a:gd name="T17" fmla="*/ 80 h 205"/>
                  <a:gd name="T18" fmla="*/ 10 w 103"/>
                  <a:gd name="T19" fmla="*/ 59 h 205"/>
                  <a:gd name="T20" fmla="*/ 22 w 103"/>
                  <a:gd name="T21" fmla="*/ 39 h 205"/>
                  <a:gd name="T22" fmla="*/ 39 w 103"/>
                  <a:gd name="T23" fmla="*/ 23 h 205"/>
                  <a:gd name="T24" fmla="*/ 58 w 103"/>
                  <a:gd name="T25" fmla="*/ 11 h 205"/>
                  <a:gd name="T26" fmla="*/ 80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80" y="203"/>
                    </a:lnTo>
                    <a:lnTo>
                      <a:pt x="58" y="195"/>
                    </a:lnTo>
                    <a:lnTo>
                      <a:pt x="39" y="183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9"/>
                    </a:lnTo>
                    <a:lnTo>
                      <a:pt x="39" y="23"/>
                    </a:lnTo>
                    <a:lnTo>
                      <a:pt x="58" y="11"/>
                    </a:lnTo>
                    <a:lnTo>
                      <a:pt x="80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" name="Freeform 63"/>
              <p:cNvSpPr>
                <a:spLocks/>
              </p:cNvSpPr>
              <p:nvPr>
                <p:custDataLst>
                  <p:tags r:id="rId1450"/>
                </p:custDataLst>
              </p:nvPr>
            </p:nvSpPr>
            <p:spPr bwMode="auto">
              <a:xfrm>
                <a:off x="3172" y="3012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" name="Freeform 64"/>
              <p:cNvSpPr>
                <a:spLocks/>
              </p:cNvSpPr>
              <p:nvPr>
                <p:custDataLst>
                  <p:tags r:id="rId1451"/>
                </p:custDataLst>
              </p:nvPr>
            </p:nvSpPr>
            <p:spPr bwMode="auto">
              <a:xfrm>
                <a:off x="3582" y="3217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3 h 205"/>
                  <a:gd name="T4" fmla="*/ 58 w 102"/>
                  <a:gd name="T5" fmla="*/ 195 h 205"/>
                  <a:gd name="T6" fmla="*/ 38 w 102"/>
                  <a:gd name="T7" fmla="*/ 183 h 205"/>
                  <a:gd name="T8" fmla="*/ 22 w 102"/>
                  <a:gd name="T9" fmla="*/ 166 h 205"/>
                  <a:gd name="T10" fmla="*/ 9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2 h 205"/>
                  <a:gd name="T16" fmla="*/ 2 w 102"/>
                  <a:gd name="T17" fmla="*/ 80 h 205"/>
                  <a:gd name="T18" fmla="*/ 9 w 102"/>
                  <a:gd name="T19" fmla="*/ 58 h 205"/>
                  <a:gd name="T20" fmla="*/ 22 w 102"/>
                  <a:gd name="T21" fmla="*/ 39 h 205"/>
                  <a:gd name="T22" fmla="*/ 38 w 102"/>
                  <a:gd name="T23" fmla="*/ 23 h 205"/>
                  <a:gd name="T24" fmla="*/ 58 w 102"/>
                  <a:gd name="T25" fmla="*/ 11 h 205"/>
                  <a:gd name="T26" fmla="*/ 79 w 102"/>
                  <a:gd name="T27" fmla="*/ 2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6"/>
                    </a:lnTo>
                    <a:lnTo>
                      <a:pt x="9" y="147"/>
                    </a:lnTo>
                    <a:lnTo>
                      <a:pt x="2" y="125"/>
                    </a:lnTo>
                    <a:lnTo>
                      <a:pt x="0" y="102"/>
                    </a:lnTo>
                    <a:lnTo>
                      <a:pt x="2" y="80"/>
                    </a:lnTo>
                    <a:lnTo>
                      <a:pt x="9" y="58"/>
                    </a:lnTo>
                    <a:lnTo>
                      <a:pt x="22" y="39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2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" name="Freeform 65"/>
              <p:cNvSpPr>
                <a:spLocks/>
              </p:cNvSpPr>
              <p:nvPr>
                <p:custDataLst>
                  <p:tags r:id="rId1452"/>
                </p:custDataLst>
              </p:nvPr>
            </p:nvSpPr>
            <p:spPr bwMode="auto">
              <a:xfrm>
                <a:off x="3684" y="3217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" name="Freeform 66"/>
              <p:cNvSpPr>
                <a:spLocks/>
              </p:cNvSpPr>
              <p:nvPr>
                <p:custDataLst>
                  <p:tags r:id="rId1453"/>
                </p:custDataLst>
              </p:nvPr>
            </p:nvSpPr>
            <p:spPr bwMode="auto">
              <a:xfrm>
                <a:off x="3326" y="311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2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4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2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4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" name="Freeform 67"/>
              <p:cNvSpPr>
                <a:spLocks/>
              </p:cNvSpPr>
              <p:nvPr>
                <p:custDataLst>
                  <p:tags r:id="rId1454"/>
                </p:custDataLst>
              </p:nvPr>
            </p:nvSpPr>
            <p:spPr bwMode="auto">
              <a:xfrm>
                <a:off x="3326" y="321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2 h 102"/>
                  <a:gd name="T4" fmla="*/ 141 w 205"/>
                  <a:gd name="T5" fmla="*/ 98 h 102"/>
                  <a:gd name="T6" fmla="*/ 111 w 205"/>
                  <a:gd name="T7" fmla="*/ 91 h 102"/>
                  <a:gd name="T8" fmla="*/ 84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2 h 102"/>
                  <a:gd name="T18" fmla="*/ 2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2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4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2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" name="Freeform 68"/>
              <p:cNvSpPr>
                <a:spLocks/>
              </p:cNvSpPr>
              <p:nvPr>
                <p:custDataLst>
                  <p:tags r:id="rId1455"/>
                </p:custDataLst>
              </p:nvPr>
            </p:nvSpPr>
            <p:spPr bwMode="auto">
              <a:xfrm>
                <a:off x="3556" y="311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2 w 26"/>
                  <a:gd name="T5" fmla="*/ 59 h 103"/>
                  <a:gd name="T6" fmla="*/ 5 w 26"/>
                  <a:gd name="T7" fmla="*/ 40 h 103"/>
                  <a:gd name="T8" fmla="*/ 9 w 26"/>
                  <a:gd name="T9" fmla="*/ 23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2" y="59"/>
                    </a:lnTo>
                    <a:lnTo>
                      <a:pt x="5" y="40"/>
                    </a:lnTo>
                    <a:lnTo>
                      <a:pt x="9" y="23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" name="Freeform 69"/>
              <p:cNvSpPr>
                <a:spLocks/>
              </p:cNvSpPr>
              <p:nvPr>
                <p:custDataLst>
                  <p:tags r:id="rId1456"/>
                </p:custDataLst>
              </p:nvPr>
            </p:nvSpPr>
            <p:spPr bwMode="auto">
              <a:xfrm>
                <a:off x="3556" y="321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2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3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2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3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" name="Line 70"/>
              <p:cNvSpPr>
                <a:spLocks noChangeShapeType="1"/>
              </p:cNvSpPr>
              <p:nvPr>
                <p:custDataLst>
                  <p:tags r:id="rId1457"/>
                </p:custDataLst>
              </p:nvPr>
            </p:nvSpPr>
            <p:spPr bwMode="auto">
              <a:xfrm flipH="1">
                <a:off x="3531" y="3319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" name="Line 71"/>
              <p:cNvSpPr>
                <a:spLocks noChangeShapeType="1"/>
              </p:cNvSpPr>
              <p:nvPr>
                <p:custDataLst>
                  <p:tags r:id="rId1458"/>
                </p:custDataLst>
              </p:nvPr>
            </p:nvSpPr>
            <p:spPr bwMode="auto">
              <a:xfrm flipH="1">
                <a:off x="3531" y="3114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" name="Line 72"/>
              <p:cNvSpPr>
                <a:spLocks noChangeShapeType="1"/>
              </p:cNvSpPr>
              <p:nvPr>
                <p:custDataLst>
                  <p:tags r:id="rId1459"/>
                </p:custDataLst>
              </p:nvPr>
            </p:nvSpPr>
            <p:spPr bwMode="auto">
              <a:xfrm>
                <a:off x="3839" y="3371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" name="Line 73"/>
              <p:cNvSpPr>
                <a:spLocks noChangeShapeType="1"/>
              </p:cNvSpPr>
              <p:nvPr>
                <p:custDataLst>
                  <p:tags r:id="rId1460"/>
                </p:custDataLst>
              </p:nvPr>
            </p:nvSpPr>
            <p:spPr bwMode="auto">
              <a:xfrm>
                <a:off x="3839" y="3269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" name="Line 74"/>
              <p:cNvSpPr>
                <a:spLocks noChangeShapeType="1"/>
              </p:cNvSpPr>
              <p:nvPr>
                <p:custDataLst>
                  <p:tags r:id="rId1461"/>
                </p:custDataLst>
              </p:nvPr>
            </p:nvSpPr>
            <p:spPr bwMode="auto">
              <a:xfrm>
                <a:off x="3560" y="3166"/>
                <a:ext cx="38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" name="Line 75"/>
              <p:cNvSpPr>
                <a:spLocks noChangeShapeType="1"/>
              </p:cNvSpPr>
              <p:nvPr>
                <p:custDataLst>
                  <p:tags r:id="rId1462"/>
                </p:custDataLst>
              </p:nvPr>
            </p:nvSpPr>
            <p:spPr bwMode="auto">
              <a:xfrm>
                <a:off x="3326" y="3064"/>
                <a:ext cx="61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" name="Line 76"/>
              <p:cNvSpPr>
                <a:spLocks noChangeShapeType="1"/>
              </p:cNvSpPr>
              <p:nvPr>
                <p:custDataLst>
                  <p:tags r:id="rId1463"/>
                </p:custDataLst>
              </p:nvPr>
            </p:nvSpPr>
            <p:spPr bwMode="auto">
              <a:xfrm>
                <a:off x="3053" y="2961"/>
                <a:ext cx="8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" name="Line 77"/>
              <p:cNvSpPr>
                <a:spLocks noChangeShapeType="1"/>
              </p:cNvSpPr>
              <p:nvPr>
                <p:custDataLst>
                  <p:tags r:id="rId1464"/>
                </p:custDataLst>
              </p:nvPr>
            </p:nvSpPr>
            <p:spPr bwMode="auto">
              <a:xfrm>
                <a:off x="2814" y="2859"/>
                <a:ext cx="112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" name="Line 78"/>
              <p:cNvSpPr>
                <a:spLocks noChangeShapeType="1"/>
              </p:cNvSpPr>
              <p:nvPr>
                <p:custDataLst>
                  <p:tags r:id="rId1465"/>
                </p:custDataLst>
              </p:nvPr>
            </p:nvSpPr>
            <p:spPr bwMode="auto">
              <a:xfrm>
                <a:off x="2539" y="2756"/>
                <a:ext cx="14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" name="Line 79"/>
              <p:cNvSpPr>
                <a:spLocks noChangeShapeType="1"/>
              </p:cNvSpPr>
              <p:nvPr>
                <p:custDataLst>
                  <p:tags r:id="rId1466"/>
                </p:custDataLst>
              </p:nvPr>
            </p:nvSpPr>
            <p:spPr bwMode="auto">
              <a:xfrm flipH="1">
                <a:off x="3813" y="3883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" name="Line 80"/>
              <p:cNvSpPr>
                <a:spLocks noChangeShapeType="1"/>
              </p:cNvSpPr>
              <p:nvPr>
                <p:custDataLst>
                  <p:tags r:id="rId1467"/>
                </p:custDataLst>
              </p:nvPr>
            </p:nvSpPr>
            <p:spPr bwMode="auto">
              <a:xfrm flipH="1">
                <a:off x="3813" y="378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" name="Line 81"/>
              <p:cNvSpPr>
                <a:spLocks noChangeShapeType="1"/>
              </p:cNvSpPr>
              <p:nvPr>
                <p:custDataLst>
                  <p:tags r:id="rId1468"/>
                </p:custDataLst>
              </p:nvPr>
            </p:nvSpPr>
            <p:spPr bwMode="auto">
              <a:xfrm>
                <a:off x="3505" y="3807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" name="Line 82"/>
              <p:cNvSpPr>
                <a:spLocks noChangeShapeType="1"/>
              </p:cNvSpPr>
              <p:nvPr>
                <p:custDataLst>
                  <p:tags r:id="rId1469"/>
                </p:custDataLst>
              </p:nvPr>
            </p:nvSpPr>
            <p:spPr bwMode="auto">
              <a:xfrm>
                <a:off x="3813" y="383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" name="Line 83"/>
              <p:cNvSpPr>
                <a:spLocks noChangeShapeType="1"/>
              </p:cNvSpPr>
              <p:nvPr>
                <p:custDataLst>
                  <p:tags r:id="rId1470"/>
                </p:custDataLst>
              </p:nvPr>
            </p:nvSpPr>
            <p:spPr bwMode="auto">
              <a:xfrm flipH="1">
                <a:off x="3813" y="372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" name="Freeform 84"/>
              <p:cNvSpPr>
                <a:spLocks/>
              </p:cNvSpPr>
              <p:nvPr>
                <p:custDataLst>
                  <p:tags r:id="rId1471"/>
                </p:custDataLst>
              </p:nvPr>
            </p:nvSpPr>
            <p:spPr bwMode="auto">
              <a:xfrm>
                <a:off x="3556" y="3704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80 w 102"/>
                  <a:gd name="T3" fmla="*/ 203 h 205"/>
                  <a:gd name="T4" fmla="*/ 58 w 102"/>
                  <a:gd name="T5" fmla="*/ 194 h 205"/>
                  <a:gd name="T6" fmla="*/ 39 w 102"/>
                  <a:gd name="T7" fmla="*/ 182 h 205"/>
                  <a:gd name="T8" fmla="*/ 23 w 102"/>
                  <a:gd name="T9" fmla="*/ 166 h 205"/>
                  <a:gd name="T10" fmla="*/ 11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3 h 205"/>
                  <a:gd name="T16" fmla="*/ 2 w 102"/>
                  <a:gd name="T17" fmla="*/ 80 h 205"/>
                  <a:gd name="T18" fmla="*/ 11 w 102"/>
                  <a:gd name="T19" fmla="*/ 58 h 205"/>
                  <a:gd name="T20" fmla="*/ 23 w 102"/>
                  <a:gd name="T21" fmla="*/ 39 h 205"/>
                  <a:gd name="T22" fmla="*/ 39 w 102"/>
                  <a:gd name="T23" fmla="*/ 22 h 205"/>
                  <a:gd name="T24" fmla="*/ 58 w 102"/>
                  <a:gd name="T25" fmla="*/ 10 h 205"/>
                  <a:gd name="T26" fmla="*/ 80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80" y="203"/>
                    </a:lnTo>
                    <a:lnTo>
                      <a:pt x="58" y="194"/>
                    </a:lnTo>
                    <a:lnTo>
                      <a:pt x="39" y="182"/>
                    </a:lnTo>
                    <a:lnTo>
                      <a:pt x="23" y="166"/>
                    </a:lnTo>
                    <a:lnTo>
                      <a:pt x="11" y="147"/>
                    </a:lnTo>
                    <a:lnTo>
                      <a:pt x="2" y="125"/>
                    </a:lnTo>
                    <a:lnTo>
                      <a:pt x="0" y="103"/>
                    </a:lnTo>
                    <a:lnTo>
                      <a:pt x="2" y="80"/>
                    </a:lnTo>
                    <a:lnTo>
                      <a:pt x="11" y="58"/>
                    </a:lnTo>
                    <a:lnTo>
                      <a:pt x="23" y="39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" name="Freeform 85"/>
              <p:cNvSpPr>
                <a:spLocks/>
              </p:cNvSpPr>
              <p:nvPr>
                <p:custDataLst>
                  <p:tags r:id="rId1472"/>
                </p:custDataLst>
              </p:nvPr>
            </p:nvSpPr>
            <p:spPr bwMode="auto">
              <a:xfrm>
                <a:off x="3658" y="3704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" name="Rectangle 86"/>
              <p:cNvSpPr>
                <a:spLocks noChangeArrowheads="1"/>
              </p:cNvSpPr>
              <p:nvPr>
                <p:custDataLst>
                  <p:tags r:id="rId1473"/>
                </p:custDataLst>
              </p:nvPr>
            </p:nvSpPr>
            <p:spPr bwMode="auto">
              <a:xfrm>
                <a:off x="3987" y="3597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477" name="Rectangle 87"/>
              <p:cNvSpPr>
                <a:spLocks noChangeArrowheads="1"/>
              </p:cNvSpPr>
              <p:nvPr>
                <p:custDataLst>
                  <p:tags r:id="rId1474"/>
                </p:custDataLst>
              </p:nvPr>
            </p:nvSpPr>
            <p:spPr bwMode="auto">
              <a:xfrm>
                <a:off x="4048" y="3656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478" name="Rectangle 88"/>
              <p:cNvSpPr>
                <a:spLocks noChangeArrowheads="1"/>
              </p:cNvSpPr>
              <p:nvPr>
                <p:custDataLst>
                  <p:tags r:id="rId1475"/>
                </p:custDataLst>
              </p:nvPr>
            </p:nvSpPr>
            <p:spPr bwMode="auto">
              <a:xfrm>
                <a:off x="3987" y="3701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479" name="Rectangle 89"/>
              <p:cNvSpPr>
                <a:spLocks noChangeArrowheads="1"/>
              </p:cNvSpPr>
              <p:nvPr>
                <p:custDataLst>
                  <p:tags r:id="rId1476"/>
                </p:custDataLst>
              </p:nvPr>
            </p:nvSpPr>
            <p:spPr bwMode="auto">
              <a:xfrm>
                <a:off x="4048" y="3757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480" name="Rectangle 90"/>
              <p:cNvSpPr>
                <a:spLocks noChangeArrowheads="1"/>
              </p:cNvSpPr>
              <p:nvPr>
                <p:custDataLst>
                  <p:tags r:id="rId1477"/>
                </p:custDataLst>
              </p:nvPr>
            </p:nvSpPr>
            <p:spPr bwMode="auto">
              <a:xfrm>
                <a:off x="3987" y="3803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481" name="Rectangle 91"/>
              <p:cNvSpPr>
                <a:spLocks noChangeArrowheads="1"/>
              </p:cNvSpPr>
              <p:nvPr>
                <p:custDataLst>
                  <p:tags r:id="rId1478"/>
                </p:custDataLst>
              </p:nvPr>
            </p:nvSpPr>
            <p:spPr bwMode="auto">
              <a:xfrm>
                <a:off x="4048" y="385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482" name="Rectangle 92"/>
              <p:cNvSpPr>
                <a:spLocks noChangeArrowheads="1"/>
              </p:cNvSpPr>
              <p:nvPr>
                <p:custDataLst>
                  <p:tags r:id="rId1479"/>
                </p:custDataLst>
              </p:nvPr>
            </p:nvSpPr>
            <p:spPr bwMode="auto">
              <a:xfrm>
                <a:off x="3987" y="39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483" name="Rectangle 93"/>
              <p:cNvSpPr>
                <a:spLocks noChangeArrowheads="1"/>
              </p:cNvSpPr>
              <p:nvPr>
                <p:custDataLst>
                  <p:tags r:id="rId1480"/>
                </p:custDataLst>
              </p:nvPr>
            </p:nvSpPr>
            <p:spPr bwMode="auto">
              <a:xfrm>
                <a:off x="4048" y="3960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484" name="Line 94"/>
              <p:cNvSpPr>
                <a:spLocks noChangeShapeType="1"/>
              </p:cNvSpPr>
              <p:nvPr>
                <p:custDataLst>
                  <p:tags r:id="rId1481"/>
                </p:custDataLst>
              </p:nvPr>
            </p:nvSpPr>
            <p:spPr bwMode="auto">
              <a:xfrm flipV="1">
                <a:off x="3863" y="3652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Line 95"/>
              <p:cNvSpPr>
                <a:spLocks noChangeShapeType="1"/>
              </p:cNvSpPr>
              <p:nvPr>
                <p:custDataLst>
                  <p:tags r:id="rId1482"/>
                </p:custDataLst>
              </p:nvPr>
            </p:nvSpPr>
            <p:spPr bwMode="auto">
              <a:xfrm flipV="1">
                <a:off x="3863" y="3755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Line 96"/>
              <p:cNvSpPr>
                <a:spLocks noChangeShapeType="1"/>
              </p:cNvSpPr>
              <p:nvPr>
                <p:custDataLst>
                  <p:tags r:id="rId1483"/>
                </p:custDataLst>
              </p:nvPr>
            </p:nvSpPr>
            <p:spPr bwMode="auto">
              <a:xfrm>
                <a:off x="3863" y="3831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" name="Line 97"/>
              <p:cNvSpPr>
                <a:spLocks noChangeShapeType="1"/>
              </p:cNvSpPr>
              <p:nvPr>
                <p:custDataLst>
                  <p:tags r:id="rId1484"/>
                </p:custDataLst>
              </p:nvPr>
            </p:nvSpPr>
            <p:spPr bwMode="auto">
              <a:xfrm>
                <a:off x="3863" y="3883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Line 98"/>
              <p:cNvSpPr>
                <a:spLocks noChangeShapeType="1"/>
              </p:cNvSpPr>
              <p:nvPr>
                <p:custDataLst>
                  <p:tags r:id="rId1485"/>
                </p:custDataLst>
              </p:nvPr>
            </p:nvSpPr>
            <p:spPr bwMode="auto">
              <a:xfrm>
                <a:off x="3915" y="3652"/>
                <a:ext cx="2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Line 99"/>
              <p:cNvSpPr>
                <a:spLocks noChangeShapeType="1"/>
              </p:cNvSpPr>
              <p:nvPr>
                <p:custDataLst>
                  <p:tags r:id="rId1486"/>
                </p:custDataLst>
              </p:nvPr>
            </p:nvSpPr>
            <p:spPr bwMode="auto">
              <a:xfrm>
                <a:off x="3915" y="3755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Line 100"/>
              <p:cNvSpPr>
                <a:spLocks noChangeShapeType="1"/>
              </p:cNvSpPr>
              <p:nvPr>
                <p:custDataLst>
                  <p:tags r:id="rId1487"/>
                </p:custDataLst>
              </p:nvPr>
            </p:nvSpPr>
            <p:spPr bwMode="auto">
              <a:xfrm>
                <a:off x="3915" y="3857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Line 101"/>
              <p:cNvSpPr>
                <a:spLocks noChangeShapeType="1"/>
              </p:cNvSpPr>
              <p:nvPr>
                <p:custDataLst>
                  <p:tags r:id="rId1488"/>
                </p:custDataLst>
              </p:nvPr>
            </p:nvSpPr>
            <p:spPr bwMode="auto">
              <a:xfrm flipH="1">
                <a:off x="3915" y="3960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" name="Line 102"/>
              <p:cNvSpPr>
                <a:spLocks noChangeShapeType="1"/>
              </p:cNvSpPr>
              <p:nvPr>
                <p:custDataLst>
                  <p:tags r:id="rId1489"/>
                </p:custDataLst>
              </p:nvPr>
            </p:nvSpPr>
            <p:spPr bwMode="auto">
              <a:xfrm>
                <a:off x="2198" y="2807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Line 103"/>
              <p:cNvSpPr>
                <a:spLocks noChangeShapeType="1"/>
              </p:cNvSpPr>
              <p:nvPr>
                <p:custDataLst>
                  <p:tags r:id="rId1490"/>
                </p:custDataLst>
              </p:nvPr>
            </p:nvSpPr>
            <p:spPr bwMode="auto">
              <a:xfrm flipH="1">
                <a:off x="2198" y="3807"/>
                <a:ext cx="133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Rectangle 104"/>
              <p:cNvSpPr>
                <a:spLocks noChangeArrowheads="1"/>
              </p:cNvSpPr>
              <p:nvPr>
                <p:custDataLst>
                  <p:tags r:id="rId1491"/>
                </p:custDataLst>
              </p:nvPr>
            </p:nvSpPr>
            <p:spPr bwMode="auto">
              <a:xfrm>
                <a:off x="2090" y="2674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495" name="Rectangle 105"/>
              <p:cNvSpPr>
                <a:spLocks noChangeArrowheads="1"/>
              </p:cNvSpPr>
              <p:nvPr>
                <p:custDataLst>
                  <p:tags r:id="rId1492"/>
                </p:custDataLst>
              </p:nvPr>
            </p:nvSpPr>
            <p:spPr bwMode="auto">
              <a:xfrm>
                <a:off x="2161" y="2733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1496" name="Rectangle 106"/>
              <p:cNvSpPr>
                <a:spLocks noChangeArrowheads="1"/>
              </p:cNvSpPr>
              <p:nvPr>
                <p:custDataLst>
                  <p:tags r:id="rId1493"/>
                </p:custDataLst>
              </p:nvPr>
            </p:nvSpPr>
            <p:spPr bwMode="auto">
              <a:xfrm>
                <a:off x="2242" y="3853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497" name="Rectangle 107"/>
              <p:cNvSpPr>
                <a:spLocks noChangeArrowheads="1"/>
              </p:cNvSpPr>
              <p:nvPr>
                <p:custDataLst>
                  <p:tags r:id="rId1494"/>
                </p:custDataLst>
              </p:nvPr>
            </p:nvSpPr>
            <p:spPr bwMode="auto">
              <a:xfrm>
                <a:off x="2308" y="3912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1498" name="Freeform 108"/>
              <p:cNvSpPr>
                <a:spLocks/>
              </p:cNvSpPr>
              <p:nvPr>
                <p:custDataLst>
                  <p:tags r:id="rId1495"/>
                </p:custDataLst>
              </p:nvPr>
            </p:nvSpPr>
            <p:spPr bwMode="auto">
              <a:xfrm>
                <a:off x="1840" y="3755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2 h 205"/>
                  <a:gd name="T4" fmla="*/ 57 w 102"/>
                  <a:gd name="T5" fmla="*/ 195 h 205"/>
                  <a:gd name="T6" fmla="*/ 38 w 102"/>
                  <a:gd name="T7" fmla="*/ 183 h 205"/>
                  <a:gd name="T8" fmla="*/ 22 w 102"/>
                  <a:gd name="T9" fmla="*/ 167 h 205"/>
                  <a:gd name="T10" fmla="*/ 10 w 102"/>
                  <a:gd name="T11" fmla="*/ 147 h 205"/>
                  <a:gd name="T12" fmla="*/ 3 w 102"/>
                  <a:gd name="T13" fmla="*/ 126 h 205"/>
                  <a:gd name="T14" fmla="*/ 0 w 102"/>
                  <a:gd name="T15" fmla="*/ 102 h 205"/>
                  <a:gd name="T16" fmla="*/ 3 w 102"/>
                  <a:gd name="T17" fmla="*/ 80 h 205"/>
                  <a:gd name="T18" fmla="*/ 10 w 102"/>
                  <a:gd name="T19" fmla="*/ 59 h 205"/>
                  <a:gd name="T20" fmla="*/ 22 w 102"/>
                  <a:gd name="T21" fmla="*/ 38 h 205"/>
                  <a:gd name="T22" fmla="*/ 38 w 102"/>
                  <a:gd name="T23" fmla="*/ 23 h 205"/>
                  <a:gd name="T24" fmla="*/ 57 w 102"/>
                  <a:gd name="T25" fmla="*/ 11 h 205"/>
                  <a:gd name="T26" fmla="*/ 79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2"/>
                    </a:lnTo>
                    <a:lnTo>
                      <a:pt x="57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7" y="11"/>
                    </a:lnTo>
                    <a:lnTo>
                      <a:pt x="79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Freeform 109"/>
              <p:cNvSpPr>
                <a:spLocks/>
              </p:cNvSpPr>
              <p:nvPr>
                <p:custDataLst>
                  <p:tags r:id="rId1496"/>
                </p:custDataLst>
              </p:nvPr>
            </p:nvSpPr>
            <p:spPr bwMode="auto">
              <a:xfrm>
                <a:off x="1942" y="3755"/>
                <a:ext cx="153" cy="205"/>
              </a:xfrm>
              <a:custGeom>
                <a:avLst/>
                <a:gdLst>
                  <a:gd name="T0" fmla="*/ 0 w 153"/>
                  <a:gd name="T1" fmla="*/ 205 h 205"/>
                  <a:gd name="T2" fmla="*/ 153 w 153"/>
                  <a:gd name="T3" fmla="*/ 205 h 205"/>
                  <a:gd name="T4" fmla="*/ 153 w 153"/>
                  <a:gd name="T5" fmla="*/ 0 h 205"/>
                  <a:gd name="T6" fmla="*/ 0 w 153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205"/>
                  <a:gd name="T14" fmla="*/ 153 w 153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205">
                    <a:moveTo>
                      <a:pt x="0" y="205"/>
                    </a:moveTo>
                    <a:lnTo>
                      <a:pt x="153" y="205"/>
                    </a:lnTo>
                    <a:lnTo>
                      <a:pt x="15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Freeform 110"/>
              <p:cNvSpPr>
                <a:spLocks/>
              </p:cNvSpPr>
              <p:nvPr>
                <p:custDataLst>
                  <p:tags r:id="rId1497"/>
                </p:custDataLst>
              </p:nvPr>
            </p:nvSpPr>
            <p:spPr bwMode="auto">
              <a:xfrm>
                <a:off x="1583" y="3652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7 h 103"/>
                  <a:gd name="T4" fmla="*/ 11 w 205"/>
                  <a:gd name="T5" fmla="*/ 71 h 103"/>
                  <a:gd name="T6" fmla="*/ 23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1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7"/>
                    </a:lnTo>
                    <a:lnTo>
                      <a:pt x="11" y="71"/>
                    </a:lnTo>
                    <a:lnTo>
                      <a:pt x="23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1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Freeform 111"/>
              <p:cNvSpPr>
                <a:spLocks/>
              </p:cNvSpPr>
              <p:nvPr>
                <p:custDataLst>
                  <p:tags r:id="rId1498"/>
                </p:custDataLst>
              </p:nvPr>
            </p:nvSpPr>
            <p:spPr bwMode="auto">
              <a:xfrm>
                <a:off x="1583" y="3755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3 w 205"/>
                  <a:gd name="T15" fmla="*/ 46 h 102"/>
                  <a:gd name="T16" fmla="*/ 11 w 205"/>
                  <a:gd name="T17" fmla="*/ 31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3" y="46"/>
                    </a:lnTo>
                    <a:lnTo>
                      <a:pt x="11" y="31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" name="Freeform 112"/>
              <p:cNvSpPr>
                <a:spLocks/>
              </p:cNvSpPr>
              <p:nvPr>
                <p:custDataLst>
                  <p:tags r:id="rId1499"/>
                </p:custDataLst>
              </p:nvPr>
            </p:nvSpPr>
            <p:spPr bwMode="auto">
              <a:xfrm>
                <a:off x="1814" y="3652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3 w 26"/>
                  <a:gd name="T5" fmla="*/ 59 h 103"/>
                  <a:gd name="T6" fmla="*/ 5 w 26"/>
                  <a:gd name="T7" fmla="*/ 39 h 103"/>
                  <a:gd name="T8" fmla="*/ 10 w 26"/>
                  <a:gd name="T9" fmla="*/ 24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3" y="59"/>
                    </a:lnTo>
                    <a:lnTo>
                      <a:pt x="5" y="39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Freeform 113"/>
              <p:cNvSpPr>
                <a:spLocks/>
              </p:cNvSpPr>
              <p:nvPr>
                <p:custDataLst>
                  <p:tags r:id="rId1500"/>
                </p:custDataLst>
              </p:nvPr>
            </p:nvSpPr>
            <p:spPr bwMode="auto">
              <a:xfrm>
                <a:off x="1814" y="3755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3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2 w 23"/>
                  <a:gd name="T11" fmla="*/ 93 h 102"/>
                  <a:gd name="T12" fmla="*/ 18 w 23"/>
                  <a:gd name="T13" fmla="*/ 100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3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2" y="93"/>
                    </a:lnTo>
                    <a:lnTo>
                      <a:pt x="18" y="100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Line 114"/>
              <p:cNvSpPr>
                <a:spLocks noChangeShapeType="1"/>
              </p:cNvSpPr>
              <p:nvPr>
                <p:custDataLst>
                  <p:tags r:id="rId1501"/>
                </p:custDataLst>
              </p:nvPr>
            </p:nvSpPr>
            <p:spPr bwMode="auto">
              <a:xfrm flipH="1">
                <a:off x="1788" y="3857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Line 115"/>
              <p:cNvSpPr>
                <a:spLocks noChangeShapeType="1"/>
              </p:cNvSpPr>
              <p:nvPr>
                <p:custDataLst>
                  <p:tags r:id="rId1502"/>
                </p:custDataLst>
              </p:nvPr>
            </p:nvSpPr>
            <p:spPr bwMode="auto">
              <a:xfrm flipH="1">
                <a:off x="1788" y="3652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Line 116"/>
              <p:cNvSpPr>
                <a:spLocks noChangeShapeType="1"/>
              </p:cNvSpPr>
              <p:nvPr>
                <p:custDataLst>
                  <p:tags r:id="rId1503"/>
                </p:custDataLst>
              </p:nvPr>
            </p:nvSpPr>
            <p:spPr bwMode="auto">
              <a:xfrm>
                <a:off x="2095" y="3909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" name="Line 117"/>
              <p:cNvSpPr>
                <a:spLocks noChangeShapeType="1"/>
              </p:cNvSpPr>
              <p:nvPr>
                <p:custDataLst>
                  <p:tags r:id="rId1504"/>
                </p:custDataLst>
              </p:nvPr>
            </p:nvSpPr>
            <p:spPr bwMode="auto">
              <a:xfrm>
                <a:off x="2095" y="3807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Line 118"/>
              <p:cNvSpPr>
                <a:spLocks noChangeShapeType="1"/>
              </p:cNvSpPr>
              <p:nvPr>
                <p:custDataLst>
                  <p:tags r:id="rId1505"/>
                </p:custDataLst>
              </p:nvPr>
            </p:nvSpPr>
            <p:spPr bwMode="auto">
              <a:xfrm>
                <a:off x="1818" y="3704"/>
                <a:ext cx="38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Line 119"/>
              <p:cNvSpPr>
                <a:spLocks noChangeShapeType="1"/>
              </p:cNvSpPr>
              <p:nvPr>
                <p:custDataLst>
                  <p:tags r:id="rId1506"/>
                </p:custDataLst>
              </p:nvPr>
            </p:nvSpPr>
            <p:spPr bwMode="auto">
              <a:xfrm>
                <a:off x="1481" y="3755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Rectangle 120"/>
              <p:cNvSpPr>
                <a:spLocks noChangeArrowheads="1"/>
              </p:cNvSpPr>
              <p:nvPr>
                <p:custDataLst>
                  <p:tags r:id="rId1507"/>
                </p:custDataLst>
              </p:nvPr>
            </p:nvSpPr>
            <p:spPr bwMode="auto">
              <a:xfrm>
                <a:off x="1322" y="369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511" name="Rectangle 121"/>
              <p:cNvSpPr>
                <a:spLocks noChangeArrowheads="1"/>
              </p:cNvSpPr>
              <p:nvPr>
                <p:custDataLst>
                  <p:tags r:id="rId1508"/>
                </p:custDataLst>
              </p:nvPr>
            </p:nvSpPr>
            <p:spPr bwMode="auto">
              <a:xfrm>
                <a:off x="1388" y="3757"/>
                <a:ext cx="1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out</a:t>
                </a:r>
                <a:endParaRPr lang="de-DE" altLang="en-US" sz="600"/>
              </a:p>
            </p:txBody>
          </p:sp>
          <p:sp>
            <p:nvSpPr>
              <p:cNvPr id="1512" name="Line 122"/>
              <p:cNvSpPr>
                <a:spLocks noChangeShapeType="1"/>
              </p:cNvSpPr>
              <p:nvPr>
                <p:custDataLst>
                  <p:tags r:id="rId1509"/>
                </p:custDataLst>
              </p:nvPr>
            </p:nvSpPr>
            <p:spPr bwMode="auto">
              <a:xfrm>
                <a:off x="2198" y="2807"/>
                <a:ext cx="0" cy="89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Rectangle 123"/>
              <p:cNvSpPr>
                <a:spLocks noChangeArrowheads="1"/>
              </p:cNvSpPr>
              <p:nvPr>
                <p:custDataLst>
                  <p:tags r:id="rId1510"/>
                </p:custDataLst>
              </p:nvPr>
            </p:nvSpPr>
            <p:spPr bwMode="auto">
              <a:xfrm>
                <a:off x="3817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514" name="Rectangle 124"/>
              <p:cNvSpPr>
                <a:spLocks noChangeArrowheads="1"/>
              </p:cNvSpPr>
              <p:nvPr>
                <p:custDataLst>
                  <p:tags r:id="rId1511"/>
                </p:custDataLst>
              </p:nvPr>
            </p:nvSpPr>
            <p:spPr bwMode="auto">
              <a:xfrm>
                <a:off x="3878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515" name="Rectangle 125"/>
              <p:cNvSpPr>
                <a:spLocks noChangeArrowheads="1"/>
              </p:cNvSpPr>
              <p:nvPr>
                <p:custDataLst>
                  <p:tags r:id="rId1512"/>
                </p:custDataLst>
              </p:nvPr>
            </p:nvSpPr>
            <p:spPr bwMode="auto">
              <a:xfrm>
                <a:off x="3688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516" name="Rectangle 126"/>
              <p:cNvSpPr>
                <a:spLocks noChangeArrowheads="1"/>
              </p:cNvSpPr>
              <p:nvPr>
                <p:custDataLst>
                  <p:tags r:id="rId1513"/>
                </p:custDataLst>
              </p:nvPr>
            </p:nvSpPr>
            <p:spPr bwMode="auto">
              <a:xfrm>
                <a:off x="3748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517" name="Line 127"/>
              <p:cNvSpPr>
                <a:spLocks noChangeShapeType="1"/>
              </p:cNvSpPr>
              <p:nvPr>
                <p:custDataLst>
                  <p:tags r:id="rId1514"/>
                </p:custDataLst>
              </p:nvPr>
            </p:nvSpPr>
            <p:spPr bwMode="auto">
              <a:xfrm flipH="1">
                <a:off x="3915" y="2270"/>
                <a:ext cx="7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Line 128"/>
              <p:cNvSpPr>
                <a:spLocks noChangeShapeType="1"/>
              </p:cNvSpPr>
              <p:nvPr>
                <p:custDataLst>
                  <p:tags r:id="rId1515"/>
                </p:custDataLst>
              </p:nvPr>
            </p:nvSpPr>
            <p:spPr bwMode="auto">
              <a:xfrm flipH="1">
                <a:off x="3403" y="2269"/>
                <a:ext cx="15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Line 129"/>
              <p:cNvSpPr>
                <a:spLocks noChangeShapeType="1"/>
              </p:cNvSpPr>
              <p:nvPr>
                <p:custDataLst>
                  <p:tags r:id="rId1516"/>
                </p:custDataLst>
              </p:nvPr>
            </p:nvSpPr>
            <p:spPr bwMode="auto">
              <a:xfrm flipH="1">
                <a:off x="2890" y="2271"/>
                <a:ext cx="15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Line 130"/>
              <p:cNvSpPr>
                <a:spLocks noChangeShapeType="1"/>
              </p:cNvSpPr>
              <p:nvPr>
                <p:custDataLst>
                  <p:tags r:id="rId1517"/>
                </p:custDataLst>
              </p:nvPr>
            </p:nvSpPr>
            <p:spPr bwMode="auto">
              <a:xfrm flipH="1">
                <a:off x="2377" y="2269"/>
                <a:ext cx="15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Rectangle 131"/>
              <p:cNvSpPr>
                <a:spLocks noChangeArrowheads="1"/>
              </p:cNvSpPr>
              <p:nvPr>
                <p:custDataLst>
                  <p:tags r:id="rId1518"/>
                </p:custDataLst>
              </p:nvPr>
            </p:nvSpPr>
            <p:spPr bwMode="auto">
              <a:xfrm>
                <a:off x="3429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522" name="Rectangle 132"/>
              <p:cNvSpPr>
                <a:spLocks noChangeArrowheads="1"/>
              </p:cNvSpPr>
              <p:nvPr>
                <p:custDataLst>
                  <p:tags r:id="rId1519"/>
                </p:custDataLst>
              </p:nvPr>
            </p:nvSpPr>
            <p:spPr bwMode="auto">
              <a:xfrm>
                <a:off x="3495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523" name="Rectangle 133"/>
              <p:cNvSpPr>
                <a:spLocks noChangeArrowheads="1"/>
              </p:cNvSpPr>
              <p:nvPr>
                <p:custDataLst>
                  <p:tags r:id="rId1520"/>
                </p:custDataLst>
              </p:nvPr>
            </p:nvSpPr>
            <p:spPr bwMode="auto">
              <a:xfrm>
                <a:off x="3049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524" name="Rectangle 134"/>
              <p:cNvSpPr>
                <a:spLocks noChangeArrowheads="1"/>
              </p:cNvSpPr>
              <p:nvPr>
                <p:custDataLst>
                  <p:tags r:id="rId1521"/>
                </p:custDataLst>
              </p:nvPr>
            </p:nvSpPr>
            <p:spPr bwMode="auto">
              <a:xfrm>
                <a:off x="3109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525" name="Rectangle 135"/>
              <p:cNvSpPr>
                <a:spLocks noChangeArrowheads="1"/>
              </p:cNvSpPr>
              <p:nvPr>
                <p:custDataLst>
                  <p:tags r:id="rId1522"/>
                </p:custDataLst>
              </p:nvPr>
            </p:nvSpPr>
            <p:spPr bwMode="auto">
              <a:xfrm>
                <a:off x="3305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526" name="Rectangle 136"/>
              <p:cNvSpPr>
                <a:spLocks noChangeArrowheads="1"/>
              </p:cNvSpPr>
              <p:nvPr>
                <p:custDataLst>
                  <p:tags r:id="rId1523"/>
                </p:custDataLst>
              </p:nvPr>
            </p:nvSpPr>
            <p:spPr bwMode="auto">
              <a:xfrm>
                <a:off x="3368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527" name="Rectangle 137"/>
              <p:cNvSpPr>
                <a:spLocks noChangeArrowheads="1"/>
              </p:cNvSpPr>
              <p:nvPr>
                <p:custDataLst>
                  <p:tags r:id="rId1524"/>
                </p:custDataLst>
              </p:nvPr>
            </p:nvSpPr>
            <p:spPr bwMode="auto">
              <a:xfrm>
                <a:off x="3175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528" name="Rectangle 138"/>
              <p:cNvSpPr>
                <a:spLocks noChangeArrowheads="1"/>
              </p:cNvSpPr>
              <p:nvPr>
                <p:custDataLst>
                  <p:tags r:id="rId1525"/>
                </p:custDataLst>
              </p:nvPr>
            </p:nvSpPr>
            <p:spPr bwMode="auto">
              <a:xfrm>
                <a:off x="3239" y="250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529" name="Rectangle 139"/>
              <p:cNvSpPr>
                <a:spLocks noChangeArrowheads="1"/>
              </p:cNvSpPr>
              <p:nvPr>
                <p:custDataLst>
                  <p:tags r:id="rId1526"/>
                </p:custDataLst>
              </p:nvPr>
            </p:nvSpPr>
            <p:spPr bwMode="auto">
              <a:xfrm>
                <a:off x="2917" y="213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530" name="Rectangle 140"/>
              <p:cNvSpPr>
                <a:spLocks noChangeArrowheads="1"/>
              </p:cNvSpPr>
              <p:nvPr>
                <p:custDataLst>
                  <p:tags r:id="rId1527"/>
                </p:custDataLst>
              </p:nvPr>
            </p:nvSpPr>
            <p:spPr bwMode="auto">
              <a:xfrm>
                <a:off x="2985" y="2195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531" name="Rectangle 141"/>
              <p:cNvSpPr>
                <a:spLocks noChangeArrowheads="1"/>
              </p:cNvSpPr>
              <p:nvPr>
                <p:custDataLst>
                  <p:tags r:id="rId1528"/>
                </p:custDataLst>
              </p:nvPr>
            </p:nvSpPr>
            <p:spPr bwMode="auto">
              <a:xfrm>
                <a:off x="253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532" name="Rectangle 142"/>
              <p:cNvSpPr>
                <a:spLocks noChangeArrowheads="1"/>
              </p:cNvSpPr>
              <p:nvPr>
                <p:custDataLst>
                  <p:tags r:id="rId1529"/>
                </p:custDataLst>
              </p:nvPr>
            </p:nvSpPr>
            <p:spPr bwMode="auto">
              <a:xfrm>
                <a:off x="2597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533" name="Rectangle 143"/>
              <p:cNvSpPr>
                <a:spLocks noChangeArrowheads="1"/>
              </p:cNvSpPr>
              <p:nvPr>
                <p:custDataLst>
                  <p:tags r:id="rId1530"/>
                </p:custDataLst>
              </p:nvPr>
            </p:nvSpPr>
            <p:spPr bwMode="auto">
              <a:xfrm>
                <a:off x="2792" y="1987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534" name="Rectangle 144"/>
              <p:cNvSpPr>
                <a:spLocks noChangeArrowheads="1"/>
              </p:cNvSpPr>
              <p:nvPr>
                <p:custDataLst>
                  <p:tags r:id="rId1531"/>
                </p:custDataLst>
              </p:nvPr>
            </p:nvSpPr>
            <p:spPr bwMode="auto">
              <a:xfrm>
                <a:off x="2856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535" name="Rectangle 145"/>
              <p:cNvSpPr>
                <a:spLocks noChangeArrowheads="1"/>
              </p:cNvSpPr>
              <p:nvPr>
                <p:custDataLst>
                  <p:tags r:id="rId1532"/>
                </p:custDataLst>
              </p:nvPr>
            </p:nvSpPr>
            <p:spPr bwMode="auto">
              <a:xfrm>
                <a:off x="2666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536" name="Rectangle 146"/>
              <p:cNvSpPr>
                <a:spLocks noChangeArrowheads="1"/>
              </p:cNvSpPr>
              <p:nvPr>
                <p:custDataLst>
                  <p:tags r:id="rId1533"/>
                </p:custDataLst>
              </p:nvPr>
            </p:nvSpPr>
            <p:spPr bwMode="auto">
              <a:xfrm>
                <a:off x="2726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537" name="Rectangle 147"/>
              <p:cNvSpPr>
                <a:spLocks noChangeArrowheads="1"/>
              </p:cNvSpPr>
              <p:nvPr>
                <p:custDataLst>
                  <p:tags r:id="rId1534"/>
                </p:custDataLst>
              </p:nvPr>
            </p:nvSpPr>
            <p:spPr bwMode="auto">
              <a:xfrm>
                <a:off x="2404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538" name="Rectangle 148"/>
              <p:cNvSpPr>
                <a:spLocks noChangeArrowheads="1"/>
              </p:cNvSpPr>
              <p:nvPr>
                <p:custDataLst>
                  <p:tags r:id="rId1535"/>
                </p:custDataLst>
              </p:nvPr>
            </p:nvSpPr>
            <p:spPr bwMode="auto">
              <a:xfrm>
                <a:off x="2473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539" name="Rectangle 149"/>
              <p:cNvSpPr>
                <a:spLocks noChangeArrowheads="1"/>
              </p:cNvSpPr>
              <p:nvPr>
                <p:custDataLst>
                  <p:tags r:id="rId1536"/>
                </p:custDataLst>
              </p:nvPr>
            </p:nvSpPr>
            <p:spPr bwMode="auto">
              <a:xfrm>
                <a:off x="202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540" name="Rectangle 150"/>
              <p:cNvSpPr>
                <a:spLocks noChangeArrowheads="1"/>
              </p:cNvSpPr>
              <p:nvPr>
                <p:custDataLst>
                  <p:tags r:id="rId1537"/>
                </p:custDataLst>
              </p:nvPr>
            </p:nvSpPr>
            <p:spPr bwMode="auto">
              <a:xfrm>
                <a:off x="2085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541" name="Rectangle 151"/>
              <p:cNvSpPr>
                <a:spLocks noChangeArrowheads="1"/>
              </p:cNvSpPr>
              <p:nvPr>
                <p:custDataLst>
                  <p:tags r:id="rId1538"/>
                </p:custDataLst>
              </p:nvPr>
            </p:nvSpPr>
            <p:spPr bwMode="auto">
              <a:xfrm>
                <a:off x="2280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542" name="Rectangle 152"/>
              <p:cNvSpPr>
                <a:spLocks noChangeArrowheads="1"/>
              </p:cNvSpPr>
              <p:nvPr>
                <p:custDataLst>
                  <p:tags r:id="rId1539"/>
                </p:custDataLst>
              </p:nvPr>
            </p:nvSpPr>
            <p:spPr bwMode="auto">
              <a:xfrm>
                <a:off x="2341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543" name="Rectangle 153"/>
              <p:cNvSpPr>
                <a:spLocks noChangeArrowheads="1"/>
              </p:cNvSpPr>
              <p:nvPr>
                <p:custDataLst>
                  <p:tags r:id="rId1540"/>
                </p:custDataLst>
              </p:nvPr>
            </p:nvSpPr>
            <p:spPr bwMode="auto">
              <a:xfrm>
                <a:off x="2153" y="2444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544" name="Rectangle 154"/>
              <p:cNvSpPr>
                <a:spLocks noChangeArrowheads="1"/>
              </p:cNvSpPr>
              <p:nvPr>
                <p:custDataLst>
                  <p:tags r:id="rId1541"/>
                </p:custDataLst>
              </p:nvPr>
            </p:nvSpPr>
            <p:spPr bwMode="auto">
              <a:xfrm>
                <a:off x="2214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545" name="Rectangle 155"/>
              <p:cNvSpPr>
                <a:spLocks noChangeArrowheads="1"/>
              </p:cNvSpPr>
              <p:nvPr>
                <p:custDataLst>
                  <p:tags r:id="rId1542"/>
                </p:custDataLst>
              </p:nvPr>
            </p:nvSpPr>
            <p:spPr bwMode="auto">
              <a:xfrm>
                <a:off x="4012" y="2215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546" name="Rectangle 156"/>
              <p:cNvSpPr>
                <a:spLocks noChangeArrowheads="1"/>
              </p:cNvSpPr>
              <p:nvPr>
                <p:custDataLst>
                  <p:tags r:id="rId1543"/>
                </p:custDataLst>
              </p:nvPr>
            </p:nvSpPr>
            <p:spPr bwMode="auto">
              <a:xfrm>
                <a:off x="4078" y="2271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1547" name="Line 236"/>
              <p:cNvSpPr>
                <a:spLocks noChangeShapeType="1"/>
              </p:cNvSpPr>
              <p:nvPr>
                <p:custDataLst>
                  <p:tags r:id="rId1544"/>
                </p:custDataLst>
              </p:nvPr>
            </p:nvSpPr>
            <p:spPr bwMode="auto">
              <a:xfrm>
                <a:off x="1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" name="Line 237"/>
              <p:cNvSpPr>
                <a:spLocks noChangeShapeType="1"/>
              </p:cNvSpPr>
              <p:nvPr>
                <p:custDataLst>
                  <p:tags r:id="rId1545"/>
                </p:custDataLst>
              </p:nvPr>
            </p:nvSpPr>
            <p:spPr bwMode="auto">
              <a:xfrm>
                <a:off x="1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" name="Line 238"/>
              <p:cNvSpPr>
                <a:spLocks noChangeShapeType="1"/>
              </p:cNvSpPr>
              <p:nvPr>
                <p:custDataLst>
                  <p:tags r:id="rId1546"/>
                </p:custDataLst>
              </p:nvPr>
            </p:nvSpPr>
            <p:spPr bwMode="auto">
              <a:xfrm>
                <a:off x="1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" name="Line 239"/>
              <p:cNvSpPr>
                <a:spLocks noChangeShapeType="1"/>
              </p:cNvSpPr>
              <p:nvPr>
                <p:custDataLst>
                  <p:tags r:id="rId1547"/>
                </p:custDataLst>
              </p:nvPr>
            </p:nvSpPr>
            <p:spPr bwMode="auto">
              <a:xfrm>
                <a:off x="1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" name="Line 240"/>
              <p:cNvSpPr>
                <a:spLocks noChangeShapeType="1"/>
              </p:cNvSpPr>
              <p:nvPr>
                <p:custDataLst>
                  <p:tags r:id="rId1548"/>
                </p:custDataLst>
              </p:nvPr>
            </p:nvSpPr>
            <p:spPr bwMode="auto">
              <a:xfrm>
                <a:off x="1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" name="Line 241"/>
              <p:cNvSpPr>
                <a:spLocks noChangeShapeType="1"/>
              </p:cNvSpPr>
              <p:nvPr>
                <p:custDataLst>
                  <p:tags r:id="rId1549"/>
                </p:custDataLst>
              </p:nvPr>
            </p:nvSpPr>
            <p:spPr bwMode="auto">
              <a:xfrm>
                <a:off x="1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" name="Line 242"/>
              <p:cNvSpPr>
                <a:spLocks noChangeShapeType="1"/>
              </p:cNvSpPr>
              <p:nvPr>
                <p:custDataLst>
                  <p:tags r:id="rId1550"/>
                </p:custDataLst>
              </p:nvPr>
            </p:nvSpPr>
            <p:spPr bwMode="auto">
              <a:xfrm>
                <a:off x="1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" name="Line 243"/>
              <p:cNvSpPr>
                <a:spLocks noChangeShapeType="1"/>
              </p:cNvSpPr>
              <p:nvPr>
                <p:custDataLst>
                  <p:tags r:id="rId1551"/>
                </p:custDataLst>
              </p:nvPr>
            </p:nvSpPr>
            <p:spPr bwMode="auto">
              <a:xfrm>
                <a:off x="1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" name="Line 244"/>
              <p:cNvSpPr>
                <a:spLocks noChangeShapeType="1"/>
              </p:cNvSpPr>
              <p:nvPr>
                <p:custDataLst>
                  <p:tags r:id="rId1552"/>
                </p:custDataLst>
              </p:nvPr>
            </p:nvSpPr>
            <p:spPr bwMode="auto">
              <a:xfrm>
                <a:off x="1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" name="Line 245"/>
              <p:cNvSpPr>
                <a:spLocks noChangeShapeType="1"/>
              </p:cNvSpPr>
              <p:nvPr>
                <p:custDataLst>
                  <p:tags r:id="rId1553"/>
                </p:custDataLst>
              </p:nvPr>
            </p:nvSpPr>
            <p:spPr bwMode="auto">
              <a:xfrm>
                <a:off x="1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" name="Line 246"/>
              <p:cNvSpPr>
                <a:spLocks noChangeShapeType="1"/>
              </p:cNvSpPr>
              <p:nvPr>
                <p:custDataLst>
                  <p:tags r:id="rId1554"/>
                </p:custDataLst>
              </p:nvPr>
            </p:nvSpPr>
            <p:spPr bwMode="auto">
              <a:xfrm>
                <a:off x="165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" name="Line 247"/>
              <p:cNvSpPr>
                <a:spLocks noChangeShapeType="1"/>
              </p:cNvSpPr>
              <p:nvPr>
                <p:custDataLst>
                  <p:tags r:id="rId1555"/>
                </p:custDataLst>
              </p:nvPr>
            </p:nvSpPr>
            <p:spPr bwMode="auto">
              <a:xfrm>
                <a:off x="1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" name="Line 248"/>
              <p:cNvSpPr>
                <a:spLocks noChangeShapeType="1"/>
              </p:cNvSpPr>
              <p:nvPr>
                <p:custDataLst>
                  <p:tags r:id="rId1556"/>
                </p:custDataLst>
              </p:nvPr>
            </p:nvSpPr>
            <p:spPr bwMode="auto">
              <a:xfrm>
                <a:off x="1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" name="Line 249"/>
              <p:cNvSpPr>
                <a:spLocks noChangeShapeType="1"/>
              </p:cNvSpPr>
              <p:nvPr>
                <p:custDataLst>
                  <p:tags r:id="rId1557"/>
                </p:custDataLst>
              </p:nvPr>
            </p:nvSpPr>
            <p:spPr bwMode="auto">
              <a:xfrm>
                <a:off x="1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" name="Line 250"/>
              <p:cNvSpPr>
                <a:spLocks noChangeShapeType="1"/>
              </p:cNvSpPr>
              <p:nvPr>
                <p:custDataLst>
                  <p:tags r:id="rId1558"/>
                </p:custDataLst>
              </p:nvPr>
            </p:nvSpPr>
            <p:spPr bwMode="auto">
              <a:xfrm>
                <a:off x="1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" name="Line 251"/>
              <p:cNvSpPr>
                <a:spLocks noChangeShapeType="1"/>
              </p:cNvSpPr>
              <p:nvPr>
                <p:custDataLst>
                  <p:tags r:id="rId1559"/>
                </p:custDataLst>
              </p:nvPr>
            </p:nvSpPr>
            <p:spPr bwMode="auto">
              <a:xfrm>
                <a:off x="1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" name="Line 252"/>
              <p:cNvSpPr>
                <a:spLocks noChangeShapeType="1"/>
              </p:cNvSpPr>
              <p:nvPr>
                <p:custDataLst>
                  <p:tags r:id="rId1560"/>
                </p:custDataLst>
              </p:nvPr>
            </p:nvSpPr>
            <p:spPr bwMode="auto">
              <a:xfrm>
                <a:off x="1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" name="Line 253"/>
              <p:cNvSpPr>
                <a:spLocks noChangeShapeType="1"/>
              </p:cNvSpPr>
              <p:nvPr>
                <p:custDataLst>
                  <p:tags r:id="rId1561"/>
                </p:custDataLst>
              </p:nvPr>
            </p:nvSpPr>
            <p:spPr bwMode="auto">
              <a:xfrm>
                <a:off x="1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" name="Line 254"/>
              <p:cNvSpPr>
                <a:spLocks noChangeShapeType="1"/>
              </p:cNvSpPr>
              <p:nvPr>
                <p:custDataLst>
                  <p:tags r:id="rId1562"/>
                </p:custDataLst>
              </p:nvPr>
            </p:nvSpPr>
            <p:spPr bwMode="auto">
              <a:xfrm>
                <a:off x="1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" name="Line 255"/>
              <p:cNvSpPr>
                <a:spLocks noChangeShapeType="1"/>
              </p:cNvSpPr>
              <p:nvPr>
                <p:custDataLst>
                  <p:tags r:id="rId1563"/>
                </p:custDataLst>
              </p:nvPr>
            </p:nvSpPr>
            <p:spPr bwMode="auto">
              <a:xfrm>
                <a:off x="1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" name="Line 256"/>
              <p:cNvSpPr>
                <a:spLocks noChangeShapeType="1"/>
              </p:cNvSpPr>
              <p:nvPr>
                <p:custDataLst>
                  <p:tags r:id="rId1564"/>
                </p:custDataLst>
              </p:nvPr>
            </p:nvSpPr>
            <p:spPr bwMode="auto">
              <a:xfrm>
                <a:off x="1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" name="Line 257"/>
              <p:cNvSpPr>
                <a:spLocks noChangeShapeType="1"/>
              </p:cNvSpPr>
              <p:nvPr>
                <p:custDataLst>
                  <p:tags r:id="rId1565"/>
                </p:custDataLst>
              </p:nvPr>
            </p:nvSpPr>
            <p:spPr bwMode="auto">
              <a:xfrm>
                <a:off x="2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" name="Line 258"/>
              <p:cNvSpPr>
                <a:spLocks noChangeShapeType="1"/>
              </p:cNvSpPr>
              <p:nvPr>
                <p:custDataLst>
                  <p:tags r:id="rId1566"/>
                </p:custDataLst>
              </p:nvPr>
            </p:nvSpPr>
            <p:spPr bwMode="auto">
              <a:xfrm>
                <a:off x="2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" name="Line 259"/>
              <p:cNvSpPr>
                <a:spLocks noChangeShapeType="1"/>
              </p:cNvSpPr>
              <p:nvPr>
                <p:custDataLst>
                  <p:tags r:id="rId1567"/>
                </p:custDataLst>
              </p:nvPr>
            </p:nvSpPr>
            <p:spPr bwMode="auto">
              <a:xfrm>
                <a:off x="2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" name="Line 260"/>
              <p:cNvSpPr>
                <a:spLocks noChangeShapeType="1"/>
              </p:cNvSpPr>
              <p:nvPr>
                <p:custDataLst>
                  <p:tags r:id="rId1568"/>
                </p:custDataLst>
              </p:nvPr>
            </p:nvSpPr>
            <p:spPr bwMode="auto">
              <a:xfrm>
                <a:off x="211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" name="Line 261"/>
              <p:cNvSpPr>
                <a:spLocks noChangeShapeType="1"/>
              </p:cNvSpPr>
              <p:nvPr>
                <p:custDataLst>
                  <p:tags r:id="rId1569"/>
                </p:custDataLst>
              </p:nvPr>
            </p:nvSpPr>
            <p:spPr bwMode="auto">
              <a:xfrm>
                <a:off x="2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" name="Line 262"/>
              <p:cNvSpPr>
                <a:spLocks noChangeShapeType="1"/>
              </p:cNvSpPr>
              <p:nvPr>
                <p:custDataLst>
                  <p:tags r:id="rId1570"/>
                </p:custDataLst>
              </p:nvPr>
            </p:nvSpPr>
            <p:spPr bwMode="auto">
              <a:xfrm>
                <a:off x="2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" name="Line 263"/>
              <p:cNvSpPr>
                <a:spLocks noChangeShapeType="1"/>
              </p:cNvSpPr>
              <p:nvPr>
                <p:custDataLst>
                  <p:tags r:id="rId1571"/>
                </p:custDataLst>
              </p:nvPr>
            </p:nvSpPr>
            <p:spPr bwMode="auto">
              <a:xfrm>
                <a:off x="221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" name="Line 264"/>
              <p:cNvSpPr>
                <a:spLocks noChangeShapeType="1"/>
              </p:cNvSpPr>
              <p:nvPr>
                <p:custDataLst>
                  <p:tags r:id="rId1572"/>
                </p:custDataLst>
              </p:nvPr>
            </p:nvSpPr>
            <p:spPr bwMode="auto">
              <a:xfrm>
                <a:off x="224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" name="Line 265"/>
              <p:cNvSpPr>
                <a:spLocks noChangeShapeType="1"/>
              </p:cNvSpPr>
              <p:nvPr>
                <p:custDataLst>
                  <p:tags r:id="rId1573"/>
                </p:custDataLst>
              </p:nvPr>
            </p:nvSpPr>
            <p:spPr bwMode="auto">
              <a:xfrm>
                <a:off x="227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" name="Line 266"/>
              <p:cNvSpPr>
                <a:spLocks noChangeShapeType="1"/>
              </p:cNvSpPr>
              <p:nvPr>
                <p:custDataLst>
                  <p:tags r:id="rId1574"/>
                </p:custDataLst>
              </p:nvPr>
            </p:nvSpPr>
            <p:spPr bwMode="auto">
              <a:xfrm>
                <a:off x="231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" name="Line 267"/>
              <p:cNvSpPr>
                <a:spLocks noChangeShapeType="1"/>
              </p:cNvSpPr>
              <p:nvPr>
                <p:custDataLst>
                  <p:tags r:id="rId1575"/>
                </p:custDataLst>
              </p:nvPr>
            </p:nvSpPr>
            <p:spPr bwMode="auto">
              <a:xfrm>
                <a:off x="234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" name="Line 268"/>
              <p:cNvSpPr>
                <a:spLocks noChangeShapeType="1"/>
              </p:cNvSpPr>
              <p:nvPr>
                <p:custDataLst>
                  <p:tags r:id="rId1576"/>
                </p:custDataLst>
              </p:nvPr>
            </p:nvSpPr>
            <p:spPr bwMode="auto">
              <a:xfrm>
                <a:off x="237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" name="Line 269"/>
              <p:cNvSpPr>
                <a:spLocks noChangeShapeType="1"/>
              </p:cNvSpPr>
              <p:nvPr>
                <p:custDataLst>
                  <p:tags r:id="rId1577"/>
                </p:custDataLst>
              </p:nvPr>
            </p:nvSpPr>
            <p:spPr bwMode="auto">
              <a:xfrm>
                <a:off x="241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" name="Line 270"/>
              <p:cNvSpPr>
                <a:spLocks noChangeShapeType="1"/>
              </p:cNvSpPr>
              <p:nvPr>
                <p:custDataLst>
                  <p:tags r:id="rId1578"/>
                </p:custDataLst>
              </p:nvPr>
            </p:nvSpPr>
            <p:spPr bwMode="auto">
              <a:xfrm>
                <a:off x="244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" name="Line 271"/>
              <p:cNvSpPr>
                <a:spLocks noChangeShapeType="1"/>
              </p:cNvSpPr>
              <p:nvPr>
                <p:custDataLst>
                  <p:tags r:id="rId1579"/>
                </p:custDataLst>
              </p:nvPr>
            </p:nvSpPr>
            <p:spPr bwMode="auto">
              <a:xfrm>
                <a:off x="247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" name="Line 272"/>
              <p:cNvSpPr>
                <a:spLocks noChangeShapeType="1"/>
              </p:cNvSpPr>
              <p:nvPr>
                <p:custDataLst>
                  <p:tags r:id="rId1580"/>
                </p:custDataLst>
              </p:nvPr>
            </p:nvSpPr>
            <p:spPr bwMode="auto">
              <a:xfrm>
                <a:off x="250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" name="Line 273"/>
              <p:cNvSpPr>
                <a:spLocks noChangeShapeType="1"/>
              </p:cNvSpPr>
              <p:nvPr>
                <p:custDataLst>
                  <p:tags r:id="rId1581"/>
                </p:custDataLst>
              </p:nvPr>
            </p:nvSpPr>
            <p:spPr bwMode="auto">
              <a:xfrm>
                <a:off x="254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" name="Line 274"/>
              <p:cNvSpPr>
                <a:spLocks noChangeShapeType="1"/>
              </p:cNvSpPr>
              <p:nvPr>
                <p:custDataLst>
                  <p:tags r:id="rId1582"/>
                </p:custDataLst>
              </p:nvPr>
            </p:nvSpPr>
            <p:spPr bwMode="auto">
              <a:xfrm>
                <a:off x="257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" name="Line 275"/>
              <p:cNvSpPr>
                <a:spLocks noChangeShapeType="1"/>
              </p:cNvSpPr>
              <p:nvPr>
                <p:custDataLst>
                  <p:tags r:id="rId1583"/>
                </p:custDataLst>
              </p:nvPr>
            </p:nvSpPr>
            <p:spPr bwMode="auto">
              <a:xfrm>
                <a:off x="260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" name="Line 276"/>
              <p:cNvSpPr>
                <a:spLocks noChangeShapeType="1"/>
              </p:cNvSpPr>
              <p:nvPr>
                <p:custDataLst>
                  <p:tags r:id="rId1584"/>
                </p:custDataLst>
              </p:nvPr>
            </p:nvSpPr>
            <p:spPr bwMode="auto">
              <a:xfrm>
                <a:off x="263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" name="Line 277"/>
              <p:cNvSpPr>
                <a:spLocks noChangeShapeType="1"/>
              </p:cNvSpPr>
              <p:nvPr>
                <p:custDataLst>
                  <p:tags r:id="rId1585"/>
                </p:custDataLst>
              </p:nvPr>
            </p:nvSpPr>
            <p:spPr bwMode="auto">
              <a:xfrm>
                <a:off x="267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" name="Line 278"/>
              <p:cNvSpPr>
                <a:spLocks noChangeShapeType="1"/>
              </p:cNvSpPr>
              <p:nvPr>
                <p:custDataLst>
                  <p:tags r:id="rId1586"/>
                </p:custDataLst>
              </p:nvPr>
            </p:nvSpPr>
            <p:spPr bwMode="auto">
              <a:xfrm>
                <a:off x="270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" name="Line 279"/>
              <p:cNvSpPr>
                <a:spLocks noChangeShapeType="1"/>
              </p:cNvSpPr>
              <p:nvPr>
                <p:custDataLst>
                  <p:tags r:id="rId1587"/>
                </p:custDataLst>
              </p:nvPr>
            </p:nvSpPr>
            <p:spPr bwMode="auto">
              <a:xfrm>
                <a:off x="273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" name="Line 280"/>
              <p:cNvSpPr>
                <a:spLocks noChangeShapeType="1"/>
              </p:cNvSpPr>
              <p:nvPr>
                <p:custDataLst>
                  <p:tags r:id="rId1588"/>
                </p:custDataLst>
              </p:nvPr>
            </p:nvSpPr>
            <p:spPr bwMode="auto">
              <a:xfrm>
                <a:off x="277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" name="Line 281"/>
              <p:cNvSpPr>
                <a:spLocks noChangeShapeType="1"/>
              </p:cNvSpPr>
              <p:nvPr>
                <p:custDataLst>
                  <p:tags r:id="rId1589"/>
                </p:custDataLst>
              </p:nvPr>
            </p:nvSpPr>
            <p:spPr bwMode="auto">
              <a:xfrm>
                <a:off x="280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" name="Line 282"/>
              <p:cNvSpPr>
                <a:spLocks noChangeShapeType="1"/>
              </p:cNvSpPr>
              <p:nvPr>
                <p:custDataLst>
                  <p:tags r:id="rId1590"/>
                </p:custDataLst>
              </p:nvPr>
            </p:nvSpPr>
            <p:spPr bwMode="auto">
              <a:xfrm>
                <a:off x="283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" name="Line 283"/>
              <p:cNvSpPr>
                <a:spLocks noChangeShapeType="1"/>
              </p:cNvSpPr>
              <p:nvPr>
                <p:custDataLst>
                  <p:tags r:id="rId1591"/>
                </p:custDataLst>
              </p:nvPr>
            </p:nvSpPr>
            <p:spPr bwMode="auto">
              <a:xfrm>
                <a:off x="286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" name="Line 284"/>
              <p:cNvSpPr>
                <a:spLocks noChangeShapeType="1"/>
              </p:cNvSpPr>
              <p:nvPr>
                <p:custDataLst>
                  <p:tags r:id="rId1592"/>
                </p:custDataLst>
              </p:nvPr>
            </p:nvSpPr>
            <p:spPr bwMode="auto">
              <a:xfrm>
                <a:off x="290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" name="Line 285"/>
              <p:cNvSpPr>
                <a:spLocks noChangeShapeType="1"/>
              </p:cNvSpPr>
              <p:nvPr>
                <p:custDataLst>
                  <p:tags r:id="rId1593"/>
                </p:custDataLst>
              </p:nvPr>
            </p:nvSpPr>
            <p:spPr bwMode="auto">
              <a:xfrm>
                <a:off x="293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" name="Line 286"/>
              <p:cNvSpPr>
                <a:spLocks noChangeShapeType="1"/>
              </p:cNvSpPr>
              <p:nvPr>
                <p:custDataLst>
                  <p:tags r:id="rId1594"/>
                </p:custDataLst>
              </p:nvPr>
            </p:nvSpPr>
            <p:spPr bwMode="auto">
              <a:xfrm>
                <a:off x="296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" name="Line 287"/>
              <p:cNvSpPr>
                <a:spLocks noChangeShapeType="1"/>
              </p:cNvSpPr>
              <p:nvPr>
                <p:custDataLst>
                  <p:tags r:id="rId1595"/>
                </p:custDataLst>
              </p:nvPr>
            </p:nvSpPr>
            <p:spPr bwMode="auto">
              <a:xfrm>
                <a:off x="300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" name="Line 288"/>
              <p:cNvSpPr>
                <a:spLocks noChangeShapeType="1"/>
              </p:cNvSpPr>
              <p:nvPr>
                <p:custDataLst>
                  <p:tags r:id="rId1596"/>
                </p:custDataLst>
              </p:nvPr>
            </p:nvSpPr>
            <p:spPr bwMode="auto">
              <a:xfrm>
                <a:off x="303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" name="Line 289"/>
              <p:cNvSpPr>
                <a:spLocks noChangeShapeType="1"/>
              </p:cNvSpPr>
              <p:nvPr>
                <p:custDataLst>
                  <p:tags r:id="rId1597"/>
                </p:custDataLst>
              </p:nvPr>
            </p:nvSpPr>
            <p:spPr bwMode="auto">
              <a:xfrm>
                <a:off x="306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" name="Line 290"/>
              <p:cNvSpPr>
                <a:spLocks noChangeShapeType="1"/>
              </p:cNvSpPr>
              <p:nvPr>
                <p:custDataLst>
                  <p:tags r:id="rId1598"/>
                </p:custDataLst>
              </p:nvPr>
            </p:nvSpPr>
            <p:spPr bwMode="auto">
              <a:xfrm>
                <a:off x="309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" name="Line 291"/>
              <p:cNvSpPr>
                <a:spLocks noChangeShapeType="1"/>
              </p:cNvSpPr>
              <p:nvPr>
                <p:custDataLst>
                  <p:tags r:id="rId1599"/>
                </p:custDataLst>
              </p:nvPr>
            </p:nvSpPr>
            <p:spPr bwMode="auto">
              <a:xfrm>
                <a:off x="313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" name="Line 292"/>
              <p:cNvSpPr>
                <a:spLocks noChangeShapeType="1"/>
              </p:cNvSpPr>
              <p:nvPr>
                <p:custDataLst>
                  <p:tags r:id="rId1600"/>
                </p:custDataLst>
              </p:nvPr>
            </p:nvSpPr>
            <p:spPr bwMode="auto">
              <a:xfrm>
                <a:off x="316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" name="Line 293"/>
              <p:cNvSpPr>
                <a:spLocks noChangeShapeType="1"/>
              </p:cNvSpPr>
              <p:nvPr>
                <p:custDataLst>
                  <p:tags r:id="rId1601"/>
                </p:custDataLst>
              </p:nvPr>
            </p:nvSpPr>
            <p:spPr bwMode="auto">
              <a:xfrm>
                <a:off x="319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" name="Line 294"/>
              <p:cNvSpPr>
                <a:spLocks noChangeShapeType="1"/>
              </p:cNvSpPr>
              <p:nvPr>
                <p:custDataLst>
                  <p:tags r:id="rId1602"/>
                </p:custDataLst>
              </p:nvPr>
            </p:nvSpPr>
            <p:spPr bwMode="auto">
              <a:xfrm>
                <a:off x="322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" name="Line 295"/>
              <p:cNvSpPr>
                <a:spLocks noChangeShapeType="1"/>
              </p:cNvSpPr>
              <p:nvPr>
                <p:custDataLst>
                  <p:tags r:id="rId1603"/>
                </p:custDataLst>
              </p:nvPr>
            </p:nvSpPr>
            <p:spPr bwMode="auto">
              <a:xfrm>
                <a:off x="326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" name="Line 296"/>
              <p:cNvSpPr>
                <a:spLocks noChangeShapeType="1"/>
              </p:cNvSpPr>
              <p:nvPr>
                <p:custDataLst>
                  <p:tags r:id="rId1604"/>
                </p:custDataLst>
              </p:nvPr>
            </p:nvSpPr>
            <p:spPr bwMode="auto">
              <a:xfrm>
                <a:off x="329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" name="Line 297"/>
              <p:cNvSpPr>
                <a:spLocks noChangeShapeType="1"/>
              </p:cNvSpPr>
              <p:nvPr>
                <p:custDataLst>
                  <p:tags r:id="rId1605"/>
                </p:custDataLst>
              </p:nvPr>
            </p:nvSpPr>
            <p:spPr bwMode="auto">
              <a:xfrm>
                <a:off x="3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" name="Line 298"/>
              <p:cNvSpPr>
                <a:spLocks noChangeShapeType="1"/>
              </p:cNvSpPr>
              <p:nvPr>
                <p:custDataLst>
                  <p:tags r:id="rId1606"/>
                </p:custDataLst>
              </p:nvPr>
            </p:nvSpPr>
            <p:spPr bwMode="auto">
              <a:xfrm>
                <a:off x="3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" name="Line 299"/>
              <p:cNvSpPr>
                <a:spLocks noChangeShapeType="1"/>
              </p:cNvSpPr>
              <p:nvPr>
                <p:custDataLst>
                  <p:tags r:id="rId1607"/>
                </p:custDataLst>
              </p:nvPr>
            </p:nvSpPr>
            <p:spPr bwMode="auto">
              <a:xfrm>
                <a:off x="3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" name="Line 300"/>
              <p:cNvSpPr>
                <a:spLocks noChangeShapeType="1"/>
              </p:cNvSpPr>
              <p:nvPr>
                <p:custDataLst>
                  <p:tags r:id="rId1608"/>
                </p:custDataLst>
              </p:nvPr>
            </p:nvSpPr>
            <p:spPr bwMode="auto">
              <a:xfrm>
                <a:off x="3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" name="Line 301"/>
              <p:cNvSpPr>
                <a:spLocks noChangeShapeType="1"/>
              </p:cNvSpPr>
              <p:nvPr>
                <p:custDataLst>
                  <p:tags r:id="rId1609"/>
                </p:custDataLst>
              </p:nvPr>
            </p:nvSpPr>
            <p:spPr bwMode="auto">
              <a:xfrm>
                <a:off x="3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" name="Line 302"/>
              <p:cNvSpPr>
                <a:spLocks noChangeShapeType="1"/>
              </p:cNvSpPr>
              <p:nvPr>
                <p:custDataLst>
                  <p:tags r:id="rId1610"/>
                </p:custDataLst>
              </p:nvPr>
            </p:nvSpPr>
            <p:spPr bwMode="auto">
              <a:xfrm>
                <a:off x="3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" name="Line 303"/>
              <p:cNvSpPr>
                <a:spLocks noChangeShapeType="1"/>
              </p:cNvSpPr>
              <p:nvPr>
                <p:custDataLst>
                  <p:tags r:id="rId1611"/>
                </p:custDataLst>
              </p:nvPr>
            </p:nvSpPr>
            <p:spPr bwMode="auto">
              <a:xfrm>
                <a:off x="3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" name="Line 304"/>
              <p:cNvSpPr>
                <a:spLocks noChangeShapeType="1"/>
              </p:cNvSpPr>
              <p:nvPr>
                <p:custDataLst>
                  <p:tags r:id="rId1612"/>
                </p:custDataLst>
              </p:nvPr>
            </p:nvSpPr>
            <p:spPr bwMode="auto">
              <a:xfrm>
                <a:off x="3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" name="Line 305"/>
              <p:cNvSpPr>
                <a:spLocks noChangeShapeType="1"/>
              </p:cNvSpPr>
              <p:nvPr>
                <p:custDataLst>
                  <p:tags r:id="rId1613"/>
                </p:custDataLst>
              </p:nvPr>
            </p:nvSpPr>
            <p:spPr bwMode="auto">
              <a:xfrm>
                <a:off x="3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" name="Line 306"/>
              <p:cNvSpPr>
                <a:spLocks noChangeShapeType="1"/>
              </p:cNvSpPr>
              <p:nvPr>
                <p:custDataLst>
                  <p:tags r:id="rId1614"/>
                </p:custDataLst>
              </p:nvPr>
            </p:nvSpPr>
            <p:spPr bwMode="auto">
              <a:xfrm>
                <a:off x="3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" name="Line 307"/>
              <p:cNvSpPr>
                <a:spLocks noChangeShapeType="1"/>
              </p:cNvSpPr>
              <p:nvPr>
                <p:custDataLst>
                  <p:tags r:id="rId1615"/>
                </p:custDataLst>
              </p:nvPr>
            </p:nvSpPr>
            <p:spPr bwMode="auto">
              <a:xfrm>
                <a:off x="365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" name="Line 308"/>
              <p:cNvSpPr>
                <a:spLocks noChangeShapeType="1"/>
              </p:cNvSpPr>
              <p:nvPr>
                <p:custDataLst>
                  <p:tags r:id="rId1616"/>
                </p:custDataLst>
              </p:nvPr>
            </p:nvSpPr>
            <p:spPr bwMode="auto">
              <a:xfrm>
                <a:off x="3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" name="Line 309"/>
              <p:cNvSpPr>
                <a:spLocks noChangeShapeType="1"/>
              </p:cNvSpPr>
              <p:nvPr>
                <p:custDataLst>
                  <p:tags r:id="rId1617"/>
                </p:custDataLst>
              </p:nvPr>
            </p:nvSpPr>
            <p:spPr bwMode="auto">
              <a:xfrm>
                <a:off x="3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" name="Line 310"/>
              <p:cNvSpPr>
                <a:spLocks noChangeShapeType="1"/>
              </p:cNvSpPr>
              <p:nvPr>
                <p:custDataLst>
                  <p:tags r:id="rId1618"/>
                </p:custDataLst>
              </p:nvPr>
            </p:nvSpPr>
            <p:spPr bwMode="auto">
              <a:xfrm>
                <a:off x="3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" name="Line 311"/>
              <p:cNvSpPr>
                <a:spLocks noChangeShapeType="1"/>
              </p:cNvSpPr>
              <p:nvPr>
                <p:custDataLst>
                  <p:tags r:id="rId1619"/>
                </p:custDataLst>
              </p:nvPr>
            </p:nvSpPr>
            <p:spPr bwMode="auto">
              <a:xfrm>
                <a:off x="3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" name="Line 312"/>
              <p:cNvSpPr>
                <a:spLocks noChangeShapeType="1"/>
              </p:cNvSpPr>
              <p:nvPr>
                <p:custDataLst>
                  <p:tags r:id="rId1620"/>
                </p:custDataLst>
              </p:nvPr>
            </p:nvSpPr>
            <p:spPr bwMode="auto">
              <a:xfrm>
                <a:off x="3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" name="Line 313"/>
              <p:cNvSpPr>
                <a:spLocks noChangeShapeType="1"/>
              </p:cNvSpPr>
              <p:nvPr>
                <p:custDataLst>
                  <p:tags r:id="rId1621"/>
                </p:custDataLst>
              </p:nvPr>
            </p:nvSpPr>
            <p:spPr bwMode="auto">
              <a:xfrm>
                <a:off x="3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" name="Line 314"/>
              <p:cNvSpPr>
                <a:spLocks noChangeShapeType="1"/>
              </p:cNvSpPr>
              <p:nvPr>
                <p:custDataLst>
                  <p:tags r:id="rId1622"/>
                </p:custDataLst>
              </p:nvPr>
            </p:nvSpPr>
            <p:spPr bwMode="auto">
              <a:xfrm>
                <a:off x="3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" name="Line 315"/>
              <p:cNvSpPr>
                <a:spLocks noChangeShapeType="1"/>
              </p:cNvSpPr>
              <p:nvPr>
                <p:custDataLst>
                  <p:tags r:id="rId1623"/>
                </p:custDataLst>
              </p:nvPr>
            </p:nvSpPr>
            <p:spPr bwMode="auto">
              <a:xfrm>
                <a:off x="3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" name="Line 316"/>
              <p:cNvSpPr>
                <a:spLocks noChangeShapeType="1"/>
              </p:cNvSpPr>
              <p:nvPr>
                <p:custDataLst>
                  <p:tags r:id="rId1624"/>
                </p:custDataLst>
              </p:nvPr>
            </p:nvSpPr>
            <p:spPr bwMode="auto">
              <a:xfrm>
                <a:off x="3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" name="Line 317"/>
              <p:cNvSpPr>
                <a:spLocks noChangeShapeType="1"/>
              </p:cNvSpPr>
              <p:nvPr>
                <p:custDataLst>
                  <p:tags r:id="rId1625"/>
                </p:custDataLst>
              </p:nvPr>
            </p:nvSpPr>
            <p:spPr bwMode="auto">
              <a:xfrm>
                <a:off x="3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" name="Line 318"/>
              <p:cNvSpPr>
                <a:spLocks noChangeShapeType="1"/>
              </p:cNvSpPr>
              <p:nvPr>
                <p:custDataLst>
                  <p:tags r:id="rId1626"/>
                </p:custDataLst>
              </p:nvPr>
            </p:nvSpPr>
            <p:spPr bwMode="auto">
              <a:xfrm>
                <a:off x="4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" name="Line 319"/>
              <p:cNvSpPr>
                <a:spLocks noChangeShapeType="1"/>
              </p:cNvSpPr>
              <p:nvPr>
                <p:custDataLst>
                  <p:tags r:id="rId1627"/>
                </p:custDataLst>
              </p:nvPr>
            </p:nvSpPr>
            <p:spPr bwMode="auto">
              <a:xfrm>
                <a:off x="4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" name="Line 320"/>
              <p:cNvSpPr>
                <a:spLocks noChangeShapeType="1"/>
              </p:cNvSpPr>
              <p:nvPr>
                <p:custDataLst>
                  <p:tags r:id="rId1628"/>
                </p:custDataLst>
              </p:nvPr>
            </p:nvSpPr>
            <p:spPr bwMode="auto">
              <a:xfrm>
                <a:off x="4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" name="Line 321"/>
              <p:cNvSpPr>
                <a:spLocks noChangeShapeType="1"/>
              </p:cNvSpPr>
              <p:nvPr>
                <p:custDataLst>
                  <p:tags r:id="rId1629"/>
                </p:custDataLst>
              </p:nvPr>
            </p:nvSpPr>
            <p:spPr bwMode="auto">
              <a:xfrm>
                <a:off x="411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" name="Line 322"/>
              <p:cNvSpPr>
                <a:spLocks noChangeShapeType="1"/>
              </p:cNvSpPr>
              <p:nvPr>
                <p:custDataLst>
                  <p:tags r:id="rId1630"/>
                </p:custDataLst>
              </p:nvPr>
            </p:nvSpPr>
            <p:spPr bwMode="auto">
              <a:xfrm>
                <a:off x="4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" name="Line 323"/>
              <p:cNvSpPr>
                <a:spLocks noChangeShapeType="1"/>
              </p:cNvSpPr>
              <p:nvPr>
                <p:custDataLst>
                  <p:tags r:id="rId1631"/>
                </p:custDataLst>
              </p:nvPr>
            </p:nvSpPr>
            <p:spPr bwMode="auto">
              <a:xfrm>
                <a:off x="4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" name="Freeform 324"/>
              <p:cNvSpPr>
                <a:spLocks/>
              </p:cNvSpPr>
              <p:nvPr>
                <p:custDataLst>
                  <p:tags r:id="rId1632"/>
                </p:custDataLst>
              </p:nvPr>
            </p:nvSpPr>
            <p:spPr bwMode="auto">
              <a:xfrm>
                <a:off x="4213" y="4051"/>
                <a:ext cx="15" cy="9"/>
              </a:xfrm>
              <a:custGeom>
                <a:avLst/>
                <a:gdLst>
                  <a:gd name="T0" fmla="*/ 0 w 11"/>
                  <a:gd name="T1" fmla="*/ 9368 h 6"/>
                  <a:gd name="T2" fmla="*/ 2693 w 11"/>
                  <a:gd name="T3" fmla="*/ 2397 h 6"/>
                  <a:gd name="T4" fmla="*/ 2824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0" y="6"/>
                    </a:moveTo>
                    <a:lnTo>
                      <a:pt x="10" y="1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" name="Freeform 325"/>
              <p:cNvSpPr>
                <a:spLocks/>
              </p:cNvSpPr>
              <p:nvPr>
                <p:custDataLst>
                  <p:tags r:id="rId1633"/>
                </p:custDataLst>
              </p:nvPr>
            </p:nvSpPr>
            <p:spPr bwMode="auto">
              <a:xfrm>
                <a:off x="4239" y="4024"/>
                <a:ext cx="7" cy="15"/>
              </a:xfrm>
              <a:custGeom>
                <a:avLst/>
                <a:gdLst>
                  <a:gd name="T0" fmla="*/ 0 w 5"/>
                  <a:gd name="T1" fmla="*/ 2824 h 11"/>
                  <a:gd name="T2" fmla="*/ 2220 w 5"/>
                  <a:gd name="T3" fmla="*/ 571 h 11"/>
                  <a:gd name="T4" fmla="*/ 2220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" name="Line 326"/>
              <p:cNvSpPr>
                <a:spLocks noChangeShapeType="1"/>
              </p:cNvSpPr>
              <p:nvPr>
                <p:custDataLst>
                  <p:tags r:id="rId1634"/>
                </p:custDataLst>
              </p:nvPr>
            </p:nvSpPr>
            <p:spPr bwMode="auto">
              <a:xfrm flipV="1">
                <a:off x="4248" y="3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" name="Line 327"/>
              <p:cNvSpPr>
                <a:spLocks noChangeShapeType="1"/>
              </p:cNvSpPr>
              <p:nvPr>
                <p:custDataLst>
                  <p:tags r:id="rId1635"/>
                </p:custDataLst>
              </p:nvPr>
            </p:nvSpPr>
            <p:spPr bwMode="auto">
              <a:xfrm flipV="1">
                <a:off x="4248" y="395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" name="Line 328"/>
              <p:cNvSpPr>
                <a:spLocks noChangeShapeType="1"/>
              </p:cNvSpPr>
              <p:nvPr>
                <p:custDataLst>
                  <p:tags r:id="rId1636"/>
                </p:custDataLst>
              </p:nvPr>
            </p:nvSpPr>
            <p:spPr bwMode="auto">
              <a:xfrm flipV="1">
                <a:off x="4248" y="39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" name="Line 329"/>
              <p:cNvSpPr>
                <a:spLocks noChangeShapeType="1"/>
              </p:cNvSpPr>
              <p:nvPr>
                <p:custDataLst>
                  <p:tags r:id="rId1637"/>
                </p:custDataLst>
              </p:nvPr>
            </p:nvSpPr>
            <p:spPr bwMode="auto">
              <a:xfrm flipV="1">
                <a:off x="4248" y="38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" name="Line 330"/>
              <p:cNvSpPr>
                <a:spLocks noChangeShapeType="1"/>
              </p:cNvSpPr>
              <p:nvPr>
                <p:custDataLst>
                  <p:tags r:id="rId1638"/>
                </p:custDataLst>
              </p:nvPr>
            </p:nvSpPr>
            <p:spPr bwMode="auto">
              <a:xfrm flipV="1">
                <a:off x="4248" y="386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" name="Line 331"/>
              <p:cNvSpPr>
                <a:spLocks noChangeShapeType="1"/>
              </p:cNvSpPr>
              <p:nvPr>
                <p:custDataLst>
                  <p:tags r:id="rId1639"/>
                </p:custDataLst>
              </p:nvPr>
            </p:nvSpPr>
            <p:spPr bwMode="auto">
              <a:xfrm flipV="1">
                <a:off x="4248" y="38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" name="Line 332"/>
              <p:cNvSpPr>
                <a:spLocks noChangeShapeType="1"/>
              </p:cNvSpPr>
              <p:nvPr>
                <p:custDataLst>
                  <p:tags r:id="rId1640"/>
                </p:custDataLst>
              </p:nvPr>
            </p:nvSpPr>
            <p:spPr bwMode="auto">
              <a:xfrm flipV="1">
                <a:off x="4248" y="37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" name="Line 333"/>
              <p:cNvSpPr>
                <a:spLocks noChangeShapeType="1"/>
              </p:cNvSpPr>
              <p:nvPr>
                <p:custDataLst>
                  <p:tags r:id="rId1641"/>
                </p:custDataLst>
              </p:nvPr>
            </p:nvSpPr>
            <p:spPr bwMode="auto">
              <a:xfrm flipV="1">
                <a:off x="4248" y="37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" name="Line 334"/>
              <p:cNvSpPr>
                <a:spLocks noChangeShapeType="1"/>
              </p:cNvSpPr>
              <p:nvPr>
                <p:custDataLst>
                  <p:tags r:id="rId1642"/>
                </p:custDataLst>
              </p:nvPr>
            </p:nvSpPr>
            <p:spPr bwMode="auto">
              <a:xfrm flipV="1">
                <a:off x="4248" y="37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" name="Line 335"/>
              <p:cNvSpPr>
                <a:spLocks noChangeShapeType="1"/>
              </p:cNvSpPr>
              <p:nvPr>
                <p:custDataLst>
                  <p:tags r:id="rId1643"/>
                </p:custDataLst>
              </p:nvPr>
            </p:nvSpPr>
            <p:spPr bwMode="auto">
              <a:xfrm flipV="1">
                <a:off x="4248" y="36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" name="Line 336"/>
              <p:cNvSpPr>
                <a:spLocks noChangeShapeType="1"/>
              </p:cNvSpPr>
              <p:nvPr>
                <p:custDataLst>
                  <p:tags r:id="rId1644"/>
                </p:custDataLst>
              </p:nvPr>
            </p:nvSpPr>
            <p:spPr bwMode="auto">
              <a:xfrm flipV="1">
                <a:off x="4248" y="366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" name="Line 337"/>
              <p:cNvSpPr>
                <a:spLocks noChangeShapeType="1"/>
              </p:cNvSpPr>
              <p:nvPr>
                <p:custDataLst>
                  <p:tags r:id="rId1645"/>
                </p:custDataLst>
              </p:nvPr>
            </p:nvSpPr>
            <p:spPr bwMode="auto">
              <a:xfrm flipV="1">
                <a:off x="4248" y="36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" name="Line 338"/>
              <p:cNvSpPr>
                <a:spLocks noChangeShapeType="1"/>
              </p:cNvSpPr>
              <p:nvPr>
                <p:custDataLst>
                  <p:tags r:id="rId1646"/>
                </p:custDataLst>
              </p:nvPr>
            </p:nvSpPr>
            <p:spPr bwMode="auto">
              <a:xfrm flipV="1">
                <a:off x="4248" y="35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" name="Line 339"/>
              <p:cNvSpPr>
                <a:spLocks noChangeShapeType="1"/>
              </p:cNvSpPr>
              <p:nvPr>
                <p:custDataLst>
                  <p:tags r:id="rId1647"/>
                </p:custDataLst>
              </p:nvPr>
            </p:nvSpPr>
            <p:spPr bwMode="auto">
              <a:xfrm flipV="1">
                <a:off x="4248" y="356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" name="Line 340"/>
              <p:cNvSpPr>
                <a:spLocks noChangeShapeType="1"/>
              </p:cNvSpPr>
              <p:nvPr>
                <p:custDataLst>
                  <p:tags r:id="rId1648"/>
                </p:custDataLst>
              </p:nvPr>
            </p:nvSpPr>
            <p:spPr bwMode="auto">
              <a:xfrm flipV="1">
                <a:off x="4248" y="35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" name="Line 341"/>
              <p:cNvSpPr>
                <a:spLocks noChangeShapeType="1"/>
              </p:cNvSpPr>
              <p:nvPr>
                <p:custDataLst>
                  <p:tags r:id="rId1649"/>
                </p:custDataLst>
              </p:nvPr>
            </p:nvSpPr>
            <p:spPr bwMode="auto">
              <a:xfrm flipV="1">
                <a:off x="4248" y="349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" name="Line 342"/>
              <p:cNvSpPr>
                <a:spLocks noChangeShapeType="1"/>
              </p:cNvSpPr>
              <p:nvPr>
                <p:custDataLst>
                  <p:tags r:id="rId1650"/>
                </p:custDataLst>
              </p:nvPr>
            </p:nvSpPr>
            <p:spPr bwMode="auto">
              <a:xfrm flipV="1">
                <a:off x="4248" y="34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" name="Line 343"/>
              <p:cNvSpPr>
                <a:spLocks noChangeShapeType="1"/>
              </p:cNvSpPr>
              <p:nvPr>
                <p:custDataLst>
                  <p:tags r:id="rId1651"/>
                </p:custDataLst>
              </p:nvPr>
            </p:nvSpPr>
            <p:spPr bwMode="auto">
              <a:xfrm flipV="1">
                <a:off x="4248" y="34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" name="Line 344"/>
              <p:cNvSpPr>
                <a:spLocks noChangeShapeType="1"/>
              </p:cNvSpPr>
              <p:nvPr>
                <p:custDataLst>
                  <p:tags r:id="rId1652"/>
                </p:custDataLst>
              </p:nvPr>
            </p:nvSpPr>
            <p:spPr bwMode="auto">
              <a:xfrm flipV="1">
                <a:off x="4248" y="340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" name="Line 345"/>
              <p:cNvSpPr>
                <a:spLocks noChangeShapeType="1"/>
              </p:cNvSpPr>
              <p:nvPr>
                <p:custDataLst>
                  <p:tags r:id="rId1653"/>
                </p:custDataLst>
              </p:nvPr>
            </p:nvSpPr>
            <p:spPr bwMode="auto">
              <a:xfrm flipV="1">
                <a:off x="4248" y="33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" name="Line 346"/>
              <p:cNvSpPr>
                <a:spLocks noChangeShapeType="1"/>
              </p:cNvSpPr>
              <p:nvPr>
                <p:custDataLst>
                  <p:tags r:id="rId1654"/>
                </p:custDataLst>
              </p:nvPr>
            </p:nvSpPr>
            <p:spPr bwMode="auto">
              <a:xfrm flipV="1">
                <a:off x="4248" y="333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" name="Line 347"/>
              <p:cNvSpPr>
                <a:spLocks noChangeShapeType="1"/>
              </p:cNvSpPr>
              <p:nvPr>
                <p:custDataLst>
                  <p:tags r:id="rId1655"/>
                </p:custDataLst>
              </p:nvPr>
            </p:nvSpPr>
            <p:spPr bwMode="auto">
              <a:xfrm flipV="1">
                <a:off x="4248" y="33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" name="Line 348"/>
              <p:cNvSpPr>
                <a:spLocks noChangeShapeType="1"/>
              </p:cNvSpPr>
              <p:nvPr>
                <p:custDataLst>
                  <p:tags r:id="rId1656"/>
                </p:custDataLst>
              </p:nvPr>
            </p:nvSpPr>
            <p:spPr bwMode="auto">
              <a:xfrm flipV="1">
                <a:off x="4248" y="32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" name="Line 349"/>
              <p:cNvSpPr>
                <a:spLocks noChangeShapeType="1"/>
              </p:cNvSpPr>
              <p:nvPr>
                <p:custDataLst>
                  <p:tags r:id="rId1657"/>
                </p:custDataLst>
              </p:nvPr>
            </p:nvSpPr>
            <p:spPr bwMode="auto">
              <a:xfrm flipV="1">
                <a:off x="4248" y="32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" name="Line 350"/>
              <p:cNvSpPr>
                <a:spLocks noChangeShapeType="1"/>
              </p:cNvSpPr>
              <p:nvPr>
                <p:custDataLst>
                  <p:tags r:id="rId1658"/>
                </p:custDataLst>
              </p:nvPr>
            </p:nvSpPr>
            <p:spPr bwMode="auto">
              <a:xfrm flipV="1">
                <a:off x="4248" y="32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" name="Line 351"/>
              <p:cNvSpPr>
                <a:spLocks noChangeShapeType="1"/>
              </p:cNvSpPr>
              <p:nvPr>
                <p:custDataLst>
                  <p:tags r:id="rId1659"/>
                </p:custDataLst>
              </p:nvPr>
            </p:nvSpPr>
            <p:spPr bwMode="auto">
              <a:xfrm flipV="1">
                <a:off x="4248" y="31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" name="Line 352"/>
              <p:cNvSpPr>
                <a:spLocks noChangeShapeType="1"/>
              </p:cNvSpPr>
              <p:nvPr>
                <p:custDataLst>
                  <p:tags r:id="rId1660"/>
                </p:custDataLst>
              </p:nvPr>
            </p:nvSpPr>
            <p:spPr bwMode="auto">
              <a:xfrm flipV="1">
                <a:off x="4248" y="31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" name="Line 353"/>
              <p:cNvSpPr>
                <a:spLocks noChangeShapeType="1"/>
              </p:cNvSpPr>
              <p:nvPr>
                <p:custDataLst>
                  <p:tags r:id="rId1661"/>
                </p:custDataLst>
              </p:nvPr>
            </p:nvSpPr>
            <p:spPr bwMode="auto">
              <a:xfrm flipV="1">
                <a:off x="4248" y="31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" name="Line 354"/>
              <p:cNvSpPr>
                <a:spLocks noChangeShapeType="1"/>
              </p:cNvSpPr>
              <p:nvPr>
                <p:custDataLst>
                  <p:tags r:id="rId1662"/>
                </p:custDataLst>
              </p:nvPr>
            </p:nvSpPr>
            <p:spPr bwMode="auto">
              <a:xfrm flipV="1">
                <a:off x="4248" y="30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" name="Line 355"/>
              <p:cNvSpPr>
                <a:spLocks noChangeShapeType="1"/>
              </p:cNvSpPr>
              <p:nvPr>
                <p:custDataLst>
                  <p:tags r:id="rId1663"/>
                </p:custDataLst>
              </p:nvPr>
            </p:nvSpPr>
            <p:spPr bwMode="auto">
              <a:xfrm flipV="1">
                <a:off x="4248" y="30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" name="Line 356"/>
              <p:cNvSpPr>
                <a:spLocks noChangeShapeType="1"/>
              </p:cNvSpPr>
              <p:nvPr>
                <p:custDataLst>
                  <p:tags r:id="rId1664"/>
                </p:custDataLst>
              </p:nvPr>
            </p:nvSpPr>
            <p:spPr bwMode="auto">
              <a:xfrm flipV="1">
                <a:off x="4248" y="30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" name="Line 357"/>
              <p:cNvSpPr>
                <a:spLocks noChangeShapeType="1"/>
              </p:cNvSpPr>
              <p:nvPr>
                <p:custDataLst>
                  <p:tags r:id="rId1665"/>
                </p:custDataLst>
              </p:nvPr>
            </p:nvSpPr>
            <p:spPr bwMode="auto">
              <a:xfrm flipV="1">
                <a:off x="4248" y="29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" name="Line 358"/>
              <p:cNvSpPr>
                <a:spLocks noChangeShapeType="1"/>
              </p:cNvSpPr>
              <p:nvPr>
                <p:custDataLst>
                  <p:tags r:id="rId1666"/>
                </p:custDataLst>
              </p:nvPr>
            </p:nvSpPr>
            <p:spPr bwMode="auto">
              <a:xfrm flipV="1">
                <a:off x="4248" y="294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" name="Line 359"/>
              <p:cNvSpPr>
                <a:spLocks noChangeShapeType="1"/>
              </p:cNvSpPr>
              <p:nvPr>
                <p:custDataLst>
                  <p:tags r:id="rId1667"/>
                </p:custDataLst>
              </p:nvPr>
            </p:nvSpPr>
            <p:spPr bwMode="auto">
              <a:xfrm flipV="1">
                <a:off x="4248" y="29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" name="Line 360"/>
              <p:cNvSpPr>
                <a:spLocks noChangeShapeType="1"/>
              </p:cNvSpPr>
              <p:nvPr>
                <p:custDataLst>
                  <p:tags r:id="rId1668"/>
                </p:custDataLst>
              </p:nvPr>
            </p:nvSpPr>
            <p:spPr bwMode="auto">
              <a:xfrm flipV="1">
                <a:off x="4248" y="28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" name="Line 361"/>
              <p:cNvSpPr>
                <a:spLocks noChangeShapeType="1"/>
              </p:cNvSpPr>
              <p:nvPr>
                <p:custDataLst>
                  <p:tags r:id="rId1669"/>
                </p:custDataLst>
              </p:nvPr>
            </p:nvSpPr>
            <p:spPr bwMode="auto">
              <a:xfrm flipV="1">
                <a:off x="4248" y="28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" name="Line 362"/>
              <p:cNvSpPr>
                <a:spLocks noChangeShapeType="1"/>
              </p:cNvSpPr>
              <p:nvPr>
                <p:custDataLst>
                  <p:tags r:id="rId1670"/>
                </p:custDataLst>
              </p:nvPr>
            </p:nvSpPr>
            <p:spPr bwMode="auto">
              <a:xfrm flipV="1">
                <a:off x="4248" y="28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" name="Line 363"/>
              <p:cNvSpPr>
                <a:spLocks noChangeShapeType="1"/>
              </p:cNvSpPr>
              <p:nvPr>
                <p:custDataLst>
                  <p:tags r:id="rId1671"/>
                </p:custDataLst>
              </p:nvPr>
            </p:nvSpPr>
            <p:spPr bwMode="auto">
              <a:xfrm flipV="1">
                <a:off x="4248" y="27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" name="Line 364"/>
              <p:cNvSpPr>
                <a:spLocks noChangeShapeType="1"/>
              </p:cNvSpPr>
              <p:nvPr>
                <p:custDataLst>
                  <p:tags r:id="rId1672"/>
                </p:custDataLst>
              </p:nvPr>
            </p:nvSpPr>
            <p:spPr bwMode="auto">
              <a:xfrm flipV="1">
                <a:off x="4248" y="27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" name="Line 365"/>
              <p:cNvSpPr>
                <a:spLocks noChangeShapeType="1"/>
              </p:cNvSpPr>
              <p:nvPr>
                <p:custDataLst>
                  <p:tags r:id="rId1673"/>
                </p:custDataLst>
              </p:nvPr>
            </p:nvSpPr>
            <p:spPr bwMode="auto">
              <a:xfrm flipV="1">
                <a:off x="4248" y="27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" name="Line 366"/>
              <p:cNvSpPr>
                <a:spLocks noChangeShapeType="1"/>
              </p:cNvSpPr>
              <p:nvPr>
                <p:custDataLst>
                  <p:tags r:id="rId1674"/>
                </p:custDataLst>
              </p:nvPr>
            </p:nvSpPr>
            <p:spPr bwMode="auto">
              <a:xfrm flipV="1">
                <a:off x="4248" y="26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" name="Line 367"/>
              <p:cNvSpPr>
                <a:spLocks noChangeShapeType="1"/>
              </p:cNvSpPr>
              <p:nvPr>
                <p:custDataLst>
                  <p:tags r:id="rId1675"/>
                </p:custDataLst>
              </p:nvPr>
            </p:nvSpPr>
            <p:spPr bwMode="auto">
              <a:xfrm flipV="1">
                <a:off x="4248" y="26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" name="Line 368"/>
              <p:cNvSpPr>
                <a:spLocks noChangeShapeType="1"/>
              </p:cNvSpPr>
              <p:nvPr>
                <p:custDataLst>
                  <p:tags r:id="rId1676"/>
                </p:custDataLst>
              </p:nvPr>
            </p:nvSpPr>
            <p:spPr bwMode="auto">
              <a:xfrm flipV="1">
                <a:off x="4248" y="26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" name="Line 369"/>
              <p:cNvSpPr>
                <a:spLocks noChangeShapeType="1"/>
              </p:cNvSpPr>
              <p:nvPr>
                <p:custDataLst>
                  <p:tags r:id="rId1677"/>
                </p:custDataLst>
              </p:nvPr>
            </p:nvSpPr>
            <p:spPr bwMode="auto">
              <a:xfrm flipV="1">
                <a:off x="4248" y="258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" name="Line 370"/>
              <p:cNvSpPr>
                <a:spLocks noChangeShapeType="1"/>
              </p:cNvSpPr>
              <p:nvPr>
                <p:custDataLst>
                  <p:tags r:id="rId1678"/>
                </p:custDataLst>
              </p:nvPr>
            </p:nvSpPr>
            <p:spPr bwMode="auto">
              <a:xfrm flipV="1">
                <a:off x="4248" y="25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" name="Line 371"/>
              <p:cNvSpPr>
                <a:spLocks noChangeShapeType="1"/>
              </p:cNvSpPr>
              <p:nvPr>
                <p:custDataLst>
                  <p:tags r:id="rId1679"/>
                </p:custDataLst>
              </p:nvPr>
            </p:nvSpPr>
            <p:spPr bwMode="auto">
              <a:xfrm flipV="1">
                <a:off x="4248" y="25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" name="Line 372"/>
              <p:cNvSpPr>
                <a:spLocks noChangeShapeType="1"/>
              </p:cNvSpPr>
              <p:nvPr>
                <p:custDataLst>
                  <p:tags r:id="rId1680"/>
                </p:custDataLst>
              </p:nvPr>
            </p:nvSpPr>
            <p:spPr bwMode="auto">
              <a:xfrm flipV="1">
                <a:off x="4248" y="24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" name="Line 373"/>
              <p:cNvSpPr>
                <a:spLocks noChangeShapeType="1"/>
              </p:cNvSpPr>
              <p:nvPr>
                <p:custDataLst>
                  <p:tags r:id="rId1681"/>
                </p:custDataLst>
              </p:nvPr>
            </p:nvSpPr>
            <p:spPr bwMode="auto">
              <a:xfrm flipV="1">
                <a:off x="4248" y="24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" name="Line 374"/>
              <p:cNvSpPr>
                <a:spLocks noChangeShapeType="1"/>
              </p:cNvSpPr>
              <p:nvPr>
                <p:custDataLst>
                  <p:tags r:id="rId1682"/>
                </p:custDataLst>
              </p:nvPr>
            </p:nvSpPr>
            <p:spPr bwMode="auto">
              <a:xfrm flipV="1">
                <a:off x="4248" y="24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" name="Line 375"/>
              <p:cNvSpPr>
                <a:spLocks noChangeShapeType="1"/>
              </p:cNvSpPr>
              <p:nvPr>
                <p:custDataLst>
                  <p:tags r:id="rId1683"/>
                </p:custDataLst>
              </p:nvPr>
            </p:nvSpPr>
            <p:spPr bwMode="auto">
              <a:xfrm flipV="1">
                <a:off x="4248" y="23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" name="Line 376"/>
              <p:cNvSpPr>
                <a:spLocks noChangeShapeType="1"/>
              </p:cNvSpPr>
              <p:nvPr>
                <p:custDataLst>
                  <p:tags r:id="rId1684"/>
                </p:custDataLst>
              </p:nvPr>
            </p:nvSpPr>
            <p:spPr bwMode="auto">
              <a:xfrm flipV="1">
                <a:off x="4248" y="23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" name="Line 377"/>
              <p:cNvSpPr>
                <a:spLocks noChangeShapeType="1"/>
              </p:cNvSpPr>
              <p:nvPr>
                <p:custDataLst>
                  <p:tags r:id="rId1685"/>
                </p:custDataLst>
              </p:nvPr>
            </p:nvSpPr>
            <p:spPr bwMode="auto">
              <a:xfrm flipV="1">
                <a:off x="4248" y="23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" name="Line 378"/>
              <p:cNvSpPr>
                <a:spLocks noChangeShapeType="1"/>
              </p:cNvSpPr>
              <p:nvPr>
                <p:custDataLst>
                  <p:tags r:id="rId1686"/>
                </p:custDataLst>
              </p:nvPr>
            </p:nvSpPr>
            <p:spPr bwMode="auto">
              <a:xfrm flipV="1">
                <a:off x="4248" y="22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" name="Line 379"/>
              <p:cNvSpPr>
                <a:spLocks noChangeShapeType="1"/>
              </p:cNvSpPr>
              <p:nvPr>
                <p:custDataLst>
                  <p:tags r:id="rId1687"/>
                </p:custDataLst>
              </p:nvPr>
            </p:nvSpPr>
            <p:spPr bwMode="auto">
              <a:xfrm flipV="1">
                <a:off x="4248" y="22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" name="Line 380"/>
              <p:cNvSpPr>
                <a:spLocks noChangeShapeType="1"/>
              </p:cNvSpPr>
              <p:nvPr>
                <p:custDataLst>
                  <p:tags r:id="rId1688"/>
                </p:custDataLst>
              </p:nvPr>
            </p:nvSpPr>
            <p:spPr bwMode="auto">
              <a:xfrm flipV="1">
                <a:off x="4248" y="22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" name="Line 381"/>
              <p:cNvSpPr>
                <a:spLocks noChangeShapeType="1"/>
              </p:cNvSpPr>
              <p:nvPr>
                <p:custDataLst>
                  <p:tags r:id="rId1689"/>
                </p:custDataLst>
              </p:nvPr>
            </p:nvSpPr>
            <p:spPr bwMode="auto">
              <a:xfrm flipV="1">
                <a:off x="4248" y="218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" name="Line 382"/>
              <p:cNvSpPr>
                <a:spLocks noChangeShapeType="1"/>
              </p:cNvSpPr>
              <p:nvPr>
                <p:custDataLst>
                  <p:tags r:id="rId1690"/>
                </p:custDataLst>
              </p:nvPr>
            </p:nvSpPr>
            <p:spPr bwMode="auto">
              <a:xfrm flipV="1">
                <a:off x="4248" y="21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" name="Line 383"/>
              <p:cNvSpPr>
                <a:spLocks noChangeShapeType="1"/>
              </p:cNvSpPr>
              <p:nvPr>
                <p:custDataLst>
                  <p:tags r:id="rId1691"/>
                </p:custDataLst>
              </p:nvPr>
            </p:nvSpPr>
            <p:spPr bwMode="auto">
              <a:xfrm flipV="1">
                <a:off x="4248" y="21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" name="Line 384"/>
              <p:cNvSpPr>
                <a:spLocks noChangeShapeType="1"/>
              </p:cNvSpPr>
              <p:nvPr>
                <p:custDataLst>
                  <p:tags r:id="rId1692"/>
                </p:custDataLst>
              </p:nvPr>
            </p:nvSpPr>
            <p:spPr bwMode="auto">
              <a:xfrm flipV="1">
                <a:off x="4248" y="20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" name="Line 385"/>
              <p:cNvSpPr>
                <a:spLocks noChangeShapeType="1"/>
              </p:cNvSpPr>
              <p:nvPr>
                <p:custDataLst>
                  <p:tags r:id="rId1693"/>
                </p:custDataLst>
              </p:nvPr>
            </p:nvSpPr>
            <p:spPr bwMode="auto">
              <a:xfrm flipV="1">
                <a:off x="4248" y="20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" name="Line 386"/>
              <p:cNvSpPr>
                <a:spLocks noChangeShapeType="1"/>
              </p:cNvSpPr>
              <p:nvPr>
                <p:custDataLst>
                  <p:tags r:id="rId1694"/>
                </p:custDataLst>
              </p:nvPr>
            </p:nvSpPr>
            <p:spPr bwMode="auto">
              <a:xfrm flipV="1">
                <a:off x="4248" y="20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" name="Line 387"/>
              <p:cNvSpPr>
                <a:spLocks noChangeShapeType="1"/>
              </p:cNvSpPr>
              <p:nvPr>
                <p:custDataLst>
                  <p:tags r:id="rId1695"/>
                </p:custDataLst>
              </p:nvPr>
            </p:nvSpPr>
            <p:spPr bwMode="auto">
              <a:xfrm flipV="1">
                <a:off x="4248" y="1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" name="Freeform 388"/>
              <p:cNvSpPr>
                <a:spLocks/>
              </p:cNvSpPr>
              <p:nvPr>
                <p:custDataLst>
                  <p:tags r:id="rId1696"/>
                </p:custDataLst>
              </p:nvPr>
            </p:nvSpPr>
            <p:spPr bwMode="auto">
              <a:xfrm>
                <a:off x="4248" y="1959"/>
                <a:ext cx="0" cy="16"/>
              </a:xfrm>
              <a:custGeom>
                <a:avLst/>
                <a:gdLst>
                  <a:gd name="T0" fmla="*/ 2069 h 12"/>
                  <a:gd name="T1" fmla="*/ 491 h 12"/>
                  <a:gd name="T2" fmla="*/ 0 h 12"/>
                  <a:gd name="T3" fmla="*/ 0 60000 65536"/>
                  <a:gd name="T4" fmla="*/ 0 60000 65536"/>
                  <a:gd name="T5" fmla="*/ 0 60000 65536"/>
                  <a:gd name="T6" fmla="*/ 0 h 12"/>
                  <a:gd name="T7" fmla="*/ 12 h 1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2">
                    <a:moveTo>
                      <a:pt x="0" y="12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" name="Freeform 389"/>
              <p:cNvSpPr>
                <a:spLocks/>
              </p:cNvSpPr>
              <p:nvPr>
                <p:custDataLst>
                  <p:tags r:id="rId1697"/>
                </p:custDataLst>
              </p:nvPr>
            </p:nvSpPr>
            <p:spPr bwMode="auto">
              <a:xfrm>
                <a:off x="4235" y="1930"/>
                <a:ext cx="9" cy="14"/>
              </a:xfrm>
              <a:custGeom>
                <a:avLst/>
                <a:gdLst>
                  <a:gd name="T0" fmla="*/ 631 w 7"/>
                  <a:gd name="T1" fmla="*/ 4351 h 10"/>
                  <a:gd name="T2" fmla="*/ 208 w 7"/>
                  <a:gd name="T3" fmla="*/ 844 h 10"/>
                  <a:gd name="T4" fmla="*/ 0 w 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0"/>
                  <a:gd name="T11" fmla="*/ 7 w 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0">
                    <a:moveTo>
                      <a:pt x="7" y="1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" name="Freeform 390"/>
              <p:cNvSpPr>
                <a:spLocks/>
              </p:cNvSpPr>
              <p:nvPr>
                <p:custDataLst>
                  <p:tags r:id="rId1698"/>
                </p:custDataLst>
              </p:nvPr>
            </p:nvSpPr>
            <p:spPr bwMode="auto">
              <a:xfrm>
                <a:off x="4209" y="1912"/>
                <a:ext cx="15" cy="7"/>
              </a:xfrm>
              <a:custGeom>
                <a:avLst/>
                <a:gdLst>
                  <a:gd name="T0" fmla="*/ 2824 w 11"/>
                  <a:gd name="T1" fmla="*/ 2220 h 5"/>
                  <a:gd name="T2" fmla="*/ 779 w 11"/>
                  <a:gd name="T3" fmla="*/ 1 h 5"/>
                  <a:gd name="T4" fmla="*/ 0 w 1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5"/>
                  <a:gd name="T11" fmla="*/ 11 w 1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5">
                    <a:moveTo>
                      <a:pt x="11" y="5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" name="Line 391"/>
              <p:cNvSpPr>
                <a:spLocks noChangeShapeType="1"/>
              </p:cNvSpPr>
              <p:nvPr>
                <p:custDataLst>
                  <p:tags r:id="rId1699"/>
                </p:custDataLst>
              </p:nvPr>
            </p:nvSpPr>
            <p:spPr bwMode="auto">
              <a:xfrm flipH="1">
                <a:off x="4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" name="Line 392"/>
              <p:cNvSpPr>
                <a:spLocks noChangeShapeType="1"/>
              </p:cNvSpPr>
              <p:nvPr>
                <p:custDataLst>
                  <p:tags r:id="rId1700"/>
                </p:custDataLst>
              </p:nvPr>
            </p:nvSpPr>
            <p:spPr bwMode="auto">
              <a:xfrm flipH="1">
                <a:off x="4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" name="Line 393"/>
              <p:cNvSpPr>
                <a:spLocks noChangeShapeType="1"/>
              </p:cNvSpPr>
              <p:nvPr>
                <p:custDataLst>
                  <p:tags r:id="rId1701"/>
                </p:custDataLst>
              </p:nvPr>
            </p:nvSpPr>
            <p:spPr bwMode="auto">
              <a:xfrm flipH="1">
                <a:off x="4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" name="Line 394"/>
              <p:cNvSpPr>
                <a:spLocks noChangeShapeType="1"/>
              </p:cNvSpPr>
              <p:nvPr>
                <p:custDataLst>
                  <p:tags r:id="rId1702"/>
                </p:custDataLst>
              </p:nvPr>
            </p:nvSpPr>
            <p:spPr bwMode="auto">
              <a:xfrm flipH="1">
                <a:off x="4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" name="Line 395"/>
              <p:cNvSpPr>
                <a:spLocks noChangeShapeType="1"/>
              </p:cNvSpPr>
              <p:nvPr>
                <p:custDataLst>
                  <p:tags r:id="rId1703"/>
                </p:custDataLst>
              </p:nvPr>
            </p:nvSpPr>
            <p:spPr bwMode="auto">
              <a:xfrm flipH="1">
                <a:off x="4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" name="Line 396"/>
              <p:cNvSpPr>
                <a:spLocks noChangeShapeType="1"/>
              </p:cNvSpPr>
              <p:nvPr>
                <p:custDataLst>
                  <p:tags r:id="rId1704"/>
                </p:custDataLst>
              </p:nvPr>
            </p:nvSpPr>
            <p:spPr bwMode="auto">
              <a:xfrm flipH="1">
                <a:off x="4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" name="Line 397"/>
              <p:cNvSpPr>
                <a:spLocks noChangeShapeType="1"/>
              </p:cNvSpPr>
              <p:nvPr>
                <p:custDataLst>
                  <p:tags r:id="rId1705"/>
                </p:custDataLst>
              </p:nvPr>
            </p:nvSpPr>
            <p:spPr bwMode="auto">
              <a:xfrm flipH="1">
                <a:off x="3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" name="Line 398"/>
              <p:cNvSpPr>
                <a:spLocks noChangeShapeType="1"/>
              </p:cNvSpPr>
              <p:nvPr>
                <p:custDataLst>
                  <p:tags r:id="rId1706"/>
                </p:custDataLst>
              </p:nvPr>
            </p:nvSpPr>
            <p:spPr bwMode="auto">
              <a:xfrm flipH="1">
                <a:off x="3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" name="Line 399"/>
              <p:cNvSpPr>
                <a:spLocks noChangeShapeType="1"/>
              </p:cNvSpPr>
              <p:nvPr>
                <p:custDataLst>
                  <p:tags r:id="rId1707"/>
                </p:custDataLst>
              </p:nvPr>
            </p:nvSpPr>
            <p:spPr bwMode="auto">
              <a:xfrm flipH="1">
                <a:off x="3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" name="Line 400"/>
              <p:cNvSpPr>
                <a:spLocks noChangeShapeType="1"/>
              </p:cNvSpPr>
              <p:nvPr>
                <p:custDataLst>
                  <p:tags r:id="rId1708"/>
                </p:custDataLst>
              </p:nvPr>
            </p:nvSpPr>
            <p:spPr bwMode="auto">
              <a:xfrm flipH="1">
                <a:off x="3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" name="Line 401"/>
              <p:cNvSpPr>
                <a:spLocks noChangeShapeType="1"/>
              </p:cNvSpPr>
              <p:nvPr>
                <p:custDataLst>
                  <p:tags r:id="rId1709"/>
                </p:custDataLst>
              </p:nvPr>
            </p:nvSpPr>
            <p:spPr bwMode="auto">
              <a:xfrm flipH="1">
                <a:off x="384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" name="Line 402"/>
              <p:cNvSpPr>
                <a:spLocks noChangeShapeType="1"/>
              </p:cNvSpPr>
              <p:nvPr>
                <p:custDataLst>
                  <p:tags r:id="rId1710"/>
                </p:custDataLst>
              </p:nvPr>
            </p:nvSpPr>
            <p:spPr bwMode="auto">
              <a:xfrm flipH="1">
                <a:off x="3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" name="Line 403"/>
              <p:cNvSpPr>
                <a:spLocks noChangeShapeType="1"/>
              </p:cNvSpPr>
              <p:nvPr>
                <p:custDataLst>
                  <p:tags r:id="rId1711"/>
                </p:custDataLst>
              </p:nvPr>
            </p:nvSpPr>
            <p:spPr bwMode="auto">
              <a:xfrm flipH="1">
                <a:off x="3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" name="Line 404"/>
              <p:cNvSpPr>
                <a:spLocks noChangeShapeType="1"/>
              </p:cNvSpPr>
              <p:nvPr>
                <p:custDataLst>
                  <p:tags r:id="rId1712"/>
                </p:custDataLst>
              </p:nvPr>
            </p:nvSpPr>
            <p:spPr bwMode="auto">
              <a:xfrm flipH="1">
                <a:off x="3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" name="Line 405"/>
              <p:cNvSpPr>
                <a:spLocks noChangeShapeType="1"/>
              </p:cNvSpPr>
              <p:nvPr>
                <p:custDataLst>
                  <p:tags r:id="rId1713"/>
                </p:custDataLst>
              </p:nvPr>
            </p:nvSpPr>
            <p:spPr bwMode="auto">
              <a:xfrm flipH="1">
                <a:off x="3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" name="Line 406"/>
              <p:cNvSpPr>
                <a:spLocks noChangeShapeType="1"/>
              </p:cNvSpPr>
              <p:nvPr>
                <p:custDataLst>
                  <p:tags r:id="rId1714"/>
                </p:custDataLst>
              </p:nvPr>
            </p:nvSpPr>
            <p:spPr bwMode="auto">
              <a:xfrm flipH="1">
                <a:off x="3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" name="Line 408"/>
              <p:cNvSpPr>
                <a:spLocks noChangeShapeType="1"/>
              </p:cNvSpPr>
              <p:nvPr>
                <p:custDataLst>
                  <p:tags r:id="rId1715"/>
                </p:custDataLst>
              </p:nvPr>
            </p:nvSpPr>
            <p:spPr bwMode="auto">
              <a:xfrm flipH="1">
                <a:off x="3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" name="Line 409"/>
              <p:cNvSpPr>
                <a:spLocks noChangeShapeType="1"/>
              </p:cNvSpPr>
              <p:nvPr>
                <p:custDataLst>
                  <p:tags r:id="rId1716"/>
                </p:custDataLst>
              </p:nvPr>
            </p:nvSpPr>
            <p:spPr bwMode="auto">
              <a:xfrm flipH="1">
                <a:off x="3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" name="Line 410"/>
              <p:cNvSpPr>
                <a:spLocks noChangeShapeType="1"/>
              </p:cNvSpPr>
              <p:nvPr>
                <p:custDataLst>
                  <p:tags r:id="rId1717"/>
                </p:custDataLst>
              </p:nvPr>
            </p:nvSpPr>
            <p:spPr bwMode="auto">
              <a:xfrm flipH="1">
                <a:off x="3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" name="Line 411"/>
              <p:cNvSpPr>
                <a:spLocks noChangeShapeType="1"/>
              </p:cNvSpPr>
              <p:nvPr>
                <p:custDataLst>
                  <p:tags r:id="rId1718"/>
                </p:custDataLst>
              </p:nvPr>
            </p:nvSpPr>
            <p:spPr bwMode="auto">
              <a:xfrm flipH="1">
                <a:off x="3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" name="Line 412"/>
              <p:cNvSpPr>
                <a:spLocks noChangeShapeType="1"/>
              </p:cNvSpPr>
              <p:nvPr>
                <p:custDataLst>
                  <p:tags r:id="rId1719"/>
                </p:custDataLst>
              </p:nvPr>
            </p:nvSpPr>
            <p:spPr bwMode="auto">
              <a:xfrm flipH="1">
                <a:off x="3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" name="Line 413"/>
              <p:cNvSpPr>
                <a:spLocks noChangeShapeType="1"/>
              </p:cNvSpPr>
              <p:nvPr>
                <p:custDataLst>
                  <p:tags r:id="rId1720"/>
                </p:custDataLst>
              </p:nvPr>
            </p:nvSpPr>
            <p:spPr bwMode="auto">
              <a:xfrm flipH="1">
                <a:off x="3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" name="Line 414"/>
              <p:cNvSpPr>
                <a:spLocks noChangeShapeType="1"/>
              </p:cNvSpPr>
              <p:nvPr>
                <p:custDataLst>
                  <p:tags r:id="rId1721"/>
                </p:custDataLst>
              </p:nvPr>
            </p:nvSpPr>
            <p:spPr bwMode="auto">
              <a:xfrm flipH="1">
                <a:off x="3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" name="Line 415"/>
              <p:cNvSpPr>
                <a:spLocks noChangeShapeType="1"/>
              </p:cNvSpPr>
              <p:nvPr>
                <p:custDataLst>
                  <p:tags r:id="rId1722"/>
                </p:custDataLst>
              </p:nvPr>
            </p:nvSpPr>
            <p:spPr bwMode="auto">
              <a:xfrm flipH="1">
                <a:off x="3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" name="Line 416"/>
              <p:cNvSpPr>
                <a:spLocks noChangeShapeType="1"/>
              </p:cNvSpPr>
              <p:nvPr>
                <p:custDataLst>
                  <p:tags r:id="rId1723"/>
                </p:custDataLst>
              </p:nvPr>
            </p:nvSpPr>
            <p:spPr bwMode="auto">
              <a:xfrm flipH="1">
                <a:off x="338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" name="Line 417"/>
              <p:cNvSpPr>
                <a:spLocks noChangeShapeType="1"/>
              </p:cNvSpPr>
              <p:nvPr>
                <p:custDataLst>
                  <p:tags r:id="rId1724"/>
                </p:custDataLst>
              </p:nvPr>
            </p:nvSpPr>
            <p:spPr bwMode="auto">
              <a:xfrm flipH="1">
                <a:off x="3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" name="Line 418"/>
              <p:cNvSpPr>
                <a:spLocks noChangeShapeType="1"/>
              </p:cNvSpPr>
              <p:nvPr>
                <p:custDataLst>
                  <p:tags r:id="rId1725"/>
                </p:custDataLst>
              </p:nvPr>
            </p:nvSpPr>
            <p:spPr bwMode="auto">
              <a:xfrm flipH="1">
                <a:off x="332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" name="Line 419"/>
              <p:cNvSpPr>
                <a:spLocks noChangeShapeType="1"/>
              </p:cNvSpPr>
              <p:nvPr>
                <p:custDataLst>
                  <p:tags r:id="rId1726"/>
                </p:custDataLst>
              </p:nvPr>
            </p:nvSpPr>
            <p:spPr bwMode="auto">
              <a:xfrm flipH="1">
                <a:off x="329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" name="Line 420"/>
              <p:cNvSpPr>
                <a:spLocks noChangeShapeType="1"/>
              </p:cNvSpPr>
              <p:nvPr>
                <p:custDataLst>
                  <p:tags r:id="rId1727"/>
                </p:custDataLst>
              </p:nvPr>
            </p:nvSpPr>
            <p:spPr bwMode="auto">
              <a:xfrm flipH="1">
                <a:off x="325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" name="Line 421"/>
              <p:cNvSpPr>
                <a:spLocks noChangeShapeType="1"/>
              </p:cNvSpPr>
              <p:nvPr>
                <p:custDataLst>
                  <p:tags r:id="rId1728"/>
                </p:custDataLst>
              </p:nvPr>
            </p:nvSpPr>
            <p:spPr bwMode="auto">
              <a:xfrm flipH="1">
                <a:off x="322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" name="Line 422"/>
              <p:cNvSpPr>
                <a:spLocks noChangeShapeType="1"/>
              </p:cNvSpPr>
              <p:nvPr>
                <p:custDataLst>
                  <p:tags r:id="rId1729"/>
                </p:custDataLst>
              </p:nvPr>
            </p:nvSpPr>
            <p:spPr bwMode="auto">
              <a:xfrm flipH="1">
                <a:off x="319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" name="Line 423"/>
              <p:cNvSpPr>
                <a:spLocks noChangeShapeType="1"/>
              </p:cNvSpPr>
              <p:nvPr>
                <p:custDataLst>
                  <p:tags r:id="rId1730"/>
                </p:custDataLst>
              </p:nvPr>
            </p:nvSpPr>
            <p:spPr bwMode="auto">
              <a:xfrm flipH="1">
                <a:off x="316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" name="Line 424"/>
              <p:cNvSpPr>
                <a:spLocks noChangeShapeType="1"/>
              </p:cNvSpPr>
              <p:nvPr>
                <p:custDataLst>
                  <p:tags r:id="rId1731"/>
                </p:custDataLst>
              </p:nvPr>
            </p:nvSpPr>
            <p:spPr bwMode="auto">
              <a:xfrm flipH="1">
                <a:off x="312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" name="Line 425"/>
              <p:cNvSpPr>
                <a:spLocks noChangeShapeType="1"/>
              </p:cNvSpPr>
              <p:nvPr>
                <p:custDataLst>
                  <p:tags r:id="rId1732"/>
                </p:custDataLst>
              </p:nvPr>
            </p:nvSpPr>
            <p:spPr bwMode="auto">
              <a:xfrm flipH="1">
                <a:off x="309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" name="Line 426"/>
              <p:cNvSpPr>
                <a:spLocks noChangeShapeType="1"/>
              </p:cNvSpPr>
              <p:nvPr>
                <p:custDataLst>
                  <p:tags r:id="rId1733"/>
                </p:custDataLst>
              </p:nvPr>
            </p:nvSpPr>
            <p:spPr bwMode="auto">
              <a:xfrm flipH="1">
                <a:off x="306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" name="Line 427"/>
              <p:cNvSpPr>
                <a:spLocks noChangeShapeType="1"/>
              </p:cNvSpPr>
              <p:nvPr>
                <p:custDataLst>
                  <p:tags r:id="rId1734"/>
                </p:custDataLst>
              </p:nvPr>
            </p:nvSpPr>
            <p:spPr bwMode="auto">
              <a:xfrm flipH="1">
                <a:off x="302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" name="Line 428"/>
              <p:cNvSpPr>
                <a:spLocks noChangeShapeType="1"/>
              </p:cNvSpPr>
              <p:nvPr>
                <p:custDataLst>
                  <p:tags r:id="rId1735"/>
                </p:custDataLst>
              </p:nvPr>
            </p:nvSpPr>
            <p:spPr bwMode="auto">
              <a:xfrm flipH="1">
                <a:off x="299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" name="Line 429"/>
              <p:cNvSpPr>
                <a:spLocks noChangeShapeType="1"/>
              </p:cNvSpPr>
              <p:nvPr>
                <p:custDataLst>
                  <p:tags r:id="rId1736"/>
                </p:custDataLst>
              </p:nvPr>
            </p:nvSpPr>
            <p:spPr bwMode="auto">
              <a:xfrm flipH="1">
                <a:off x="296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" name="Line 430"/>
              <p:cNvSpPr>
                <a:spLocks noChangeShapeType="1"/>
              </p:cNvSpPr>
              <p:nvPr>
                <p:custDataLst>
                  <p:tags r:id="rId1737"/>
                </p:custDataLst>
              </p:nvPr>
            </p:nvSpPr>
            <p:spPr bwMode="auto">
              <a:xfrm flipH="1">
                <a:off x="293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" name="Line 431"/>
              <p:cNvSpPr>
                <a:spLocks noChangeShapeType="1"/>
              </p:cNvSpPr>
              <p:nvPr>
                <p:custDataLst>
                  <p:tags r:id="rId1738"/>
                </p:custDataLst>
              </p:nvPr>
            </p:nvSpPr>
            <p:spPr bwMode="auto">
              <a:xfrm flipH="1">
                <a:off x="289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" name="Line 432"/>
              <p:cNvSpPr>
                <a:spLocks noChangeShapeType="1"/>
              </p:cNvSpPr>
              <p:nvPr>
                <p:custDataLst>
                  <p:tags r:id="rId1739"/>
                </p:custDataLst>
              </p:nvPr>
            </p:nvSpPr>
            <p:spPr bwMode="auto">
              <a:xfrm flipH="1">
                <a:off x="286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" name="Line 433"/>
              <p:cNvSpPr>
                <a:spLocks noChangeShapeType="1"/>
              </p:cNvSpPr>
              <p:nvPr>
                <p:custDataLst>
                  <p:tags r:id="rId1740"/>
                </p:custDataLst>
              </p:nvPr>
            </p:nvSpPr>
            <p:spPr bwMode="auto">
              <a:xfrm flipH="1">
                <a:off x="283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" name="Line 434"/>
              <p:cNvSpPr>
                <a:spLocks noChangeShapeType="1"/>
              </p:cNvSpPr>
              <p:nvPr>
                <p:custDataLst>
                  <p:tags r:id="rId1741"/>
                </p:custDataLst>
              </p:nvPr>
            </p:nvSpPr>
            <p:spPr bwMode="auto">
              <a:xfrm flipH="1">
                <a:off x="279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" name="Line 435"/>
              <p:cNvSpPr>
                <a:spLocks noChangeShapeType="1"/>
              </p:cNvSpPr>
              <p:nvPr>
                <p:custDataLst>
                  <p:tags r:id="rId1742"/>
                </p:custDataLst>
              </p:nvPr>
            </p:nvSpPr>
            <p:spPr bwMode="auto">
              <a:xfrm flipH="1">
                <a:off x="276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" name="Line 436"/>
              <p:cNvSpPr>
                <a:spLocks noChangeShapeType="1"/>
              </p:cNvSpPr>
              <p:nvPr>
                <p:custDataLst>
                  <p:tags r:id="rId1743"/>
                </p:custDataLst>
              </p:nvPr>
            </p:nvSpPr>
            <p:spPr bwMode="auto">
              <a:xfrm flipH="1">
                <a:off x="273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" name="Line 437"/>
              <p:cNvSpPr>
                <a:spLocks noChangeShapeType="1"/>
              </p:cNvSpPr>
              <p:nvPr>
                <p:custDataLst>
                  <p:tags r:id="rId1744"/>
                </p:custDataLst>
              </p:nvPr>
            </p:nvSpPr>
            <p:spPr bwMode="auto">
              <a:xfrm flipH="1">
                <a:off x="270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" name="Line 438"/>
              <p:cNvSpPr>
                <a:spLocks noChangeShapeType="1"/>
              </p:cNvSpPr>
              <p:nvPr>
                <p:custDataLst>
                  <p:tags r:id="rId1745"/>
                </p:custDataLst>
              </p:nvPr>
            </p:nvSpPr>
            <p:spPr bwMode="auto">
              <a:xfrm flipH="1">
                <a:off x="266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" name="Line 439"/>
              <p:cNvSpPr>
                <a:spLocks noChangeShapeType="1"/>
              </p:cNvSpPr>
              <p:nvPr>
                <p:custDataLst>
                  <p:tags r:id="rId1746"/>
                </p:custDataLst>
              </p:nvPr>
            </p:nvSpPr>
            <p:spPr bwMode="auto">
              <a:xfrm flipH="1">
                <a:off x="263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" name="Line 440"/>
              <p:cNvSpPr>
                <a:spLocks noChangeShapeType="1"/>
              </p:cNvSpPr>
              <p:nvPr>
                <p:custDataLst>
                  <p:tags r:id="rId1747"/>
                </p:custDataLst>
              </p:nvPr>
            </p:nvSpPr>
            <p:spPr bwMode="auto">
              <a:xfrm flipH="1">
                <a:off x="260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" name="Line 441"/>
              <p:cNvSpPr>
                <a:spLocks noChangeShapeType="1"/>
              </p:cNvSpPr>
              <p:nvPr>
                <p:custDataLst>
                  <p:tags r:id="rId1748"/>
                </p:custDataLst>
              </p:nvPr>
            </p:nvSpPr>
            <p:spPr bwMode="auto">
              <a:xfrm flipH="1">
                <a:off x="256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" name="Line 442"/>
              <p:cNvSpPr>
                <a:spLocks noChangeShapeType="1"/>
              </p:cNvSpPr>
              <p:nvPr>
                <p:custDataLst>
                  <p:tags r:id="rId1749"/>
                </p:custDataLst>
              </p:nvPr>
            </p:nvSpPr>
            <p:spPr bwMode="auto">
              <a:xfrm flipH="1">
                <a:off x="253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" name="Line 443"/>
              <p:cNvSpPr>
                <a:spLocks noChangeShapeType="1"/>
              </p:cNvSpPr>
              <p:nvPr>
                <p:custDataLst>
                  <p:tags r:id="rId1750"/>
                </p:custDataLst>
              </p:nvPr>
            </p:nvSpPr>
            <p:spPr bwMode="auto">
              <a:xfrm flipH="1">
                <a:off x="250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" name="Line 444"/>
              <p:cNvSpPr>
                <a:spLocks noChangeShapeType="1"/>
              </p:cNvSpPr>
              <p:nvPr>
                <p:custDataLst>
                  <p:tags r:id="rId1751"/>
                </p:custDataLst>
              </p:nvPr>
            </p:nvSpPr>
            <p:spPr bwMode="auto">
              <a:xfrm flipH="1">
                <a:off x="247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" name="Line 445"/>
              <p:cNvSpPr>
                <a:spLocks noChangeShapeType="1"/>
              </p:cNvSpPr>
              <p:nvPr>
                <p:custDataLst>
                  <p:tags r:id="rId1752"/>
                </p:custDataLst>
              </p:nvPr>
            </p:nvSpPr>
            <p:spPr bwMode="auto">
              <a:xfrm flipH="1">
                <a:off x="243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" name="Line 446"/>
              <p:cNvSpPr>
                <a:spLocks noChangeShapeType="1"/>
              </p:cNvSpPr>
              <p:nvPr>
                <p:custDataLst>
                  <p:tags r:id="rId1753"/>
                </p:custDataLst>
              </p:nvPr>
            </p:nvSpPr>
            <p:spPr bwMode="auto">
              <a:xfrm flipH="1">
                <a:off x="240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" name="Line 447"/>
              <p:cNvSpPr>
                <a:spLocks noChangeShapeType="1"/>
              </p:cNvSpPr>
              <p:nvPr>
                <p:custDataLst>
                  <p:tags r:id="rId1754"/>
                </p:custDataLst>
              </p:nvPr>
            </p:nvSpPr>
            <p:spPr bwMode="auto">
              <a:xfrm flipH="1">
                <a:off x="237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" name="Line 448"/>
              <p:cNvSpPr>
                <a:spLocks noChangeShapeType="1"/>
              </p:cNvSpPr>
              <p:nvPr>
                <p:custDataLst>
                  <p:tags r:id="rId1755"/>
                </p:custDataLst>
              </p:nvPr>
            </p:nvSpPr>
            <p:spPr bwMode="auto">
              <a:xfrm flipH="1">
                <a:off x="234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" name="Line 449"/>
              <p:cNvSpPr>
                <a:spLocks noChangeShapeType="1"/>
              </p:cNvSpPr>
              <p:nvPr>
                <p:custDataLst>
                  <p:tags r:id="rId1756"/>
                </p:custDataLst>
              </p:nvPr>
            </p:nvSpPr>
            <p:spPr bwMode="auto">
              <a:xfrm flipH="1">
                <a:off x="230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" name="Line 450"/>
              <p:cNvSpPr>
                <a:spLocks noChangeShapeType="1"/>
              </p:cNvSpPr>
              <p:nvPr>
                <p:custDataLst>
                  <p:tags r:id="rId1757"/>
                </p:custDataLst>
              </p:nvPr>
            </p:nvSpPr>
            <p:spPr bwMode="auto">
              <a:xfrm flipH="1">
                <a:off x="227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" name="Line 451"/>
              <p:cNvSpPr>
                <a:spLocks noChangeShapeType="1"/>
              </p:cNvSpPr>
              <p:nvPr>
                <p:custDataLst>
                  <p:tags r:id="rId1758"/>
                </p:custDataLst>
              </p:nvPr>
            </p:nvSpPr>
            <p:spPr bwMode="auto">
              <a:xfrm flipH="1">
                <a:off x="224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" name="Line 452"/>
              <p:cNvSpPr>
                <a:spLocks noChangeShapeType="1"/>
              </p:cNvSpPr>
              <p:nvPr>
                <p:custDataLst>
                  <p:tags r:id="rId1759"/>
                </p:custDataLst>
              </p:nvPr>
            </p:nvSpPr>
            <p:spPr bwMode="auto">
              <a:xfrm flipH="1">
                <a:off x="220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" name="Line 453"/>
              <p:cNvSpPr>
                <a:spLocks noChangeShapeType="1"/>
              </p:cNvSpPr>
              <p:nvPr>
                <p:custDataLst>
                  <p:tags r:id="rId1760"/>
                </p:custDataLst>
              </p:nvPr>
            </p:nvSpPr>
            <p:spPr bwMode="auto">
              <a:xfrm flipH="1">
                <a:off x="2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" name="Line 454"/>
              <p:cNvSpPr>
                <a:spLocks noChangeShapeType="1"/>
              </p:cNvSpPr>
              <p:nvPr>
                <p:custDataLst>
                  <p:tags r:id="rId1761"/>
                </p:custDataLst>
              </p:nvPr>
            </p:nvSpPr>
            <p:spPr bwMode="auto">
              <a:xfrm flipH="1">
                <a:off x="2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" name="Line 455"/>
              <p:cNvSpPr>
                <a:spLocks noChangeShapeType="1"/>
              </p:cNvSpPr>
              <p:nvPr>
                <p:custDataLst>
                  <p:tags r:id="rId1762"/>
                </p:custDataLst>
              </p:nvPr>
            </p:nvSpPr>
            <p:spPr bwMode="auto">
              <a:xfrm flipH="1">
                <a:off x="2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" name="Line 456"/>
              <p:cNvSpPr>
                <a:spLocks noChangeShapeType="1"/>
              </p:cNvSpPr>
              <p:nvPr>
                <p:custDataLst>
                  <p:tags r:id="rId1763"/>
                </p:custDataLst>
              </p:nvPr>
            </p:nvSpPr>
            <p:spPr bwMode="auto">
              <a:xfrm flipH="1">
                <a:off x="2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" name="Line 457"/>
              <p:cNvSpPr>
                <a:spLocks noChangeShapeType="1"/>
              </p:cNvSpPr>
              <p:nvPr>
                <p:custDataLst>
                  <p:tags r:id="rId1764"/>
                </p:custDataLst>
              </p:nvPr>
            </p:nvSpPr>
            <p:spPr bwMode="auto">
              <a:xfrm flipH="1">
                <a:off x="2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" name="Line 458"/>
              <p:cNvSpPr>
                <a:spLocks noChangeShapeType="1"/>
              </p:cNvSpPr>
              <p:nvPr>
                <p:custDataLst>
                  <p:tags r:id="rId1765"/>
                </p:custDataLst>
              </p:nvPr>
            </p:nvSpPr>
            <p:spPr bwMode="auto">
              <a:xfrm flipH="1">
                <a:off x="2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" name="Line 459"/>
              <p:cNvSpPr>
                <a:spLocks noChangeShapeType="1"/>
              </p:cNvSpPr>
              <p:nvPr>
                <p:custDataLst>
                  <p:tags r:id="rId1766"/>
                </p:custDataLst>
              </p:nvPr>
            </p:nvSpPr>
            <p:spPr bwMode="auto">
              <a:xfrm flipH="1">
                <a:off x="1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" name="Line 460"/>
              <p:cNvSpPr>
                <a:spLocks noChangeShapeType="1"/>
              </p:cNvSpPr>
              <p:nvPr>
                <p:custDataLst>
                  <p:tags r:id="rId1767"/>
                </p:custDataLst>
              </p:nvPr>
            </p:nvSpPr>
            <p:spPr bwMode="auto">
              <a:xfrm flipH="1">
                <a:off x="1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" name="Line 461"/>
              <p:cNvSpPr>
                <a:spLocks noChangeShapeType="1"/>
              </p:cNvSpPr>
              <p:nvPr>
                <p:custDataLst>
                  <p:tags r:id="rId1768"/>
                </p:custDataLst>
              </p:nvPr>
            </p:nvSpPr>
            <p:spPr bwMode="auto">
              <a:xfrm flipH="1">
                <a:off x="1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" name="Line 462"/>
              <p:cNvSpPr>
                <a:spLocks noChangeShapeType="1"/>
              </p:cNvSpPr>
              <p:nvPr>
                <p:custDataLst>
                  <p:tags r:id="rId1769"/>
                </p:custDataLst>
              </p:nvPr>
            </p:nvSpPr>
            <p:spPr bwMode="auto">
              <a:xfrm flipH="1">
                <a:off x="1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" name="Line 463"/>
              <p:cNvSpPr>
                <a:spLocks noChangeShapeType="1"/>
              </p:cNvSpPr>
              <p:nvPr>
                <p:custDataLst>
                  <p:tags r:id="rId1770"/>
                </p:custDataLst>
              </p:nvPr>
            </p:nvSpPr>
            <p:spPr bwMode="auto">
              <a:xfrm flipH="1">
                <a:off x="184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" name="Line 464"/>
              <p:cNvSpPr>
                <a:spLocks noChangeShapeType="1"/>
              </p:cNvSpPr>
              <p:nvPr>
                <p:custDataLst>
                  <p:tags r:id="rId1771"/>
                </p:custDataLst>
              </p:nvPr>
            </p:nvSpPr>
            <p:spPr bwMode="auto">
              <a:xfrm flipH="1">
                <a:off x="1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" name="Line 465"/>
              <p:cNvSpPr>
                <a:spLocks noChangeShapeType="1"/>
              </p:cNvSpPr>
              <p:nvPr>
                <p:custDataLst>
                  <p:tags r:id="rId1772"/>
                </p:custDataLst>
              </p:nvPr>
            </p:nvSpPr>
            <p:spPr bwMode="auto">
              <a:xfrm flipH="1">
                <a:off x="1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" name="Line 466"/>
              <p:cNvSpPr>
                <a:spLocks noChangeShapeType="1"/>
              </p:cNvSpPr>
              <p:nvPr>
                <p:custDataLst>
                  <p:tags r:id="rId1773"/>
                </p:custDataLst>
              </p:nvPr>
            </p:nvSpPr>
            <p:spPr bwMode="auto">
              <a:xfrm flipH="1">
                <a:off x="1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" name="Line 467"/>
              <p:cNvSpPr>
                <a:spLocks noChangeShapeType="1"/>
              </p:cNvSpPr>
              <p:nvPr>
                <p:custDataLst>
                  <p:tags r:id="rId1774"/>
                </p:custDataLst>
              </p:nvPr>
            </p:nvSpPr>
            <p:spPr bwMode="auto">
              <a:xfrm flipH="1">
                <a:off x="1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" name="Line 468"/>
              <p:cNvSpPr>
                <a:spLocks noChangeShapeType="1"/>
              </p:cNvSpPr>
              <p:nvPr>
                <p:custDataLst>
                  <p:tags r:id="rId1775"/>
                </p:custDataLst>
              </p:nvPr>
            </p:nvSpPr>
            <p:spPr bwMode="auto">
              <a:xfrm flipH="1">
                <a:off x="1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" name="Line 469"/>
              <p:cNvSpPr>
                <a:spLocks noChangeShapeType="1"/>
              </p:cNvSpPr>
              <p:nvPr>
                <p:custDataLst>
                  <p:tags r:id="rId1776"/>
                </p:custDataLst>
              </p:nvPr>
            </p:nvSpPr>
            <p:spPr bwMode="auto">
              <a:xfrm flipH="1">
                <a:off x="1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" name="Line 470"/>
              <p:cNvSpPr>
                <a:spLocks noChangeShapeType="1"/>
              </p:cNvSpPr>
              <p:nvPr>
                <p:custDataLst>
                  <p:tags r:id="rId1777"/>
                </p:custDataLst>
              </p:nvPr>
            </p:nvSpPr>
            <p:spPr bwMode="auto">
              <a:xfrm flipH="1">
                <a:off x="1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" name="Line 471"/>
              <p:cNvSpPr>
                <a:spLocks noChangeShapeType="1"/>
              </p:cNvSpPr>
              <p:nvPr>
                <p:custDataLst>
                  <p:tags r:id="rId1778"/>
                </p:custDataLst>
              </p:nvPr>
            </p:nvSpPr>
            <p:spPr bwMode="auto">
              <a:xfrm flipH="1">
                <a:off x="1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" name="Line 472"/>
              <p:cNvSpPr>
                <a:spLocks noChangeShapeType="1"/>
              </p:cNvSpPr>
              <p:nvPr>
                <p:custDataLst>
                  <p:tags r:id="rId1779"/>
                </p:custDataLst>
              </p:nvPr>
            </p:nvSpPr>
            <p:spPr bwMode="auto">
              <a:xfrm flipH="1">
                <a:off x="1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" name="Line 473"/>
              <p:cNvSpPr>
                <a:spLocks noChangeShapeType="1"/>
              </p:cNvSpPr>
              <p:nvPr>
                <p:custDataLst>
                  <p:tags r:id="rId1780"/>
                </p:custDataLst>
              </p:nvPr>
            </p:nvSpPr>
            <p:spPr bwMode="auto">
              <a:xfrm flipH="1">
                <a:off x="1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" name="Line 474"/>
              <p:cNvSpPr>
                <a:spLocks noChangeShapeType="1"/>
              </p:cNvSpPr>
              <p:nvPr>
                <p:custDataLst>
                  <p:tags r:id="rId1781"/>
                </p:custDataLst>
              </p:nvPr>
            </p:nvSpPr>
            <p:spPr bwMode="auto">
              <a:xfrm flipH="1">
                <a:off x="1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" name="Line 475"/>
              <p:cNvSpPr>
                <a:spLocks noChangeShapeType="1"/>
              </p:cNvSpPr>
              <p:nvPr>
                <p:custDataLst>
                  <p:tags r:id="rId1782"/>
                </p:custDataLst>
              </p:nvPr>
            </p:nvSpPr>
            <p:spPr bwMode="auto">
              <a:xfrm flipH="1">
                <a:off x="1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" name="Line 476"/>
              <p:cNvSpPr>
                <a:spLocks noChangeShapeType="1"/>
              </p:cNvSpPr>
              <p:nvPr>
                <p:custDataLst>
                  <p:tags r:id="rId1783"/>
                </p:custDataLst>
              </p:nvPr>
            </p:nvSpPr>
            <p:spPr bwMode="auto">
              <a:xfrm flipH="1">
                <a:off x="1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" name="Line 477"/>
              <p:cNvSpPr>
                <a:spLocks noChangeShapeType="1"/>
              </p:cNvSpPr>
              <p:nvPr>
                <p:custDataLst>
                  <p:tags r:id="rId1784"/>
                </p:custDataLst>
              </p:nvPr>
            </p:nvSpPr>
            <p:spPr bwMode="auto">
              <a:xfrm flipH="1">
                <a:off x="138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" name="Line 478"/>
              <p:cNvSpPr>
                <a:spLocks noChangeShapeType="1"/>
              </p:cNvSpPr>
              <p:nvPr>
                <p:custDataLst>
                  <p:tags r:id="rId1785"/>
                </p:custDataLst>
              </p:nvPr>
            </p:nvSpPr>
            <p:spPr bwMode="auto">
              <a:xfrm flipH="1">
                <a:off x="1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" name="Freeform 479"/>
              <p:cNvSpPr>
                <a:spLocks/>
              </p:cNvSpPr>
              <p:nvPr>
                <p:custDataLst>
                  <p:tags r:id="rId1786"/>
                </p:custDataLst>
              </p:nvPr>
            </p:nvSpPr>
            <p:spPr bwMode="auto">
              <a:xfrm>
                <a:off x="1324" y="1911"/>
                <a:ext cx="16" cy="0"/>
              </a:xfrm>
              <a:custGeom>
                <a:avLst/>
                <a:gdLst>
                  <a:gd name="T0" fmla="*/ 2069 w 12"/>
                  <a:gd name="T1" fmla="*/ 491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12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" name="Freeform 480"/>
              <p:cNvSpPr>
                <a:spLocks/>
              </p:cNvSpPr>
              <p:nvPr>
                <p:custDataLst>
                  <p:tags r:id="rId1787"/>
                </p:custDataLst>
              </p:nvPr>
            </p:nvSpPr>
            <p:spPr bwMode="auto">
              <a:xfrm>
                <a:off x="1295" y="1915"/>
                <a:ext cx="14" cy="8"/>
              </a:xfrm>
              <a:custGeom>
                <a:avLst/>
                <a:gdLst>
                  <a:gd name="T0" fmla="*/ 4351 w 10"/>
                  <a:gd name="T1" fmla="*/ 0 h 6"/>
                  <a:gd name="T2" fmla="*/ 844 w 10"/>
                  <a:gd name="T3" fmla="*/ 655 h 6"/>
                  <a:gd name="T4" fmla="*/ 0 w 10"/>
                  <a:gd name="T5" fmla="*/ 1129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10" y="0"/>
                    </a:move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" name="Freeform 481"/>
              <p:cNvSpPr>
                <a:spLocks/>
              </p:cNvSpPr>
              <p:nvPr>
                <p:custDataLst>
                  <p:tags r:id="rId1788"/>
                </p:custDataLst>
              </p:nvPr>
            </p:nvSpPr>
            <p:spPr bwMode="auto">
              <a:xfrm>
                <a:off x="1278" y="1935"/>
                <a:ext cx="7" cy="15"/>
              </a:xfrm>
              <a:custGeom>
                <a:avLst/>
                <a:gdLst>
                  <a:gd name="T0" fmla="*/ 2220 w 5"/>
                  <a:gd name="T1" fmla="*/ 0 h 11"/>
                  <a:gd name="T2" fmla="*/ 0 w 5"/>
                  <a:gd name="T3" fmla="*/ 2071 h 11"/>
                  <a:gd name="T4" fmla="*/ 0 w 5"/>
                  <a:gd name="T5" fmla="*/ 2824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5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" name="Line 482"/>
              <p:cNvSpPr>
                <a:spLocks noChangeShapeType="1"/>
              </p:cNvSpPr>
              <p:nvPr>
                <p:custDataLst>
                  <p:tags r:id="rId1789"/>
                </p:custDataLst>
              </p:nvPr>
            </p:nvSpPr>
            <p:spPr bwMode="auto">
              <a:xfrm>
                <a:off x="1276" y="1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" name="Line 483"/>
              <p:cNvSpPr>
                <a:spLocks noChangeShapeType="1"/>
              </p:cNvSpPr>
              <p:nvPr>
                <p:custDataLst>
                  <p:tags r:id="rId1790"/>
                </p:custDataLst>
              </p:nvPr>
            </p:nvSpPr>
            <p:spPr bwMode="auto">
              <a:xfrm>
                <a:off x="1276" y="200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" name="Line 484"/>
              <p:cNvSpPr>
                <a:spLocks noChangeShapeType="1"/>
              </p:cNvSpPr>
              <p:nvPr>
                <p:custDataLst>
                  <p:tags r:id="rId1791"/>
                </p:custDataLst>
              </p:nvPr>
            </p:nvSpPr>
            <p:spPr bwMode="auto">
              <a:xfrm>
                <a:off x="1276" y="20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" name="Line 485"/>
              <p:cNvSpPr>
                <a:spLocks noChangeShapeType="1"/>
              </p:cNvSpPr>
              <p:nvPr>
                <p:custDataLst>
                  <p:tags r:id="rId1792"/>
                </p:custDataLst>
              </p:nvPr>
            </p:nvSpPr>
            <p:spPr bwMode="auto">
              <a:xfrm>
                <a:off x="1276" y="206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" name="Line 486"/>
              <p:cNvSpPr>
                <a:spLocks noChangeShapeType="1"/>
              </p:cNvSpPr>
              <p:nvPr>
                <p:custDataLst>
                  <p:tags r:id="rId1793"/>
                </p:custDataLst>
              </p:nvPr>
            </p:nvSpPr>
            <p:spPr bwMode="auto">
              <a:xfrm>
                <a:off x="1276" y="20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" name="Line 487"/>
              <p:cNvSpPr>
                <a:spLocks noChangeShapeType="1"/>
              </p:cNvSpPr>
              <p:nvPr>
                <p:custDataLst>
                  <p:tags r:id="rId1794"/>
                </p:custDataLst>
              </p:nvPr>
            </p:nvSpPr>
            <p:spPr bwMode="auto">
              <a:xfrm>
                <a:off x="1276" y="21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" name="Line 488"/>
              <p:cNvSpPr>
                <a:spLocks noChangeShapeType="1"/>
              </p:cNvSpPr>
              <p:nvPr>
                <p:custDataLst>
                  <p:tags r:id="rId1795"/>
                </p:custDataLst>
              </p:nvPr>
            </p:nvSpPr>
            <p:spPr bwMode="auto">
              <a:xfrm>
                <a:off x="1276" y="216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" name="Line 489"/>
              <p:cNvSpPr>
                <a:spLocks noChangeShapeType="1"/>
              </p:cNvSpPr>
              <p:nvPr>
                <p:custDataLst>
                  <p:tags r:id="rId1796"/>
                </p:custDataLst>
              </p:nvPr>
            </p:nvSpPr>
            <p:spPr bwMode="auto">
              <a:xfrm>
                <a:off x="1276" y="21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" name="Line 490"/>
              <p:cNvSpPr>
                <a:spLocks noChangeShapeType="1"/>
              </p:cNvSpPr>
              <p:nvPr>
                <p:custDataLst>
                  <p:tags r:id="rId1797"/>
                </p:custDataLst>
              </p:nvPr>
            </p:nvSpPr>
            <p:spPr bwMode="auto">
              <a:xfrm>
                <a:off x="1276" y="22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" name="Line 491"/>
              <p:cNvSpPr>
                <a:spLocks noChangeShapeType="1"/>
              </p:cNvSpPr>
              <p:nvPr>
                <p:custDataLst>
                  <p:tags r:id="rId1798"/>
                </p:custDataLst>
              </p:nvPr>
            </p:nvSpPr>
            <p:spPr bwMode="auto">
              <a:xfrm>
                <a:off x="1276" y="22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" name="Line 492"/>
              <p:cNvSpPr>
                <a:spLocks noChangeShapeType="1"/>
              </p:cNvSpPr>
              <p:nvPr>
                <p:custDataLst>
                  <p:tags r:id="rId1799"/>
                </p:custDataLst>
              </p:nvPr>
            </p:nvSpPr>
            <p:spPr bwMode="auto">
              <a:xfrm>
                <a:off x="1276" y="22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" name="Line 493"/>
              <p:cNvSpPr>
                <a:spLocks noChangeShapeType="1"/>
              </p:cNvSpPr>
              <p:nvPr>
                <p:custDataLst>
                  <p:tags r:id="rId1800"/>
                </p:custDataLst>
              </p:nvPr>
            </p:nvSpPr>
            <p:spPr bwMode="auto">
              <a:xfrm>
                <a:off x="1276" y="23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" name="Line 494"/>
              <p:cNvSpPr>
                <a:spLocks noChangeShapeType="1"/>
              </p:cNvSpPr>
              <p:nvPr>
                <p:custDataLst>
                  <p:tags r:id="rId1801"/>
                </p:custDataLst>
              </p:nvPr>
            </p:nvSpPr>
            <p:spPr bwMode="auto">
              <a:xfrm>
                <a:off x="1276" y="236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5" name="Line 495"/>
              <p:cNvSpPr>
                <a:spLocks noChangeShapeType="1"/>
              </p:cNvSpPr>
              <p:nvPr>
                <p:custDataLst>
                  <p:tags r:id="rId1802"/>
                </p:custDataLst>
              </p:nvPr>
            </p:nvSpPr>
            <p:spPr bwMode="auto">
              <a:xfrm>
                <a:off x="1276" y="23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6" name="Line 496"/>
              <p:cNvSpPr>
                <a:spLocks noChangeShapeType="1"/>
              </p:cNvSpPr>
              <p:nvPr>
                <p:custDataLst>
                  <p:tags r:id="rId1803"/>
                </p:custDataLst>
              </p:nvPr>
            </p:nvSpPr>
            <p:spPr bwMode="auto">
              <a:xfrm>
                <a:off x="1276" y="24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7" name="Line 497"/>
              <p:cNvSpPr>
                <a:spLocks noChangeShapeType="1"/>
              </p:cNvSpPr>
              <p:nvPr>
                <p:custDataLst>
                  <p:tags r:id="rId1804"/>
                </p:custDataLst>
              </p:nvPr>
            </p:nvSpPr>
            <p:spPr bwMode="auto">
              <a:xfrm>
                <a:off x="1276" y="245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8" name="Line 498"/>
              <p:cNvSpPr>
                <a:spLocks noChangeShapeType="1"/>
              </p:cNvSpPr>
              <p:nvPr>
                <p:custDataLst>
                  <p:tags r:id="rId1805"/>
                </p:custDataLst>
              </p:nvPr>
            </p:nvSpPr>
            <p:spPr bwMode="auto">
              <a:xfrm>
                <a:off x="1276" y="24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9" name="Line 499"/>
              <p:cNvSpPr>
                <a:spLocks noChangeShapeType="1"/>
              </p:cNvSpPr>
              <p:nvPr>
                <p:custDataLst>
                  <p:tags r:id="rId1806"/>
                </p:custDataLst>
              </p:nvPr>
            </p:nvSpPr>
            <p:spPr bwMode="auto">
              <a:xfrm>
                <a:off x="1276" y="25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0" name="Line 500"/>
              <p:cNvSpPr>
                <a:spLocks noChangeShapeType="1"/>
              </p:cNvSpPr>
              <p:nvPr>
                <p:custDataLst>
                  <p:tags r:id="rId1807"/>
                </p:custDataLst>
              </p:nvPr>
            </p:nvSpPr>
            <p:spPr bwMode="auto">
              <a:xfrm>
                <a:off x="1276" y="25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1" name="Line 501"/>
              <p:cNvSpPr>
                <a:spLocks noChangeShapeType="1"/>
              </p:cNvSpPr>
              <p:nvPr>
                <p:custDataLst>
                  <p:tags r:id="rId1808"/>
                </p:custDataLst>
              </p:nvPr>
            </p:nvSpPr>
            <p:spPr bwMode="auto">
              <a:xfrm>
                <a:off x="1276" y="25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" name="Line 502"/>
              <p:cNvSpPr>
                <a:spLocks noChangeShapeType="1"/>
              </p:cNvSpPr>
              <p:nvPr>
                <p:custDataLst>
                  <p:tags r:id="rId1809"/>
                </p:custDataLst>
              </p:nvPr>
            </p:nvSpPr>
            <p:spPr bwMode="auto">
              <a:xfrm>
                <a:off x="1276" y="26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" name="Line 503"/>
              <p:cNvSpPr>
                <a:spLocks noChangeShapeType="1"/>
              </p:cNvSpPr>
              <p:nvPr>
                <p:custDataLst>
                  <p:tags r:id="rId1810"/>
                </p:custDataLst>
              </p:nvPr>
            </p:nvSpPr>
            <p:spPr bwMode="auto">
              <a:xfrm>
                <a:off x="1276" y="26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" name="Line 504"/>
              <p:cNvSpPr>
                <a:spLocks noChangeShapeType="1"/>
              </p:cNvSpPr>
              <p:nvPr>
                <p:custDataLst>
                  <p:tags r:id="rId1811"/>
                </p:custDataLst>
              </p:nvPr>
            </p:nvSpPr>
            <p:spPr bwMode="auto">
              <a:xfrm>
                <a:off x="1276" y="268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" name="Line 505"/>
              <p:cNvSpPr>
                <a:spLocks noChangeShapeType="1"/>
              </p:cNvSpPr>
              <p:nvPr>
                <p:custDataLst>
                  <p:tags r:id="rId1812"/>
                </p:custDataLst>
              </p:nvPr>
            </p:nvSpPr>
            <p:spPr bwMode="auto">
              <a:xfrm>
                <a:off x="1276" y="27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6" name="Line 506"/>
              <p:cNvSpPr>
                <a:spLocks noChangeShapeType="1"/>
              </p:cNvSpPr>
              <p:nvPr>
                <p:custDataLst>
                  <p:tags r:id="rId1813"/>
                </p:custDataLst>
              </p:nvPr>
            </p:nvSpPr>
            <p:spPr bwMode="auto">
              <a:xfrm>
                <a:off x="1276" y="27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7" name="Line 507"/>
              <p:cNvSpPr>
                <a:spLocks noChangeShapeType="1"/>
              </p:cNvSpPr>
              <p:nvPr>
                <p:custDataLst>
                  <p:tags r:id="rId1814"/>
                </p:custDataLst>
              </p:nvPr>
            </p:nvSpPr>
            <p:spPr bwMode="auto">
              <a:xfrm>
                <a:off x="1276" y="27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8" name="Line 508"/>
              <p:cNvSpPr>
                <a:spLocks noChangeShapeType="1"/>
              </p:cNvSpPr>
              <p:nvPr>
                <p:custDataLst>
                  <p:tags r:id="rId1815"/>
                </p:custDataLst>
              </p:nvPr>
            </p:nvSpPr>
            <p:spPr bwMode="auto">
              <a:xfrm>
                <a:off x="1276" y="28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9" name="Line 509"/>
              <p:cNvSpPr>
                <a:spLocks noChangeShapeType="1"/>
              </p:cNvSpPr>
              <p:nvPr>
                <p:custDataLst>
                  <p:tags r:id="rId1816"/>
                </p:custDataLst>
              </p:nvPr>
            </p:nvSpPr>
            <p:spPr bwMode="auto">
              <a:xfrm>
                <a:off x="1276" y="28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0" name="Line 510"/>
              <p:cNvSpPr>
                <a:spLocks noChangeShapeType="1"/>
              </p:cNvSpPr>
              <p:nvPr>
                <p:custDataLst>
                  <p:tags r:id="rId1817"/>
                </p:custDataLst>
              </p:nvPr>
            </p:nvSpPr>
            <p:spPr bwMode="auto">
              <a:xfrm>
                <a:off x="1276" y="28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1" name="Line 511"/>
              <p:cNvSpPr>
                <a:spLocks noChangeShapeType="1"/>
              </p:cNvSpPr>
              <p:nvPr>
                <p:custDataLst>
                  <p:tags r:id="rId1818"/>
                </p:custDataLst>
              </p:nvPr>
            </p:nvSpPr>
            <p:spPr bwMode="auto">
              <a:xfrm>
                <a:off x="1276" y="29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2" name="Line 512"/>
              <p:cNvSpPr>
                <a:spLocks noChangeShapeType="1"/>
              </p:cNvSpPr>
              <p:nvPr>
                <p:custDataLst>
                  <p:tags r:id="rId1819"/>
                </p:custDataLst>
              </p:nvPr>
            </p:nvSpPr>
            <p:spPr bwMode="auto">
              <a:xfrm>
                <a:off x="1276" y="29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" name="Line 513"/>
              <p:cNvSpPr>
                <a:spLocks noChangeShapeType="1"/>
              </p:cNvSpPr>
              <p:nvPr>
                <p:custDataLst>
                  <p:tags r:id="rId1820"/>
                </p:custDataLst>
              </p:nvPr>
            </p:nvSpPr>
            <p:spPr bwMode="auto">
              <a:xfrm>
                <a:off x="1276" y="29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4" name="Line 514"/>
              <p:cNvSpPr>
                <a:spLocks noChangeShapeType="1"/>
              </p:cNvSpPr>
              <p:nvPr>
                <p:custDataLst>
                  <p:tags r:id="rId1821"/>
                </p:custDataLst>
              </p:nvPr>
            </p:nvSpPr>
            <p:spPr bwMode="auto">
              <a:xfrm>
                <a:off x="1276" y="30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5" name="Line 515"/>
              <p:cNvSpPr>
                <a:spLocks noChangeShapeType="1"/>
              </p:cNvSpPr>
              <p:nvPr>
                <p:custDataLst>
                  <p:tags r:id="rId1822"/>
                </p:custDataLst>
              </p:nvPr>
            </p:nvSpPr>
            <p:spPr bwMode="auto">
              <a:xfrm>
                <a:off x="1276" y="30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6" name="Line 516"/>
              <p:cNvSpPr>
                <a:spLocks noChangeShapeType="1"/>
              </p:cNvSpPr>
              <p:nvPr>
                <p:custDataLst>
                  <p:tags r:id="rId1823"/>
                </p:custDataLst>
              </p:nvPr>
            </p:nvSpPr>
            <p:spPr bwMode="auto">
              <a:xfrm>
                <a:off x="1276" y="308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7" name="Line 517"/>
              <p:cNvSpPr>
                <a:spLocks noChangeShapeType="1"/>
              </p:cNvSpPr>
              <p:nvPr>
                <p:custDataLst>
                  <p:tags r:id="rId1824"/>
                </p:custDataLst>
              </p:nvPr>
            </p:nvSpPr>
            <p:spPr bwMode="auto">
              <a:xfrm>
                <a:off x="1276" y="31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8" name="Line 518"/>
              <p:cNvSpPr>
                <a:spLocks noChangeShapeType="1"/>
              </p:cNvSpPr>
              <p:nvPr>
                <p:custDataLst>
                  <p:tags r:id="rId1825"/>
                </p:custDataLst>
              </p:nvPr>
            </p:nvSpPr>
            <p:spPr bwMode="auto">
              <a:xfrm>
                <a:off x="1276" y="31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9" name="Line 519"/>
              <p:cNvSpPr>
                <a:spLocks noChangeShapeType="1"/>
              </p:cNvSpPr>
              <p:nvPr>
                <p:custDataLst>
                  <p:tags r:id="rId1826"/>
                </p:custDataLst>
              </p:nvPr>
            </p:nvSpPr>
            <p:spPr bwMode="auto">
              <a:xfrm>
                <a:off x="1276" y="31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0" name="Line 520"/>
              <p:cNvSpPr>
                <a:spLocks noChangeShapeType="1"/>
              </p:cNvSpPr>
              <p:nvPr>
                <p:custDataLst>
                  <p:tags r:id="rId1827"/>
                </p:custDataLst>
              </p:nvPr>
            </p:nvSpPr>
            <p:spPr bwMode="auto">
              <a:xfrm>
                <a:off x="1276" y="32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1" name="Line 521"/>
              <p:cNvSpPr>
                <a:spLocks noChangeShapeType="1"/>
              </p:cNvSpPr>
              <p:nvPr>
                <p:custDataLst>
                  <p:tags r:id="rId1828"/>
                </p:custDataLst>
              </p:nvPr>
            </p:nvSpPr>
            <p:spPr bwMode="auto">
              <a:xfrm>
                <a:off x="1276" y="32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2" name="Line 522"/>
              <p:cNvSpPr>
                <a:spLocks noChangeShapeType="1"/>
              </p:cNvSpPr>
              <p:nvPr>
                <p:custDataLst>
                  <p:tags r:id="rId1829"/>
                </p:custDataLst>
              </p:nvPr>
            </p:nvSpPr>
            <p:spPr bwMode="auto">
              <a:xfrm>
                <a:off x="1276" y="32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" name="Line 523"/>
              <p:cNvSpPr>
                <a:spLocks noChangeShapeType="1"/>
              </p:cNvSpPr>
              <p:nvPr>
                <p:custDataLst>
                  <p:tags r:id="rId1830"/>
                </p:custDataLst>
              </p:nvPr>
            </p:nvSpPr>
            <p:spPr bwMode="auto">
              <a:xfrm>
                <a:off x="1276" y="33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" name="Line 524"/>
              <p:cNvSpPr>
                <a:spLocks noChangeShapeType="1"/>
              </p:cNvSpPr>
              <p:nvPr>
                <p:custDataLst>
                  <p:tags r:id="rId1831"/>
                </p:custDataLst>
              </p:nvPr>
            </p:nvSpPr>
            <p:spPr bwMode="auto">
              <a:xfrm>
                <a:off x="1276" y="33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5" name="Line 525"/>
              <p:cNvSpPr>
                <a:spLocks noChangeShapeType="1"/>
              </p:cNvSpPr>
              <p:nvPr>
                <p:custDataLst>
                  <p:tags r:id="rId1832"/>
                </p:custDataLst>
              </p:nvPr>
            </p:nvSpPr>
            <p:spPr bwMode="auto">
              <a:xfrm>
                <a:off x="1276" y="33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6" name="Line 526"/>
              <p:cNvSpPr>
                <a:spLocks noChangeShapeType="1"/>
              </p:cNvSpPr>
              <p:nvPr>
                <p:custDataLst>
                  <p:tags r:id="rId1833"/>
                </p:custDataLst>
              </p:nvPr>
            </p:nvSpPr>
            <p:spPr bwMode="auto">
              <a:xfrm>
                <a:off x="1276" y="34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7" name="Line 527"/>
              <p:cNvSpPr>
                <a:spLocks noChangeShapeType="1"/>
              </p:cNvSpPr>
              <p:nvPr>
                <p:custDataLst>
                  <p:tags r:id="rId1834"/>
                </p:custDataLst>
              </p:nvPr>
            </p:nvSpPr>
            <p:spPr bwMode="auto">
              <a:xfrm>
                <a:off x="1276" y="344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8" name="Line 528"/>
              <p:cNvSpPr>
                <a:spLocks noChangeShapeType="1"/>
              </p:cNvSpPr>
              <p:nvPr>
                <p:custDataLst>
                  <p:tags r:id="rId1835"/>
                </p:custDataLst>
              </p:nvPr>
            </p:nvSpPr>
            <p:spPr bwMode="auto">
              <a:xfrm>
                <a:off x="1276" y="34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9" name="Line 529"/>
              <p:cNvSpPr>
                <a:spLocks noChangeShapeType="1"/>
              </p:cNvSpPr>
              <p:nvPr>
                <p:custDataLst>
                  <p:tags r:id="rId1836"/>
                </p:custDataLst>
              </p:nvPr>
            </p:nvSpPr>
            <p:spPr bwMode="auto">
              <a:xfrm>
                <a:off x="1276" y="35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0" name="Line 530"/>
              <p:cNvSpPr>
                <a:spLocks noChangeShapeType="1"/>
              </p:cNvSpPr>
              <p:nvPr>
                <p:custDataLst>
                  <p:tags r:id="rId1837"/>
                </p:custDataLst>
              </p:nvPr>
            </p:nvSpPr>
            <p:spPr bwMode="auto">
              <a:xfrm>
                <a:off x="1276" y="35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1" name="Line 531"/>
              <p:cNvSpPr>
                <a:spLocks noChangeShapeType="1"/>
              </p:cNvSpPr>
              <p:nvPr>
                <p:custDataLst>
                  <p:tags r:id="rId1838"/>
                </p:custDataLst>
              </p:nvPr>
            </p:nvSpPr>
            <p:spPr bwMode="auto">
              <a:xfrm>
                <a:off x="1276" y="35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2" name="Line 532"/>
              <p:cNvSpPr>
                <a:spLocks noChangeShapeType="1"/>
              </p:cNvSpPr>
              <p:nvPr>
                <p:custDataLst>
                  <p:tags r:id="rId1839"/>
                </p:custDataLst>
              </p:nvPr>
            </p:nvSpPr>
            <p:spPr bwMode="auto">
              <a:xfrm>
                <a:off x="1276" y="36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" name="Line 533"/>
              <p:cNvSpPr>
                <a:spLocks noChangeShapeType="1"/>
              </p:cNvSpPr>
              <p:nvPr>
                <p:custDataLst>
                  <p:tags r:id="rId1840"/>
                </p:custDataLst>
              </p:nvPr>
            </p:nvSpPr>
            <p:spPr bwMode="auto">
              <a:xfrm>
                <a:off x="1276" y="36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" name="Line 534"/>
              <p:cNvSpPr>
                <a:spLocks noChangeShapeType="1"/>
              </p:cNvSpPr>
              <p:nvPr>
                <p:custDataLst>
                  <p:tags r:id="rId1841"/>
                </p:custDataLst>
              </p:nvPr>
            </p:nvSpPr>
            <p:spPr bwMode="auto">
              <a:xfrm>
                <a:off x="1276" y="36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" name="Line 535"/>
              <p:cNvSpPr>
                <a:spLocks noChangeShapeType="1"/>
              </p:cNvSpPr>
              <p:nvPr>
                <p:custDataLst>
                  <p:tags r:id="rId1842"/>
                </p:custDataLst>
              </p:nvPr>
            </p:nvSpPr>
            <p:spPr bwMode="auto">
              <a:xfrm>
                <a:off x="1276" y="37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" name="Line 536"/>
              <p:cNvSpPr>
                <a:spLocks noChangeShapeType="1"/>
              </p:cNvSpPr>
              <p:nvPr>
                <p:custDataLst>
                  <p:tags r:id="rId1843"/>
                </p:custDataLst>
              </p:nvPr>
            </p:nvSpPr>
            <p:spPr bwMode="auto">
              <a:xfrm>
                <a:off x="1276" y="37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" name="Line 537"/>
              <p:cNvSpPr>
                <a:spLocks noChangeShapeType="1"/>
              </p:cNvSpPr>
              <p:nvPr>
                <p:custDataLst>
                  <p:tags r:id="rId1844"/>
                </p:custDataLst>
              </p:nvPr>
            </p:nvSpPr>
            <p:spPr bwMode="auto">
              <a:xfrm>
                <a:off x="1276" y="37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" name="Line 538"/>
              <p:cNvSpPr>
                <a:spLocks noChangeShapeType="1"/>
              </p:cNvSpPr>
              <p:nvPr>
                <p:custDataLst>
                  <p:tags r:id="rId1845"/>
                </p:custDataLst>
              </p:nvPr>
            </p:nvSpPr>
            <p:spPr bwMode="auto">
              <a:xfrm>
                <a:off x="1276" y="38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" name="Line 539"/>
              <p:cNvSpPr>
                <a:spLocks noChangeShapeType="1"/>
              </p:cNvSpPr>
              <p:nvPr>
                <p:custDataLst>
                  <p:tags r:id="rId1846"/>
                </p:custDataLst>
              </p:nvPr>
            </p:nvSpPr>
            <p:spPr bwMode="auto">
              <a:xfrm>
                <a:off x="1276" y="383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" name="Line 540"/>
              <p:cNvSpPr>
                <a:spLocks noChangeShapeType="1"/>
              </p:cNvSpPr>
              <p:nvPr>
                <p:custDataLst>
                  <p:tags r:id="rId1847"/>
                </p:custDataLst>
              </p:nvPr>
            </p:nvSpPr>
            <p:spPr bwMode="auto">
              <a:xfrm>
                <a:off x="1276" y="38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" name="Line 541"/>
              <p:cNvSpPr>
                <a:spLocks noChangeShapeType="1"/>
              </p:cNvSpPr>
              <p:nvPr>
                <p:custDataLst>
                  <p:tags r:id="rId1848"/>
                </p:custDataLst>
              </p:nvPr>
            </p:nvSpPr>
            <p:spPr bwMode="auto">
              <a:xfrm>
                <a:off x="1276" y="390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" name="Line 542"/>
              <p:cNvSpPr>
                <a:spLocks noChangeShapeType="1"/>
              </p:cNvSpPr>
              <p:nvPr>
                <p:custDataLst>
                  <p:tags r:id="rId1849"/>
                </p:custDataLst>
              </p:nvPr>
            </p:nvSpPr>
            <p:spPr bwMode="auto">
              <a:xfrm>
                <a:off x="1276" y="39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" name="Line 543"/>
              <p:cNvSpPr>
                <a:spLocks noChangeShapeType="1"/>
              </p:cNvSpPr>
              <p:nvPr>
                <p:custDataLst>
                  <p:tags r:id="rId1850"/>
                </p:custDataLst>
              </p:nvPr>
            </p:nvSpPr>
            <p:spPr bwMode="auto">
              <a:xfrm>
                <a:off x="1276" y="3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" name="Freeform 544"/>
              <p:cNvSpPr>
                <a:spLocks/>
              </p:cNvSpPr>
              <p:nvPr>
                <p:custDataLst>
                  <p:tags r:id="rId1851"/>
                </p:custDataLst>
              </p:nvPr>
            </p:nvSpPr>
            <p:spPr bwMode="auto">
              <a:xfrm>
                <a:off x="1276" y="3999"/>
                <a:ext cx="1" cy="17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4859 h 12"/>
                  <a:gd name="T4" fmla="*/ 1 w 1"/>
                  <a:gd name="T5" fmla="*/ 6272 h 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"/>
                  <a:gd name="T11" fmla="*/ 1 w 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">
                    <a:moveTo>
                      <a:pt x="0" y="0"/>
                    </a:moveTo>
                    <a:lnTo>
                      <a:pt x="0" y="9"/>
                    </a:lnTo>
                    <a:lnTo>
                      <a:pt x="1" y="1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" name="Freeform 545"/>
              <p:cNvSpPr>
                <a:spLocks/>
              </p:cNvSpPr>
              <p:nvPr>
                <p:custDataLst>
                  <p:tags r:id="rId1852"/>
                </p:custDataLst>
              </p:nvPr>
            </p:nvSpPr>
            <p:spPr bwMode="auto">
              <a:xfrm>
                <a:off x="1281" y="4031"/>
                <a:ext cx="8" cy="13"/>
              </a:xfrm>
              <a:custGeom>
                <a:avLst/>
                <a:gdLst>
                  <a:gd name="T0" fmla="*/ 0 w 6"/>
                  <a:gd name="T1" fmla="*/ 0 h 10"/>
                  <a:gd name="T2" fmla="*/ 655 w 6"/>
                  <a:gd name="T3" fmla="*/ 879 h 10"/>
                  <a:gd name="T4" fmla="*/ 1129 w 6"/>
                  <a:gd name="T5" fmla="*/ 1143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4" y="8"/>
                    </a:lnTo>
                    <a:lnTo>
                      <a:pt x="6" y="1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" name="Freeform 546"/>
              <p:cNvSpPr>
                <a:spLocks/>
              </p:cNvSpPr>
              <p:nvPr>
                <p:custDataLst>
                  <p:tags r:id="rId1853"/>
                </p:custDataLst>
              </p:nvPr>
            </p:nvSpPr>
            <p:spPr bwMode="auto">
              <a:xfrm>
                <a:off x="1302" y="4055"/>
                <a:ext cx="15" cy="6"/>
              </a:xfrm>
              <a:custGeom>
                <a:avLst/>
                <a:gdLst>
                  <a:gd name="T0" fmla="*/ 0 w 11"/>
                  <a:gd name="T1" fmla="*/ 0 h 4"/>
                  <a:gd name="T2" fmla="*/ 1975 w 11"/>
                  <a:gd name="T3" fmla="*/ 3686 h 4"/>
                  <a:gd name="T4" fmla="*/ 2824 w 11"/>
                  <a:gd name="T5" fmla="*/ 5529 h 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"/>
                  <a:gd name="T11" fmla="*/ 11 w 1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">
                    <a:moveTo>
                      <a:pt x="0" y="0"/>
                    </a:moveTo>
                    <a:lnTo>
                      <a:pt x="7" y="3"/>
                    </a:lnTo>
                    <a:lnTo>
                      <a:pt x="11" y="4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556"/>
            <p:cNvGrpSpPr>
              <a:grpSpLocks/>
            </p:cNvGrpSpPr>
            <p:nvPr>
              <p:custDataLst>
                <p:tags r:id="rId4"/>
              </p:custDataLst>
            </p:nvPr>
          </p:nvGrpSpPr>
          <p:grpSpPr bwMode="auto">
            <a:xfrm>
              <a:off x="4953000" y="4340225"/>
              <a:ext cx="1860550" cy="1374775"/>
              <a:chOff x="1276" y="1911"/>
              <a:chExt cx="2972" cy="2196"/>
            </a:xfrm>
          </p:grpSpPr>
          <p:sp>
            <p:nvSpPr>
              <p:cNvPr id="935" name="Rectangle 557"/>
              <p:cNvSpPr>
                <a:spLocks noChangeArrowheads="1"/>
              </p:cNvSpPr>
              <p:nvPr>
                <p:custDataLst>
                  <p:tags r:id="rId932"/>
                </p:custDataLst>
              </p:nvPr>
            </p:nvSpPr>
            <p:spPr bwMode="auto">
              <a:xfrm>
                <a:off x="3561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936" name="Rectangle 558"/>
              <p:cNvSpPr>
                <a:spLocks noChangeArrowheads="1"/>
              </p:cNvSpPr>
              <p:nvPr>
                <p:custDataLst>
                  <p:tags r:id="rId933"/>
                </p:custDataLst>
              </p:nvPr>
            </p:nvSpPr>
            <p:spPr bwMode="auto">
              <a:xfrm>
                <a:off x="3622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937" name="Freeform 559"/>
              <p:cNvSpPr>
                <a:spLocks/>
              </p:cNvSpPr>
              <p:nvPr>
                <p:custDataLst>
                  <p:tags r:id="rId934"/>
                </p:custDataLst>
              </p:nvPr>
            </p:nvSpPr>
            <p:spPr bwMode="auto">
              <a:xfrm>
                <a:off x="3531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1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1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Freeform 560"/>
              <p:cNvSpPr>
                <a:spLocks/>
              </p:cNvSpPr>
              <p:nvPr>
                <p:custDataLst>
                  <p:tags r:id="rId935"/>
                </p:custDataLst>
              </p:nvPr>
            </p:nvSpPr>
            <p:spPr bwMode="auto">
              <a:xfrm>
                <a:off x="3531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0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0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Line 561"/>
              <p:cNvSpPr>
                <a:spLocks noChangeShapeType="1"/>
              </p:cNvSpPr>
              <p:nvPr>
                <p:custDataLst>
                  <p:tags r:id="rId936"/>
                </p:custDataLst>
              </p:nvPr>
            </p:nvSpPr>
            <p:spPr bwMode="auto">
              <a:xfrm>
                <a:off x="3608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Line 562"/>
              <p:cNvSpPr>
                <a:spLocks noChangeShapeType="1"/>
              </p:cNvSpPr>
              <p:nvPr>
                <p:custDataLst>
                  <p:tags r:id="rId937"/>
                </p:custDataLst>
              </p:nvPr>
            </p:nvSpPr>
            <p:spPr bwMode="auto">
              <a:xfrm>
                <a:off x="386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Line 563"/>
              <p:cNvSpPr>
                <a:spLocks noChangeShapeType="1"/>
              </p:cNvSpPr>
              <p:nvPr>
                <p:custDataLst>
                  <p:tags r:id="rId938"/>
                </p:custDataLst>
              </p:nvPr>
            </p:nvSpPr>
            <p:spPr bwMode="auto">
              <a:xfrm>
                <a:off x="3736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Rectangle 564"/>
              <p:cNvSpPr>
                <a:spLocks noChangeArrowheads="1"/>
              </p:cNvSpPr>
              <p:nvPr>
                <p:custDataLst>
                  <p:tags r:id="rId939"/>
                </p:custDataLst>
              </p:nvPr>
            </p:nvSpPr>
            <p:spPr bwMode="auto">
              <a:xfrm>
                <a:off x="3708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943" name="Freeform 565"/>
              <p:cNvSpPr>
                <a:spLocks/>
              </p:cNvSpPr>
              <p:nvPr>
                <p:custDataLst>
                  <p:tags r:id="rId940"/>
                </p:custDataLst>
              </p:nvPr>
            </p:nvSpPr>
            <p:spPr bwMode="auto">
              <a:xfrm>
                <a:off x="3019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0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0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Freeform 566"/>
              <p:cNvSpPr>
                <a:spLocks/>
              </p:cNvSpPr>
              <p:nvPr>
                <p:custDataLst>
                  <p:tags r:id="rId941"/>
                </p:custDataLst>
              </p:nvPr>
            </p:nvSpPr>
            <p:spPr bwMode="auto">
              <a:xfrm>
                <a:off x="3019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29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29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Line 567"/>
              <p:cNvSpPr>
                <a:spLocks noChangeShapeType="1"/>
              </p:cNvSpPr>
              <p:nvPr>
                <p:custDataLst>
                  <p:tags r:id="rId942"/>
                </p:custDataLst>
              </p:nvPr>
            </p:nvSpPr>
            <p:spPr bwMode="auto">
              <a:xfrm>
                <a:off x="3095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Line 568"/>
              <p:cNvSpPr>
                <a:spLocks noChangeShapeType="1"/>
              </p:cNvSpPr>
              <p:nvPr>
                <p:custDataLst>
                  <p:tags r:id="rId943"/>
                </p:custDataLst>
              </p:nvPr>
            </p:nvSpPr>
            <p:spPr bwMode="auto">
              <a:xfrm>
                <a:off x="335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Line 569"/>
              <p:cNvSpPr>
                <a:spLocks noChangeShapeType="1"/>
              </p:cNvSpPr>
              <p:nvPr>
                <p:custDataLst>
                  <p:tags r:id="rId944"/>
                </p:custDataLst>
              </p:nvPr>
            </p:nvSpPr>
            <p:spPr bwMode="auto">
              <a:xfrm>
                <a:off x="3224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Rectangle 570"/>
              <p:cNvSpPr>
                <a:spLocks noChangeArrowheads="1"/>
              </p:cNvSpPr>
              <p:nvPr>
                <p:custDataLst>
                  <p:tags r:id="rId945"/>
                </p:custDataLst>
              </p:nvPr>
            </p:nvSpPr>
            <p:spPr bwMode="auto">
              <a:xfrm>
                <a:off x="3196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949" name="Freeform 571"/>
              <p:cNvSpPr>
                <a:spLocks/>
              </p:cNvSpPr>
              <p:nvPr>
                <p:custDataLst>
                  <p:tags r:id="rId946"/>
                </p:custDataLst>
              </p:nvPr>
            </p:nvSpPr>
            <p:spPr bwMode="auto">
              <a:xfrm>
                <a:off x="2505" y="2168"/>
                <a:ext cx="411" cy="205"/>
              </a:xfrm>
              <a:custGeom>
                <a:avLst/>
                <a:gdLst>
                  <a:gd name="T0" fmla="*/ 0 w 411"/>
                  <a:gd name="T1" fmla="*/ 0 h 205"/>
                  <a:gd name="T2" fmla="*/ 52 w 411"/>
                  <a:gd name="T3" fmla="*/ 205 h 205"/>
                  <a:gd name="T4" fmla="*/ 360 w 411"/>
                  <a:gd name="T5" fmla="*/ 205 h 205"/>
                  <a:gd name="T6" fmla="*/ 411 w 411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1"/>
                  <a:gd name="T13" fmla="*/ 0 h 205"/>
                  <a:gd name="T14" fmla="*/ 411 w 411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1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60" y="205"/>
                    </a:lnTo>
                    <a:lnTo>
                      <a:pt x="411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Freeform 572"/>
              <p:cNvSpPr>
                <a:spLocks/>
              </p:cNvSpPr>
              <p:nvPr>
                <p:custDataLst>
                  <p:tags r:id="rId947"/>
                </p:custDataLst>
              </p:nvPr>
            </p:nvSpPr>
            <p:spPr bwMode="auto">
              <a:xfrm>
                <a:off x="2505" y="2168"/>
                <a:ext cx="411" cy="102"/>
              </a:xfrm>
              <a:custGeom>
                <a:avLst/>
                <a:gdLst>
                  <a:gd name="T0" fmla="*/ 411 w 411"/>
                  <a:gd name="T1" fmla="*/ 0 h 102"/>
                  <a:gd name="T2" fmla="*/ 231 w 411"/>
                  <a:gd name="T3" fmla="*/ 0 h 102"/>
                  <a:gd name="T4" fmla="*/ 205 w 411"/>
                  <a:gd name="T5" fmla="*/ 102 h 102"/>
                  <a:gd name="T6" fmla="*/ 181 w 411"/>
                  <a:gd name="T7" fmla="*/ 0 h 102"/>
                  <a:gd name="T8" fmla="*/ 0 w 411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02"/>
                  <a:gd name="T17" fmla="*/ 411 w 41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02">
                    <a:moveTo>
                      <a:pt x="411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1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Line 573"/>
              <p:cNvSpPr>
                <a:spLocks noChangeShapeType="1"/>
              </p:cNvSpPr>
              <p:nvPr>
                <p:custDataLst>
                  <p:tags r:id="rId948"/>
                </p:custDataLst>
              </p:nvPr>
            </p:nvSpPr>
            <p:spPr bwMode="auto">
              <a:xfrm>
                <a:off x="258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Line 574"/>
              <p:cNvSpPr>
                <a:spLocks noChangeShapeType="1"/>
              </p:cNvSpPr>
              <p:nvPr>
                <p:custDataLst>
                  <p:tags r:id="rId949"/>
                </p:custDataLst>
              </p:nvPr>
            </p:nvSpPr>
            <p:spPr bwMode="auto">
              <a:xfrm>
                <a:off x="2839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Line 575"/>
              <p:cNvSpPr>
                <a:spLocks noChangeShapeType="1"/>
              </p:cNvSpPr>
              <p:nvPr>
                <p:custDataLst>
                  <p:tags r:id="rId950"/>
                </p:custDataLst>
              </p:nvPr>
            </p:nvSpPr>
            <p:spPr bwMode="auto">
              <a:xfrm>
                <a:off x="2710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Rectangle 576"/>
              <p:cNvSpPr>
                <a:spLocks noChangeArrowheads="1"/>
              </p:cNvSpPr>
              <p:nvPr>
                <p:custDataLst>
                  <p:tags r:id="rId951"/>
                </p:custDataLst>
              </p:nvPr>
            </p:nvSpPr>
            <p:spPr bwMode="auto">
              <a:xfrm>
                <a:off x="2683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955" name="Freeform 577"/>
              <p:cNvSpPr>
                <a:spLocks/>
              </p:cNvSpPr>
              <p:nvPr>
                <p:custDataLst>
                  <p:tags r:id="rId952"/>
                </p:custDataLst>
              </p:nvPr>
            </p:nvSpPr>
            <p:spPr bwMode="auto">
              <a:xfrm>
                <a:off x="1993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2 w 410"/>
                  <a:gd name="T3" fmla="*/ 205 h 205"/>
                  <a:gd name="T4" fmla="*/ 359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59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Freeform 578"/>
              <p:cNvSpPr>
                <a:spLocks/>
              </p:cNvSpPr>
              <p:nvPr>
                <p:custDataLst>
                  <p:tags r:id="rId953"/>
                </p:custDataLst>
              </p:nvPr>
            </p:nvSpPr>
            <p:spPr bwMode="auto">
              <a:xfrm>
                <a:off x="1993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1 w 410"/>
                  <a:gd name="T3" fmla="*/ 0 h 102"/>
                  <a:gd name="T4" fmla="*/ 205 w 410"/>
                  <a:gd name="T5" fmla="*/ 102 h 102"/>
                  <a:gd name="T6" fmla="*/ 180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0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Line 579"/>
              <p:cNvSpPr>
                <a:spLocks noChangeShapeType="1"/>
              </p:cNvSpPr>
              <p:nvPr>
                <p:custDataLst>
                  <p:tags r:id="rId954"/>
                </p:custDataLst>
              </p:nvPr>
            </p:nvSpPr>
            <p:spPr bwMode="auto">
              <a:xfrm>
                <a:off x="207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Line 580"/>
              <p:cNvSpPr>
                <a:spLocks noChangeShapeType="1"/>
              </p:cNvSpPr>
              <p:nvPr>
                <p:custDataLst>
                  <p:tags r:id="rId955"/>
                </p:custDataLst>
              </p:nvPr>
            </p:nvSpPr>
            <p:spPr bwMode="auto">
              <a:xfrm>
                <a:off x="2326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Line 581"/>
              <p:cNvSpPr>
                <a:spLocks noChangeShapeType="1"/>
              </p:cNvSpPr>
              <p:nvPr>
                <p:custDataLst>
                  <p:tags r:id="rId956"/>
                </p:custDataLst>
              </p:nvPr>
            </p:nvSpPr>
            <p:spPr bwMode="auto">
              <a:xfrm>
                <a:off x="2198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Rectangle 582"/>
              <p:cNvSpPr>
                <a:spLocks noChangeArrowheads="1"/>
              </p:cNvSpPr>
              <p:nvPr>
                <p:custDataLst>
                  <p:tags r:id="rId957"/>
                </p:custDataLst>
              </p:nvPr>
            </p:nvSpPr>
            <p:spPr bwMode="auto">
              <a:xfrm>
                <a:off x="2171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961" name="Rectangle 583"/>
              <p:cNvSpPr>
                <a:spLocks noChangeArrowheads="1"/>
              </p:cNvSpPr>
              <p:nvPr>
                <p:custDataLst>
                  <p:tags r:id="rId958"/>
                </p:custDataLst>
              </p:nvPr>
            </p:nvSpPr>
            <p:spPr bwMode="auto">
              <a:xfrm>
                <a:off x="3292" y="367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962" name="Rectangle 584"/>
              <p:cNvSpPr>
                <a:spLocks noChangeArrowheads="1"/>
              </p:cNvSpPr>
              <p:nvPr>
                <p:custDataLst>
                  <p:tags r:id="rId959"/>
                </p:custDataLst>
              </p:nvPr>
            </p:nvSpPr>
            <p:spPr bwMode="auto">
              <a:xfrm>
                <a:off x="3353" y="3732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963" name="Rectangle 585"/>
              <p:cNvSpPr>
                <a:spLocks noChangeArrowheads="1"/>
              </p:cNvSpPr>
              <p:nvPr>
                <p:custDataLst>
                  <p:tags r:id="rId960"/>
                </p:custDataLst>
              </p:nvPr>
            </p:nvSpPr>
            <p:spPr bwMode="auto">
              <a:xfrm>
                <a:off x="3987" y="27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964" name="Rectangle 586"/>
              <p:cNvSpPr>
                <a:spLocks noChangeArrowheads="1"/>
              </p:cNvSpPr>
              <p:nvPr>
                <p:custDataLst>
                  <p:tags r:id="rId961"/>
                </p:custDataLst>
              </p:nvPr>
            </p:nvSpPr>
            <p:spPr bwMode="auto">
              <a:xfrm>
                <a:off x="4058" y="275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965" name="Freeform 587"/>
              <p:cNvSpPr>
                <a:spLocks/>
              </p:cNvSpPr>
              <p:nvPr>
                <p:custDataLst>
                  <p:tags r:id="rId962"/>
                </p:custDataLst>
              </p:nvPr>
            </p:nvSpPr>
            <p:spPr bwMode="auto">
              <a:xfrm>
                <a:off x="2557" y="2807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79 w 103"/>
                  <a:gd name="T3" fmla="*/ 203 h 205"/>
                  <a:gd name="T4" fmla="*/ 58 w 103"/>
                  <a:gd name="T5" fmla="*/ 195 h 205"/>
                  <a:gd name="T6" fmla="*/ 38 w 103"/>
                  <a:gd name="T7" fmla="*/ 183 h 205"/>
                  <a:gd name="T8" fmla="*/ 22 w 103"/>
                  <a:gd name="T9" fmla="*/ 167 h 205"/>
                  <a:gd name="T10" fmla="*/ 10 w 103"/>
                  <a:gd name="T11" fmla="*/ 147 h 205"/>
                  <a:gd name="T12" fmla="*/ 3 w 103"/>
                  <a:gd name="T13" fmla="*/ 126 h 205"/>
                  <a:gd name="T14" fmla="*/ 0 w 103"/>
                  <a:gd name="T15" fmla="*/ 102 h 205"/>
                  <a:gd name="T16" fmla="*/ 3 w 103"/>
                  <a:gd name="T17" fmla="*/ 81 h 205"/>
                  <a:gd name="T18" fmla="*/ 10 w 103"/>
                  <a:gd name="T19" fmla="*/ 59 h 205"/>
                  <a:gd name="T20" fmla="*/ 22 w 103"/>
                  <a:gd name="T21" fmla="*/ 40 h 205"/>
                  <a:gd name="T22" fmla="*/ 38 w 103"/>
                  <a:gd name="T23" fmla="*/ 23 h 205"/>
                  <a:gd name="T24" fmla="*/ 58 w 103"/>
                  <a:gd name="T25" fmla="*/ 11 h 205"/>
                  <a:gd name="T26" fmla="*/ 79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1"/>
                    </a:lnTo>
                    <a:lnTo>
                      <a:pt x="10" y="59"/>
                    </a:lnTo>
                    <a:lnTo>
                      <a:pt x="22" y="40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Freeform 588"/>
              <p:cNvSpPr>
                <a:spLocks/>
              </p:cNvSpPr>
              <p:nvPr>
                <p:custDataLst>
                  <p:tags r:id="rId963"/>
                </p:custDataLst>
              </p:nvPr>
            </p:nvSpPr>
            <p:spPr bwMode="auto">
              <a:xfrm>
                <a:off x="2660" y="2807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Freeform 589"/>
              <p:cNvSpPr>
                <a:spLocks/>
              </p:cNvSpPr>
              <p:nvPr>
                <p:custDataLst>
                  <p:tags r:id="rId964"/>
                </p:custDataLst>
              </p:nvPr>
            </p:nvSpPr>
            <p:spPr bwMode="auto">
              <a:xfrm>
                <a:off x="2300" y="270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8 h 103"/>
                  <a:gd name="T4" fmla="*/ 11 w 205"/>
                  <a:gd name="T5" fmla="*/ 71 h 103"/>
                  <a:gd name="T6" fmla="*/ 24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3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8"/>
                    </a:lnTo>
                    <a:lnTo>
                      <a:pt x="11" y="71"/>
                    </a:lnTo>
                    <a:lnTo>
                      <a:pt x="24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3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Freeform 590"/>
              <p:cNvSpPr>
                <a:spLocks/>
              </p:cNvSpPr>
              <p:nvPr>
                <p:custDataLst>
                  <p:tags r:id="rId965"/>
                </p:custDataLst>
              </p:nvPr>
            </p:nvSpPr>
            <p:spPr bwMode="auto">
              <a:xfrm>
                <a:off x="2300" y="280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4 w 205"/>
                  <a:gd name="T15" fmla="*/ 46 h 102"/>
                  <a:gd name="T16" fmla="*/ 11 w 205"/>
                  <a:gd name="T17" fmla="*/ 33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4" y="46"/>
                    </a:lnTo>
                    <a:lnTo>
                      <a:pt x="11" y="33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Freeform 591"/>
              <p:cNvSpPr>
                <a:spLocks/>
              </p:cNvSpPr>
              <p:nvPr>
                <p:custDataLst>
                  <p:tags r:id="rId966"/>
                </p:custDataLst>
              </p:nvPr>
            </p:nvSpPr>
            <p:spPr bwMode="auto">
              <a:xfrm>
                <a:off x="2531" y="270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Freeform 592"/>
              <p:cNvSpPr>
                <a:spLocks/>
              </p:cNvSpPr>
              <p:nvPr>
                <p:custDataLst>
                  <p:tags r:id="rId967"/>
                </p:custDataLst>
              </p:nvPr>
            </p:nvSpPr>
            <p:spPr bwMode="auto">
              <a:xfrm>
                <a:off x="2531" y="280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2 w 23"/>
                  <a:gd name="T3" fmla="*/ 23 h 102"/>
                  <a:gd name="T4" fmla="*/ 3 w 23"/>
                  <a:gd name="T5" fmla="*/ 45 h 102"/>
                  <a:gd name="T6" fmla="*/ 6 w 23"/>
                  <a:gd name="T7" fmla="*/ 64 h 102"/>
                  <a:gd name="T8" fmla="*/ 8 w 23"/>
                  <a:gd name="T9" fmla="*/ 81 h 102"/>
                  <a:gd name="T10" fmla="*/ 14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8" y="81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Line 593"/>
              <p:cNvSpPr>
                <a:spLocks noChangeShapeType="1"/>
              </p:cNvSpPr>
              <p:nvPr>
                <p:custDataLst>
                  <p:tags r:id="rId968"/>
                </p:custDataLst>
              </p:nvPr>
            </p:nvSpPr>
            <p:spPr bwMode="auto">
              <a:xfrm flipH="1">
                <a:off x="2505" y="2909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Line 594"/>
              <p:cNvSpPr>
                <a:spLocks noChangeShapeType="1"/>
              </p:cNvSpPr>
              <p:nvPr>
                <p:custDataLst>
                  <p:tags r:id="rId969"/>
                </p:custDataLst>
              </p:nvPr>
            </p:nvSpPr>
            <p:spPr bwMode="auto">
              <a:xfrm flipH="1">
                <a:off x="2505" y="2704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Rectangle 595"/>
              <p:cNvSpPr>
                <a:spLocks noChangeArrowheads="1"/>
              </p:cNvSpPr>
              <p:nvPr>
                <p:custDataLst>
                  <p:tags r:id="rId970"/>
                </p:custDataLst>
              </p:nvPr>
            </p:nvSpPr>
            <p:spPr bwMode="auto">
              <a:xfrm>
                <a:off x="3987" y="28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974" name="Rectangle 596"/>
              <p:cNvSpPr>
                <a:spLocks noChangeArrowheads="1"/>
              </p:cNvSpPr>
              <p:nvPr>
                <p:custDataLst>
                  <p:tags r:id="rId971"/>
                </p:custDataLst>
              </p:nvPr>
            </p:nvSpPr>
            <p:spPr bwMode="auto">
              <a:xfrm>
                <a:off x="4048" y="2859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975" name="Rectangle 597"/>
              <p:cNvSpPr>
                <a:spLocks noChangeArrowheads="1"/>
              </p:cNvSpPr>
              <p:nvPr>
                <p:custDataLst>
                  <p:tags r:id="rId972"/>
                </p:custDataLst>
              </p:nvPr>
            </p:nvSpPr>
            <p:spPr bwMode="auto">
              <a:xfrm>
                <a:off x="3987" y="29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976" name="Rectangle 598"/>
              <p:cNvSpPr>
                <a:spLocks noChangeArrowheads="1"/>
              </p:cNvSpPr>
              <p:nvPr>
                <p:custDataLst>
                  <p:tags r:id="rId973"/>
                </p:custDataLst>
              </p:nvPr>
            </p:nvSpPr>
            <p:spPr bwMode="auto">
              <a:xfrm>
                <a:off x="4058" y="2963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977" name="Rectangle 599"/>
              <p:cNvSpPr>
                <a:spLocks noChangeArrowheads="1"/>
              </p:cNvSpPr>
              <p:nvPr>
                <p:custDataLst>
                  <p:tags r:id="rId974"/>
                </p:custDataLst>
              </p:nvPr>
            </p:nvSpPr>
            <p:spPr bwMode="auto">
              <a:xfrm>
                <a:off x="3987" y="3009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978" name="Rectangle 600"/>
              <p:cNvSpPr>
                <a:spLocks noChangeArrowheads="1"/>
              </p:cNvSpPr>
              <p:nvPr>
                <p:custDataLst>
                  <p:tags r:id="rId975"/>
                </p:custDataLst>
              </p:nvPr>
            </p:nvSpPr>
            <p:spPr bwMode="auto">
              <a:xfrm>
                <a:off x="4048" y="3067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979" name="Rectangle 601"/>
              <p:cNvSpPr>
                <a:spLocks noChangeArrowheads="1"/>
              </p:cNvSpPr>
              <p:nvPr>
                <p:custDataLst>
                  <p:tags r:id="rId976"/>
                </p:custDataLst>
              </p:nvPr>
            </p:nvSpPr>
            <p:spPr bwMode="auto">
              <a:xfrm>
                <a:off x="3987" y="3111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980" name="Rectangle 602"/>
              <p:cNvSpPr>
                <a:spLocks noChangeArrowheads="1"/>
              </p:cNvSpPr>
              <p:nvPr>
                <p:custDataLst>
                  <p:tags r:id="rId977"/>
                </p:custDataLst>
              </p:nvPr>
            </p:nvSpPr>
            <p:spPr bwMode="auto">
              <a:xfrm>
                <a:off x="4058" y="316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981" name="Rectangle 603"/>
              <p:cNvSpPr>
                <a:spLocks noChangeArrowheads="1"/>
              </p:cNvSpPr>
              <p:nvPr>
                <p:custDataLst>
                  <p:tags r:id="rId978"/>
                </p:custDataLst>
              </p:nvPr>
            </p:nvSpPr>
            <p:spPr bwMode="auto">
              <a:xfrm>
                <a:off x="3987" y="3215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982" name="Rectangle 604"/>
              <p:cNvSpPr>
                <a:spLocks noChangeArrowheads="1"/>
              </p:cNvSpPr>
              <p:nvPr>
                <p:custDataLst>
                  <p:tags r:id="rId979"/>
                </p:custDataLst>
              </p:nvPr>
            </p:nvSpPr>
            <p:spPr bwMode="auto">
              <a:xfrm>
                <a:off x="4048" y="326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983" name="Rectangle 605"/>
              <p:cNvSpPr>
                <a:spLocks noChangeArrowheads="1"/>
              </p:cNvSpPr>
              <p:nvPr>
                <p:custDataLst>
                  <p:tags r:id="rId980"/>
                </p:custDataLst>
              </p:nvPr>
            </p:nvSpPr>
            <p:spPr bwMode="auto">
              <a:xfrm>
                <a:off x="3987" y="3316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984" name="Rectangle 606"/>
              <p:cNvSpPr>
                <a:spLocks noChangeArrowheads="1"/>
              </p:cNvSpPr>
              <p:nvPr>
                <p:custDataLst>
                  <p:tags r:id="rId981"/>
                </p:custDataLst>
              </p:nvPr>
            </p:nvSpPr>
            <p:spPr bwMode="auto">
              <a:xfrm>
                <a:off x="4058" y="337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985" name="Freeform 607"/>
              <p:cNvSpPr>
                <a:spLocks/>
              </p:cNvSpPr>
              <p:nvPr>
                <p:custDataLst>
                  <p:tags r:id="rId982"/>
                </p:custDataLst>
              </p:nvPr>
            </p:nvSpPr>
            <p:spPr bwMode="auto">
              <a:xfrm>
                <a:off x="2814" y="2909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1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3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1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3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Freeform 608"/>
              <p:cNvSpPr>
                <a:spLocks/>
              </p:cNvSpPr>
              <p:nvPr>
                <p:custDataLst>
                  <p:tags r:id="rId983"/>
                </p:custDataLst>
              </p:nvPr>
            </p:nvSpPr>
            <p:spPr bwMode="auto">
              <a:xfrm>
                <a:off x="2814" y="3012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1 h 102"/>
                  <a:gd name="T4" fmla="*/ 141 w 205"/>
                  <a:gd name="T5" fmla="*/ 98 h 102"/>
                  <a:gd name="T6" fmla="*/ 111 w 205"/>
                  <a:gd name="T7" fmla="*/ 91 h 102"/>
                  <a:gd name="T8" fmla="*/ 83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3 h 102"/>
                  <a:gd name="T18" fmla="*/ 1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1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3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3"/>
                    </a:lnTo>
                    <a:lnTo>
                      <a:pt x="1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Freeform 609"/>
              <p:cNvSpPr>
                <a:spLocks/>
              </p:cNvSpPr>
              <p:nvPr>
                <p:custDataLst>
                  <p:tags r:id="rId984"/>
                </p:custDataLst>
              </p:nvPr>
            </p:nvSpPr>
            <p:spPr bwMode="auto">
              <a:xfrm>
                <a:off x="3043" y="2909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Freeform 610"/>
              <p:cNvSpPr>
                <a:spLocks/>
              </p:cNvSpPr>
              <p:nvPr>
                <p:custDataLst>
                  <p:tags r:id="rId985"/>
                </p:custDataLst>
              </p:nvPr>
            </p:nvSpPr>
            <p:spPr bwMode="auto">
              <a:xfrm>
                <a:off x="3043" y="3012"/>
                <a:ext cx="24" cy="102"/>
              </a:xfrm>
              <a:custGeom>
                <a:avLst/>
                <a:gdLst>
                  <a:gd name="T0" fmla="*/ 0 w 24"/>
                  <a:gd name="T1" fmla="*/ 0 h 102"/>
                  <a:gd name="T2" fmla="*/ 2 w 24"/>
                  <a:gd name="T3" fmla="*/ 23 h 102"/>
                  <a:gd name="T4" fmla="*/ 3 w 24"/>
                  <a:gd name="T5" fmla="*/ 45 h 102"/>
                  <a:gd name="T6" fmla="*/ 6 w 24"/>
                  <a:gd name="T7" fmla="*/ 64 h 102"/>
                  <a:gd name="T8" fmla="*/ 9 w 24"/>
                  <a:gd name="T9" fmla="*/ 80 h 102"/>
                  <a:gd name="T10" fmla="*/ 14 w 24"/>
                  <a:gd name="T11" fmla="*/ 93 h 102"/>
                  <a:gd name="T12" fmla="*/ 18 w 24"/>
                  <a:gd name="T13" fmla="*/ 101 h 102"/>
                  <a:gd name="T14" fmla="*/ 24 w 24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02"/>
                  <a:gd name="T26" fmla="*/ 24 w 24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4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Line 611"/>
              <p:cNvSpPr>
                <a:spLocks noChangeShapeType="1"/>
              </p:cNvSpPr>
              <p:nvPr>
                <p:custDataLst>
                  <p:tags r:id="rId986"/>
                </p:custDataLst>
              </p:nvPr>
            </p:nvSpPr>
            <p:spPr bwMode="auto">
              <a:xfrm flipH="1">
                <a:off x="3019" y="3114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Line 612"/>
              <p:cNvSpPr>
                <a:spLocks noChangeShapeType="1"/>
              </p:cNvSpPr>
              <p:nvPr>
                <p:custDataLst>
                  <p:tags r:id="rId987"/>
                </p:custDataLst>
              </p:nvPr>
            </p:nvSpPr>
            <p:spPr bwMode="auto">
              <a:xfrm flipH="1">
                <a:off x="3019" y="290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Freeform 613"/>
              <p:cNvSpPr>
                <a:spLocks/>
              </p:cNvSpPr>
              <p:nvPr>
                <p:custDataLst>
                  <p:tags r:id="rId988"/>
                </p:custDataLst>
              </p:nvPr>
            </p:nvSpPr>
            <p:spPr bwMode="auto">
              <a:xfrm>
                <a:off x="3069" y="3012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80 w 103"/>
                  <a:gd name="T3" fmla="*/ 203 h 205"/>
                  <a:gd name="T4" fmla="*/ 58 w 103"/>
                  <a:gd name="T5" fmla="*/ 195 h 205"/>
                  <a:gd name="T6" fmla="*/ 39 w 103"/>
                  <a:gd name="T7" fmla="*/ 183 h 205"/>
                  <a:gd name="T8" fmla="*/ 22 w 103"/>
                  <a:gd name="T9" fmla="*/ 166 h 205"/>
                  <a:gd name="T10" fmla="*/ 10 w 103"/>
                  <a:gd name="T11" fmla="*/ 147 h 205"/>
                  <a:gd name="T12" fmla="*/ 3 w 103"/>
                  <a:gd name="T13" fmla="*/ 125 h 205"/>
                  <a:gd name="T14" fmla="*/ 0 w 103"/>
                  <a:gd name="T15" fmla="*/ 102 h 205"/>
                  <a:gd name="T16" fmla="*/ 3 w 103"/>
                  <a:gd name="T17" fmla="*/ 80 h 205"/>
                  <a:gd name="T18" fmla="*/ 10 w 103"/>
                  <a:gd name="T19" fmla="*/ 59 h 205"/>
                  <a:gd name="T20" fmla="*/ 22 w 103"/>
                  <a:gd name="T21" fmla="*/ 39 h 205"/>
                  <a:gd name="T22" fmla="*/ 39 w 103"/>
                  <a:gd name="T23" fmla="*/ 23 h 205"/>
                  <a:gd name="T24" fmla="*/ 58 w 103"/>
                  <a:gd name="T25" fmla="*/ 11 h 205"/>
                  <a:gd name="T26" fmla="*/ 80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80" y="203"/>
                    </a:lnTo>
                    <a:lnTo>
                      <a:pt x="58" y="195"/>
                    </a:lnTo>
                    <a:lnTo>
                      <a:pt x="39" y="183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9"/>
                    </a:lnTo>
                    <a:lnTo>
                      <a:pt x="39" y="23"/>
                    </a:lnTo>
                    <a:lnTo>
                      <a:pt x="58" y="11"/>
                    </a:lnTo>
                    <a:lnTo>
                      <a:pt x="80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Freeform 614"/>
              <p:cNvSpPr>
                <a:spLocks/>
              </p:cNvSpPr>
              <p:nvPr>
                <p:custDataLst>
                  <p:tags r:id="rId989"/>
                </p:custDataLst>
              </p:nvPr>
            </p:nvSpPr>
            <p:spPr bwMode="auto">
              <a:xfrm>
                <a:off x="3172" y="3012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Freeform 615"/>
              <p:cNvSpPr>
                <a:spLocks/>
              </p:cNvSpPr>
              <p:nvPr>
                <p:custDataLst>
                  <p:tags r:id="rId990"/>
                </p:custDataLst>
              </p:nvPr>
            </p:nvSpPr>
            <p:spPr bwMode="auto">
              <a:xfrm>
                <a:off x="3582" y="3217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3 h 205"/>
                  <a:gd name="T4" fmla="*/ 58 w 102"/>
                  <a:gd name="T5" fmla="*/ 195 h 205"/>
                  <a:gd name="T6" fmla="*/ 38 w 102"/>
                  <a:gd name="T7" fmla="*/ 183 h 205"/>
                  <a:gd name="T8" fmla="*/ 22 w 102"/>
                  <a:gd name="T9" fmla="*/ 166 h 205"/>
                  <a:gd name="T10" fmla="*/ 9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2 h 205"/>
                  <a:gd name="T16" fmla="*/ 2 w 102"/>
                  <a:gd name="T17" fmla="*/ 80 h 205"/>
                  <a:gd name="T18" fmla="*/ 9 w 102"/>
                  <a:gd name="T19" fmla="*/ 58 h 205"/>
                  <a:gd name="T20" fmla="*/ 22 w 102"/>
                  <a:gd name="T21" fmla="*/ 39 h 205"/>
                  <a:gd name="T22" fmla="*/ 38 w 102"/>
                  <a:gd name="T23" fmla="*/ 23 h 205"/>
                  <a:gd name="T24" fmla="*/ 58 w 102"/>
                  <a:gd name="T25" fmla="*/ 11 h 205"/>
                  <a:gd name="T26" fmla="*/ 79 w 102"/>
                  <a:gd name="T27" fmla="*/ 2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6"/>
                    </a:lnTo>
                    <a:lnTo>
                      <a:pt x="9" y="147"/>
                    </a:lnTo>
                    <a:lnTo>
                      <a:pt x="2" y="125"/>
                    </a:lnTo>
                    <a:lnTo>
                      <a:pt x="0" y="102"/>
                    </a:lnTo>
                    <a:lnTo>
                      <a:pt x="2" y="80"/>
                    </a:lnTo>
                    <a:lnTo>
                      <a:pt x="9" y="58"/>
                    </a:lnTo>
                    <a:lnTo>
                      <a:pt x="22" y="39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2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Freeform 616"/>
              <p:cNvSpPr>
                <a:spLocks/>
              </p:cNvSpPr>
              <p:nvPr>
                <p:custDataLst>
                  <p:tags r:id="rId991"/>
                </p:custDataLst>
              </p:nvPr>
            </p:nvSpPr>
            <p:spPr bwMode="auto">
              <a:xfrm>
                <a:off x="3684" y="3217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Freeform 617"/>
              <p:cNvSpPr>
                <a:spLocks/>
              </p:cNvSpPr>
              <p:nvPr>
                <p:custDataLst>
                  <p:tags r:id="rId992"/>
                </p:custDataLst>
              </p:nvPr>
            </p:nvSpPr>
            <p:spPr bwMode="auto">
              <a:xfrm>
                <a:off x="3326" y="311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2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4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2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4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Freeform 618"/>
              <p:cNvSpPr>
                <a:spLocks/>
              </p:cNvSpPr>
              <p:nvPr>
                <p:custDataLst>
                  <p:tags r:id="rId993"/>
                </p:custDataLst>
              </p:nvPr>
            </p:nvSpPr>
            <p:spPr bwMode="auto">
              <a:xfrm>
                <a:off x="3326" y="321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2 h 102"/>
                  <a:gd name="T4" fmla="*/ 141 w 205"/>
                  <a:gd name="T5" fmla="*/ 98 h 102"/>
                  <a:gd name="T6" fmla="*/ 111 w 205"/>
                  <a:gd name="T7" fmla="*/ 91 h 102"/>
                  <a:gd name="T8" fmla="*/ 84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2 h 102"/>
                  <a:gd name="T18" fmla="*/ 2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2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4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2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Freeform 619"/>
              <p:cNvSpPr>
                <a:spLocks/>
              </p:cNvSpPr>
              <p:nvPr>
                <p:custDataLst>
                  <p:tags r:id="rId994"/>
                </p:custDataLst>
              </p:nvPr>
            </p:nvSpPr>
            <p:spPr bwMode="auto">
              <a:xfrm>
                <a:off x="3556" y="311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2 w 26"/>
                  <a:gd name="T5" fmla="*/ 59 h 103"/>
                  <a:gd name="T6" fmla="*/ 5 w 26"/>
                  <a:gd name="T7" fmla="*/ 40 h 103"/>
                  <a:gd name="T8" fmla="*/ 9 w 26"/>
                  <a:gd name="T9" fmla="*/ 23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2" y="59"/>
                    </a:lnTo>
                    <a:lnTo>
                      <a:pt x="5" y="40"/>
                    </a:lnTo>
                    <a:lnTo>
                      <a:pt x="9" y="23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Freeform 620"/>
              <p:cNvSpPr>
                <a:spLocks/>
              </p:cNvSpPr>
              <p:nvPr>
                <p:custDataLst>
                  <p:tags r:id="rId995"/>
                </p:custDataLst>
              </p:nvPr>
            </p:nvSpPr>
            <p:spPr bwMode="auto">
              <a:xfrm>
                <a:off x="3556" y="321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2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3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2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3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Line 621"/>
              <p:cNvSpPr>
                <a:spLocks noChangeShapeType="1"/>
              </p:cNvSpPr>
              <p:nvPr>
                <p:custDataLst>
                  <p:tags r:id="rId996"/>
                </p:custDataLst>
              </p:nvPr>
            </p:nvSpPr>
            <p:spPr bwMode="auto">
              <a:xfrm flipH="1">
                <a:off x="3531" y="3319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Line 622"/>
              <p:cNvSpPr>
                <a:spLocks noChangeShapeType="1"/>
              </p:cNvSpPr>
              <p:nvPr>
                <p:custDataLst>
                  <p:tags r:id="rId997"/>
                </p:custDataLst>
              </p:nvPr>
            </p:nvSpPr>
            <p:spPr bwMode="auto">
              <a:xfrm flipH="1">
                <a:off x="3531" y="3114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Line 623"/>
              <p:cNvSpPr>
                <a:spLocks noChangeShapeType="1"/>
              </p:cNvSpPr>
              <p:nvPr>
                <p:custDataLst>
                  <p:tags r:id="rId998"/>
                </p:custDataLst>
              </p:nvPr>
            </p:nvSpPr>
            <p:spPr bwMode="auto">
              <a:xfrm>
                <a:off x="3839" y="3371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Line 624"/>
              <p:cNvSpPr>
                <a:spLocks noChangeShapeType="1"/>
              </p:cNvSpPr>
              <p:nvPr>
                <p:custDataLst>
                  <p:tags r:id="rId999"/>
                </p:custDataLst>
              </p:nvPr>
            </p:nvSpPr>
            <p:spPr bwMode="auto">
              <a:xfrm>
                <a:off x="3839" y="3269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Line 625"/>
              <p:cNvSpPr>
                <a:spLocks noChangeShapeType="1"/>
              </p:cNvSpPr>
              <p:nvPr>
                <p:custDataLst>
                  <p:tags r:id="rId1000"/>
                </p:custDataLst>
              </p:nvPr>
            </p:nvSpPr>
            <p:spPr bwMode="auto">
              <a:xfrm>
                <a:off x="3560" y="3166"/>
                <a:ext cx="38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Line 626"/>
              <p:cNvSpPr>
                <a:spLocks noChangeShapeType="1"/>
              </p:cNvSpPr>
              <p:nvPr>
                <p:custDataLst>
                  <p:tags r:id="rId1001"/>
                </p:custDataLst>
              </p:nvPr>
            </p:nvSpPr>
            <p:spPr bwMode="auto">
              <a:xfrm>
                <a:off x="3326" y="3064"/>
                <a:ext cx="61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Line 627"/>
              <p:cNvSpPr>
                <a:spLocks noChangeShapeType="1"/>
              </p:cNvSpPr>
              <p:nvPr>
                <p:custDataLst>
                  <p:tags r:id="rId1002"/>
                </p:custDataLst>
              </p:nvPr>
            </p:nvSpPr>
            <p:spPr bwMode="auto">
              <a:xfrm>
                <a:off x="3053" y="2961"/>
                <a:ext cx="8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Line 628"/>
              <p:cNvSpPr>
                <a:spLocks noChangeShapeType="1"/>
              </p:cNvSpPr>
              <p:nvPr>
                <p:custDataLst>
                  <p:tags r:id="rId1003"/>
                </p:custDataLst>
              </p:nvPr>
            </p:nvSpPr>
            <p:spPr bwMode="auto">
              <a:xfrm>
                <a:off x="2814" y="2859"/>
                <a:ext cx="112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Line 629"/>
              <p:cNvSpPr>
                <a:spLocks noChangeShapeType="1"/>
              </p:cNvSpPr>
              <p:nvPr>
                <p:custDataLst>
                  <p:tags r:id="rId1004"/>
                </p:custDataLst>
              </p:nvPr>
            </p:nvSpPr>
            <p:spPr bwMode="auto">
              <a:xfrm>
                <a:off x="2539" y="2756"/>
                <a:ext cx="14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Line 630"/>
              <p:cNvSpPr>
                <a:spLocks noChangeShapeType="1"/>
              </p:cNvSpPr>
              <p:nvPr>
                <p:custDataLst>
                  <p:tags r:id="rId1005"/>
                </p:custDataLst>
              </p:nvPr>
            </p:nvSpPr>
            <p:spPr bwMode="auto">
              <a:xfrm flipH="1">
                <a:off x="3813" y="3883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Line 631"/>
              <p:cNvSpPr>
                <a:spLocks noChangeShapeType="1"/>
              </p:cNvSpPr>
              <p:nvPr>
                <p:custDataLst>
                  <p:tags r:id="rId1006"/>
                </p:custDataLst>
              </p:nvPr>
            </p:nvSpPr>
            <p:spPr bwMode="auto">
              <a:xfrm flipH="1">
                <a:off x="3813" y="378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Line 632"/>
              <p:cNvSpPr>
                <a:spLocks noChangeShapeType="1"/>
              </p:cNvSpPr>
              <p:nvPr>
                <p:custDataLst>
                  <p:tags r:id="rId1007"/>
                </p:custDataLst>
              </p:nvPr>
            </p:nvSpPr>
            <p:spPr bwMode="auto">
              <a:xfrm>
                <a:off x="3505" y="3807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Line 633"/>
              <p:cNvSpPr>
                <a:spLocks noChangeShapeType="1"/>
              </p:cNvSpPr>
              <p:nvPr>
                <p:custDataLst>
                  <p:tags r:id="rId1008"/>
                </p:custDataLst>
              </p:nvPr>
            </p:nvSpPr>
            <p:spPr bwMode="auto">
              <a:xfrm>
                <a:off x="3813" y="383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Line 634"/>
              <p:cNvSpPr>
                <a:spLocks noChangeShapeType="1"/>
              </p:cNvSpPr>
              <p:nvPr>
                <p:custDataLst>
                  <p:tags r:id="rId1009"/>
                </p:custDataLst>
              </p:nvPr>
            </p:nvSpPr>
            <p:spPr bwMode="auto">
              <a:xfrm flipH="1">
                <a:off x="3813" y="372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Freeform 635"/>
              <p:cNvSpPr>
                <a:spLocks/>
              </p:cNvSpPr>
              <p:nvPr>
                <p:custDataLst>
                  <p:tags r:id="rId1010"/>
                </p:custDataLst>
              </p:nvPr>
            </p:nvSpPr>
            <p:spPr bwMode="auto">
              <a:xfrm>
                <a:off x="3556" y="3704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80 w 102"/>
                  <a:gd name="T3" fmla="*/ 203 h 205"/>
                  <a:gd name="T4" fmla="*/ 58 w 102"/>
                  <a:gd name="T5" fmla="*/ 194 h 205"/>
                  <a:gd name="T6" fmla="*/ 39 w 102"/>
                  <a:gd name="T7" fmla="*/ 182 h 205"/>
                  <a:gd name="T8" fmla="*/ 23 w 102"/>
                  <a:gd name="T9" fmla="*/ 166 h 205"/>
                  <a:gd name="T10" fmla="*/ 11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3 h 205"/>
                  <a:gd name="T16" fmla="*/ 2 w 102"/>
                  <a:gd name="T17" fmla="*/ 80 h 205"/>
                  <a:gd name="T18" fmla="*/ 11 w 102"/>
                  <a:gd name="T19" fmla="*/ 58 h 205"/>
                  <a:gd name="T20" fmla="*/ 23 w 102"/>
                  <a:gd name="T21" fmla="*/ 39 h 205"/>
                  <a:gd name="T22" fmla="*/ 39 w 102"/>
                  <a:gd name="T23" fmla="*/ 22 h 205"/>
                  <a:gd name="T24" fmla="*/ 58 w 102"/>
                  <a:gd name="T25" fmla="*/ 10 h 205"/>
                  <a:gd name="T26" fmla="*/ 80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80" y="203"/>
                    </a:lnTo>
                    <a:lnTo>
                      <a:pt x="58" y="194"/>
                    </a:lnTo>
                    <a:lnTo>
                      <a:pt x="39" y="182"/>
                    </a:lnTo>
                    <a:lnTo>
                      <a:pt x="23" y="166"/>
                    </a:lnTo>
                    <a:lnTo>
                      <a:pt x="11" y="147"/>
                    </a:lnTo>
                    <a:lnTo>
                      <a:pt x="2" y="125"/>
                    </a:lnTo>
                    <a:lnTo>
                      <a:pt x="0" y="103"/>
                    </a:lnTo>
                    <a:lnTo>
                      <a:pt x="2" y="80"/>
                    </a:lnTo>
                    <a:lnTo>
                      <a:pt x="11" y="58"/>
                    </a:lnTo>
                    <a:lnTo>
                      <a:pt x="23" y="39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Freeform 636"/>
              <p:cNvSpPr>
                <a:spLocks/>
              </p:cNvSpPr>
              <p:nvPr>
                <p:custDataLst>
                  <p:tags r:id="rId1011"/>
                </p:custDataLst>
              </p:nvPr>
            </p:nvSpPr>
            <p:spPr bwMode="auto">
              <a:xfrm>
                <a:off x="3658" y="3704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Rectangle 637"/>
              <p:cNvSpPr>
                <a:spLocks noChangeArrowheads="1"/>
              </p:cNvSpPr>
              <p:nvPr>
                <p:custDataLst>
                  <p:tags r:id="rId1012"/>
                </p:custDataLst>
              </p:nvPr>
            </p:nvSpPr>
            <p:spPr bwMode="auto">
              <a:xfrm>
                <a:off x="3987" y="3597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016" name="Rectangle 638"/>
              <p:cNvSpPr>
                <a:spLocks noChangeArrowheads="1"/>
              </p:cNvSpPr>
              <p:nvPr>
                <p:custDataLst>
                  <p:tags r:id="rId1013"/>
                </p:custDataLst>
              </p:nvPr>
            </p:nvSpPr>
            <p:spPr bwMode="auto">
              <a:xfrm>
                <a:off x="4048" y="3656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017" name="Rectangle 639"/>
              <p:cNvSpPr>
                <a:spLocks noChangeArrowheads="1"/>
              </p:cNvSpPr>
              <p:nvPr>
                <p:custDataLst>
                  <p:tags r:id="rId1014"/>
                </p:custDataLst>
              </p:nvPr>
            </p:nvSpPr>
            <p:spPr bwMode="auto">
              <a:xfrm>
                <a:off x="3987" y="3701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018" name="Rectangle 640"/>
              <p:cNvSpPr>
                <a:spLocks noChangeArrowheads="1"/>
              </p:cNvSpPr>
              <p:nvPr>
                <p:custDataLst>
                  <p:tags r:id="rId1015"/>
                </p:custDataLst>
              </p:nvPr>
            </p:nvSpPr>
            <p:spPr bwMode="auto">
              <a:xfrm>
                <a:off x="4048" y="3757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019" name="Rectangle 641"/>
              <p:cNvSpPr>
                <a:spLocks noChangeArrowheads="1"/>
              </p:cNvSpPr>
              <p:nvPr>
                <p:custDataLst>
                  <p:tags r:id="rId1016"/>
                </p:custDataLst>
              </p:nvPr>
            </p:nvSpPr>
            <p:spPr bwMode="auto">
              <a:xfrm>
                <a:off x="3987" y="3803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020" name="Rectangle 642"/>
              <p:cNvSpPr>
                <a:spLocks noChangeArrowheads="1"/>
              </p:cNvSpPr>
              <p:nvPr>
                <p:custDataLst>
                  <p:tags r:id="rId1017"/>
                </p:custDataLst>
              </p:nvPr>
            </p:nvSpPr>
            <p:spPr bwMode="auto">
              <a:xfrm>
                <a:off x="4048" y="385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021" name="Rectangle 643"/>
              <p:cNvSpPr>
                <a:spLocks noChangeArrowheads="1"/>
              </p:cNvSpPr>
              <p:nvPr>
                <p:custDataLst>
                  <p:tags r:id="rId1018"/>
                </p:custDataLst>
              </p:nvPr>
            </p:nvSpPr>
            <p:spPr bwMode="auto">
              <a:xfrm>
                <a:off x="3987" y="39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022" name="Rectangle 644"/>
              <p:cNvSpPr>
                <a:spLocks noChangeArrowheads="1"/>
              </p:cNvSpPr>
              <p:nvPr>
                <p:custDataLst>
                  <p:tags r:id="rId1019"/>
                </p:custDataLst>
              </p:nvPr>
            </p:nvSpPr>
            <p:spPr bwMode="auto">
              <a:xfrm>
                <a:off x="4048" y="3960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023" name="Line 645"/>
              <p:cNvSpPr>
                <a:spLocks noChangeShapeType="1"/>
              </p:cNvSpPr>
              <p:nvPr>
                <p:custDataLst>
                  <p:tags r:id="rId1020"/>
                </p:custDataLst>
              </p:nvPr>
            </p:nvSpPr>
            <p:spPr bwMode="auto">
              <a:xfrm flipV="1">
                <a:off x="3863" y="3652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Line 646"/>
              <p:cNvSpPr>
                <a:spLocks noChangeShapeType="1"/>
              </p:cNvSpPr>
              <p:nvPr>
                <p:custDataLst>
                  <p:tags r:id="rId1021"/>
                </p:custDataLst>
              </p:nvPr>
            </p:nvSpPr>
            <p:spPr bwMode="auto">
              <a:xfrm flipV="1">
                <a:off x="3863" y="3755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Line 647"/>
              <p:cNvSpPr>
                <a:spLocks noChangeShapeType="1"/>
              </p:cNvSpPr>
              <p:nvPr>
                <p:custDataLst>
                  <p:tags r:id="rId1022"/>
                </p:custDataLst>
              </p:nvPr>
            </p:nvSpPr>
            <p:spPr bwMode="auto">
              <a:xfrm>
                <a:off x="3863" y="3831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Line 648"/>
              <p:cNvSpPr>
                <a:spLocks noChangeShapeType="1"/>
              </p:cNvSpPr>
              <p:nvPr>
                <p:custDataLst>
                  <p:tags r:id="rId1023"/>
                </p:custDataLst>
              </p:nvPr>
            </p:nvSpPr>
            <p:spPr bwMode="auto">
              <a:xfrm>
                <a:off x="3863" y="3883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Line 649"/>
              <p:cNvSpPr>
                <a:spLocks noChangeShapeType="1"/>
              </p:cNvSpPr>
              <p:nvPr>
                <p:custDataLst>
                  <p:tags r:id="rId1024"/>
                </p:custDataLst>
              </p:nvPr>
            </p:nvSpPr>
            <p:spPr bwMode="auto">
              <a:xfrm>
                <a:off x="3915" y="3652"/>
                <a:ext cx="2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Line 650"/>
              <p:cNvSpPr>
                <a:spLocks noChangeShapeType="1"/>
              </p:cNvSpPr>
              <p:nvPr>
                <p:custDataLst>
                  <p:tags r:id="rId1025"/>
                </p:custDataLst>
              </p:nvPr>
            </p:nvSpPr>
            <p:spPr bwMode="auto">
              <a:xfrm>
                <a:off x="3915" y="3755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Line 651"/>
              <p:cNvSpPr>
                <a:spLocks noChangeShapeType="1"/>
              </p:cNvSpPr>
              <p:nvPr>
                <p:custDataLst>
                  <p:tags r:id="rId1026"/>
                </p:custDataLst>
              </p:nvPr>
            </p:nvSpPr>
            <p:spPr bwMode="auto">
              <a:xfrm>
                <a:off x="3915" y="3857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Line 652"/>
              <p:cNvSpPr>
                <a:spLocks noChangeShapeType="1"/>
              </p:cNvSpPr>
              <p:nvPr>
                <p:custDataLst>
                  <p:tags r:id="rId1027"/>
                </p:custDataLst>
              </p:nvPr>
            </p:nvSpPr>
            <p:spPr bwMode="auto">
              <a:xfrm flipH="1">
                <a:off x="3915" y="3960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Line 653"/>
              <p:cNvSpPr>
                <a:spLocks noChangeShapeType="1"/>
              </p:cNvSpPr>
              <p:nvPr>
                <p:custDataLst>
                  <p:tags r:id="rId1028"/>
                </p:custDataLst>
              </p:nvPr>
            </p:nvSpPr>
            <p:spPr bwMode="auto">
              <a:xfrm>
                <a:off x="2198" y="2807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Line 654"/>
              <p:cNvSpPr>
                <a:spLocks noChangeShapeType="1"/>
              </p:cNvSpPr>
              <p:nvPr>
                <p:custDataLst>
                  <p:tags r:id="rId1029"/>
                </p:custDataLst>
              </p:nvPr>
            </p:nvSpPr>
            <p:spPr bwMode="auto">
              <a:xfrm flipH="1">
                <a:off x="2198" y="3807"/>
                <a:ext cx="133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Rectangle 655"/>
              <p:cNvSpPr>
                <a:spLocks noChangeArrowheads="1"/>
              </p:cNvSpPr>
              <p:nvPr>
                <p:custDataLst>
                  <p:tags r:id="rId1030"/>
                </p:custDataLst>
              </p:nvPr>
            </p:nvSpPr>
            <p:spPr bwMode="auto">
              <a:xfrm>
                <a:off x="2090" y="2674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034" name="Rectangle 656"/>
              <p:cNvSpPr>
                <a:spLocks noChangeArrowheads="1"/>
              </p:cNvSpPr>
              <p:nvPr>
                <p:custDataLst>
                  <p:tags r:id="rId1031"/>
                </p:custDataLst>
              </p:nvPr>
            </p:nvSpPr>
            <p:spPr bwMode="auto">
              <a:xfrm>
                <a:off x="2161" y="2733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1035" name="Rectangle 657"/>
              <p:cNvSpPr>
                <a:spLocks noChangeArrowheads="1"/>
              </p:cNvSpPr>
              <p:nvPr>
                <p:custDataLst>
                  <p:tags r:id="rId1032"/>
                </p:custDataLst>
              </p:nvPr>
            </p:nvSpPr>
            <p:spPr bwMode="auto">
              <a:xfrm>
                <a:off x="2242" y="3853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036" name="Rectangle 658"/>
              <p:cNvSpPr>
                <a:spLocks noChangeArrowheads="1"/>
              </p:cNvSpPr>
              <p:nvPr>
                <p:custDataLst>
                  <p:tags r:id="rId1033"/>
                </p:custDataLst>
              </p:nvPr>
            </p:nvSpPr>
            <p:spPr bwMode="auto">
              <a:xfrm>
                <a:off x="2308" y="3912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1037" name="Freeform 659"/>
              <p:cNvSpPr>
                <a:spLocks/>
              </p:cNvSpPr>
              <p:nvPr>
                <p:custDataLst>
                  <p:tags r:id="rId1034"/>
                </p:custDataLst>
              </p:nvPr>
            </p:nvSpPr>
            <p:spPr bwMode="auto">
              <a:xfrm>
                <a:off x="1840" y="3755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2 h 205"/>
                  <a:gd name="T4" fmla="*/ 57 w 102"/>
                  <a:gd name="T5" fmla="*/ 195 h 205"/>
                  <a:gd name="T6" fmla="*/ 38 w 102"/>
                  <a:gd name="T7" fmla="*/ 183 h 205"/>
                  <a:gd name="T8" fmla="*/ 22 w 102"/>
                  <a:gd name="T9" fmla="*/ 167 h 205"/>
                  <a:gd name="T10" fmla="*/ 10 w 102"/>
                  <a:gd name="T11" fmla="*/ 147 h 205"/>
                  <a:gd name="T12" fmla="*/ 3 w 102"/>
                  <a:gd name="T13" fmla="*/ 126 h 205"/>
                  <a:gd name="T14" fmla="*/ 0 w 102"/>
                  <a:gd name="T15" fmla="*/ 102 h 205"/>
                  <a:gd name="T16" fmla="*/ 3 w 102"/>
                  <a:gd name="T17" fmla="*/ 80 h 205"/>
                  <a:gd name="T18" fmla="*/ 10 w 102"/>
                  <a:gd name="T19" fmla="*/ 59 h 205"/>
                  <a:gd name="T20" fmla="*/ 22 w 102"/>
                  <a:gd name="T21" fmla="*/ 38 h 205"/>
                  <a:gd name="T22" fmla="*/ 38 w 102"/>
                  <a:gd name="T23" fmla="*/ 23 h 205"/>
                  <a:gd name="T24" fmla="*/ 57 w 102"/>
                  <a:gd name="T25" fmla="*/ 11 h 205"/>
                  <a:gd name="T26" fmla="*/ 79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2"/>
                    </a:lnTo>
                    <a:lnTo>
                      <a:pt x="57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7" y="11"/>
                    </a:lnTo>
                    <a:lnTo>
                      <a:pt x="79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660"/>
              <p:cNvSpPr>
                <a:spLocks/>
              </p:cNvSpPr>
              <p:nvPr>
                <p:custDataLst>
                  <p:tags r:id="rId1035"/>
                </p:custDataLst>
              </p:nvPr>
            </p:nvSpPr>
            <p:spPr bwMode="auto">
              <a:xfrm>
                <a:off x="1942" y="3755"/>
                <a:ext cx="153" cy="205"/>
              </a:xfrm>
              <a:custGeom>
                <a:avLst/>
                <a:gdLst>
                  <a:gd name="T0" fmla="*/ 0 w 153"/>
                  <a:gd name="T1" fmla="*/ 205 h 205"/>
                  <a:gd name="T2" fmla="*/ 153 w 153"/>
                  <a:gd name="T3" fmla="*/ 205 h 205"/>
                  <a:gd name="T4" fmla="*/ 153 w 153"/>
                  <a:gd name="T5" fmla="*/ 0 h 205"/>
                  <a:gd name="T6" fmla="*/ 0 w 153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205"/>
                  <a:gd name="T14" fmla="*/ 153 w 153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205">
                    <a:moveTo>
                      <a:pt x="0" y="205"/>
                    </a:moveTo>
                    <a:lnTo>
                      <a:pt x="153" y="205"/>
                    </a:lnTo>
                    <a:lnTo>
                      <a:pt x="15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661"/>
              <p:cNvSpPr>
                <a:spLocks/>
              </p:cNvSpPr>
              <p:nvPr>
                <p:custDataLst>
                  <p:tags r:id="rId1036"/>
                </p:custDataLst>
              </p:nvPr>
            </p:nvSpPr>
            <p:spPr bwMode="auto">
              <a:xfrm>
                <a:off x="1583" y="3652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7 h 103"/>
                  <a:gd name="T4" fmla="*/ 11 w 205"/>
                  <a:gd name="T5" fmla="*/ 71 h 103"/>
                  <a:gd name="T6" fmla="*/ 23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1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7"/>
                    </a:lnTo>
                    <a:lnTo>
                      <a:pt x="11" y="71"/>
                    </a:lnTo>
                    <a:lnTo>
                      <a:pt x="23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1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662"/>
              <p:cNvSpPr>
                <a:spLocks/>
              </p:cNvSpPr>
              <p:nvPr>
                <p:custDataLst>
                  <p:tags r:id="rId1037"/>
                </p:custDataLst>
              </p:nvPr>
            </p:nvSpPr>
            <p:spPr bwMode="auto">
              <a:xfrm>
                <a:off x="1583" y="3755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3 w 205"/>
                  <a:gd name="T15" fmla="*/ 46 h 102"/>
                  <a:gd name="T16" fmla="*/ 11 w 205"/>
                  <a:gd name="T17" fmla="*/ 31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3" y="46"/>
                    </a:lnTo>
                    <a:lnTo>
                      <a:pt x="11" y="31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663"/>
              <p:cNvSpPr>
                <a:spLocks/>
              </p:cNvSpPr>
              <p:nvPr>
                <p:custDataLst>
                  <p:tags r:id="rId1038"/>
                </p:custDataLst>
              </p:nvPr>
            </p:nvSpPr>
            <p:spPr bwMode="auto">
              <a:xfrm>
                <a:off x="1814" y="3652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3 w 26"/>
                  <a:gd name="T5" fmla="*/ 59 h 103"/>
                  <a:gd name="T6" fmla="*/ 5 w 26"/>
                  <a:gd name="T7" fmla="*/ 39 h 103"/>
                  <a:gd name="T8" fmla="*/ 10 w 26"/>
                  <a:gd name="T9" fmla="*/ 24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3" y="59"/>
                    </a:lnTo>
                    <a:lnTo>
                      <a:pt x="5" y="39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664"/>
              <p:cNvSpPr>
                <a:spLocks/>
              </p:cNvSpPr>
              <p:nvPr>
                <p:custDataLst>
                  <p:tags r:id="rId1039"/>
                </p:custDataLst>
              </p:nvPr>
            </p:nvSpPr>
            <p:spPr bwMode="auto">
              <a:xfrm>
                <a:off x="1814" y="3755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3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2 w 23"/>
                  <a:gd name="T11" fmla="*/ 93 h 102"/>
                  <a:gd name="T12" fmla="*/ 18 w 23"/>
                  <a:gd name="T13" fmla="*/ 100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3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2" y="93"/>
                    </a:lnTo>
                    <a:lnTo>
                      <a:pt x="18" y="100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Line 665"/>
              <p:cNvSpPr>
                <a:spLocks noChangeShapeType="1"/>
              </p:cNvSpPr>
              <p:nvPr>
                <p:custDataLst>
                  <p:tags r:id="rId1040"/>
                </p:custDataLst>
              </p:nvPr>
            </p:nvSpPr>
            <p:spPr bwMode="auto">
              <a:xfrm flipH="1">
                <a:off x="1788" y="3857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Line 666"/>
              <p:cNvSpPr>
                <a:spLocks noChangeShapeType="1"/>
              </p:cNvSpPr>
              <p:nvPr>
                <p:custDataLst>
                  <p:tags r:id="rId1041"/>
                </p:custDataLst>
              </p:nvPr>
            </p:nvSpPr>
            <p:spPr bwMode="auto">
              <a:xfrm flipH="1">
                <a:off x="1788" y="3652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Line 667"/>
              <p:cNvSpPr>
                <a:spLocks noChangeShapeType="1"/>
              </p:cNvSpPr>
              <p:nvPr>
                <p:custDataLst>
                  <p:tags r:id="rId1042"/>
                </p:custDataLst>
              </p:nvPr>
            </p:nvSpPr>
            <p:spPr bwMode="auto">
              <a:xfrm>
                <a:off x="2095" y="3909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Line 668"/>
              <p:cNvSpPr>
                <a:spLocks noChangeShapeType="1"/>
              </p:cNvSpPr>
              <p:nvPr>
                <p:custDataLst>
                  <p:tags r:id="rId1043"/>
                </p:custDataLst>
              </p:nvPr>
            </p:nvSpPr>
            <p:spPr bwMode="auto">
              <a:xfrm>
                <a:off x="2095" y="3807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Line 669"/>
              <p:cNvSpPr>
                <a:spLocks noChangeShapeType="1"/>
              </p:cNvSpPr>
              <p:nvPr>
                <p:custDataLst>
                  <p:tags r:id="rId1044"/>
                </p:custDataLst>
              </p:nvPr>
            </p:nvSpPr>
            <p:spPr bwMode="auto">
              <a:xfrm>
                <a:off x="1818" y="3704"/>
                <a:ext cx="38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Line 670"/>
              <p:cNvSpPr>
                <a:spLocks noChangeShapeType="1"/>
              </p:cNvSpPr>
              <p:nvPr>
                <p:custDataLst>
                  <p:tags r:id="rId1045"/>
                </p:custDataLst>
              </p:nvPr>
            </p:nvSpPr>
            <p:spPr bwMode="auto">
              <a:xfrm>
                <a:off x="1481" y="3755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Rectangle 671"/>
              <p:cNvSpPr>
                <a:spLocks noChangeArrowheads="1"/>
              </p:cNvSpPr>
              <p:nvPr>
                <p:custDataLst>
                  <p:tags r:id="rId1046"/>
                </p:custDataLst>
              </p:nvPr>
            </p:nvSpPr>
            <p:spPr bwMode="auto">
              <a:xfrm>
                <a:off x="1322" y="369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050" name="Rectangle 672"/>
              <p:cNvSpPr>
                <a:spLocks noChangeArrowheads="1"/>
              </p:cNvSpPr>
              <p:nvPr>
                <p:custDataLst>
                  <p:tags r:id="rId1047"/>
                </p:custDataLst>
              </p:nvPr>
            </p:nvSpPr>
            <p:spPr bwMode="auto">
              <a:xfrm>
                <a:off x="1388" y="3757"/>
                <a:ext cx="1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out</a:t>
                </a:r>
                <a:endParaRPr lang="de-DE" altLang="en-US" sz="600"/>
              </a:p>
            </p:txBody>
          </p:sp>
          <p:sp>
            <p:nvSpPr>
              <p:cNvPr id="1051" name="Line 673"/>
              <p:cNvSpPr>
                <a:spLocks noChangeShapeType="1"/>
              </p:cNvSpPr>
              <p:nvPr>
                <p:custDataLst>
                  <p:tags r:id="rId1048"/>
                </p:custDataLst>
              </p:nvPr>
            </p:nvSpPr>
            <p:spPr bwMode="auto">
              <a:xfrm>
                <a:off x="2198" y="2807"/>
                <a:ext cx="0" cy="89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Rectangle 674"/>
              <p:cNvSpPr>
                <a:spLocks noChangeArrowheads="1"/>
              </p:cNvSpPr>
              <p:nvPr>
                <p:custDataLst>
                  <p:tags r:id="rId1049"/>
                </p:custDataLst>
              </p:nvPr>
            </p:nvSpPr>
            <p:spPr bwMode="auto">
              <a:xfrm>
                <a:off x="3817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053" name="Rectangle 675"/>
              <p:cNvSpPr>
                <a:spLocks noChangeArrowheads="1"/>
              </p:cNvSpPr>
              <p:nvPr>
                <p:custDataLst>
                  <p:tags r:id="rId1050"/>
                </p:custDataLst>
              </p:nvPr>
            </p:nvSpPr>
            <p:spPr bwMode="auto">
              <a:xfrm>
                <a:off x="3878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054" name="Rectangle 676"/>
              <p:cNvSpPr>
                <a:spLocks noChangeArrowheads="1"/>
              </p:cNvSpPr>
              <p:nvPr>
                <p:custDataLst>
                  <p:tags r:id="rId1051"/>
                </p:custDataLst>
              </p:nvPr>
            </p:nvSpPr>
            <p:spPr bwMode="auto">
              <a:xfrm>
                <a:off x="3688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055" name="Rectangle 677"/>
              <p:cNvSpPr>
                <a:spLocks noChangeArrowheads="1"/>
              </p:cNvSpPr>
              <p:nvPr>
                <p:custDataLst>
                  <p:tags r:id="rId1052"/>
                </p:custDataLst>
              </p:nvPr>
            </p:nvSpPr>
            <p:spPr bwMode="auto">
              <a:xfrm>
                <a:off x="3748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056" name="Line 678"/>
              <p:cNvSpPr>
                <a:spLocks noChangeShapeType="1"/>
              </p:cNvSpPr>
              <p:nvPr>
                <p:custDataLst>
                  <p:tags r:id="rId1053"/>
                </p:custDataLst>
              </p:nvPr>
            </p:nvSpPr>
            <p:spPr bwMode="auto">
              <a:xfrm flipH="1">
                <a:off x="3915" y="2270"/>
                <a:ext cx="7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Line 679"/>
              <p:cNvSpPr>
                <a:spLocks noChangeShapeType="1"/>
              </p:cNvSpPr>
              <p:nvPr>
                <p:custDataLst>
                  <p:tags r:id="rId1054"/>
                </p:custDataLst>
              </p:nvPr>
            </p:nvSpPr>
            <p:spPr bwMode="auto">
              <a:xfrm flipH="1">
                <a:off x="3403" y="2269"/>
                <a:ext cx="15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Line 680"/>
              <p:cNvSpPr>
                <a:spLocks noChangeShapeType="1"/>
              </p:cNvSpPr>
              <p:nvPr>
                <p:custDataLst>
                  <p:tags r:id="rId1055"/>
                </p:custDataLst>
              </p:nvPr>
            </p:nvSpPr>
            <p:spPr bwMode="auto">
              <a:xfrm flipH="1">
                <a:off x="2890" y="2271"/>
                <a:ext cx="15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Line 681"/>
              <p:cNvSpPr>
                <a:spLocks noChangeShapeType="1"/>
              </p:cNvSpPr>
              <p:nvPr>
                <p:custDataLst>
                  <p:tags r:id="rId1056"/>
                </p:custDataLst>
              </p:nvPr>
            </p:nvSpPr>
            <p:spPr bwMode="auto">
              <a:xfrm flipH="1">
                <a:off x="2377" y="2269"/>
                <a:ext cx="15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Rectangle 682"/>
              <p:cNvSpPr>
                <a:spLocks noChangeArrowheads="1"/>
              </p:cNvSpPr>
              <p:nvPr>
                <p:custDataLst>
                  <p:tags r:id="rId1057"/>
                </p:custDataLst>
              </p:nvPr>
            </p:nvSpPr>
            <p:spPr bwMode="auto">
              <a:xfrm>
                <a:off x="3429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061" name="Rectangle 683"/>
              <p:cNvSpPr>
                <a:spLocks noChangeArrowheads="1"/>
              </p:cNvSpPr>
              <p:nvPr>
                <p:custDataLst>
                  <p:tags r:id="rId1058"/>
                </p:custDataLst>
              </p:nvPr>
            </p:nvSpPr>
            <p:spPr bwMode="auto">
              <a:xfrm>
                <a:off x="3495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062" name="Rectangle 684"/>
              <p:cNvSpPr>
                <a:spLocks noChangeArrowheads="1"/>
              </p:cNvSpPr>
              <p:nvPr>
                <p:custDataLst>
                  <p:tags r:id="rId1059"/>
                </p:custDataLst>
              </p:nvPr>
            </p:nvSpPr>
            <p:spPr bwMode="auto">
              <a:xfrm>
                <a:off x="3049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063" name="Rectangle 685"/>
              <p:cNvSpPr>
                <a:spLocks noChangeArrowheads="1"/>
              </p:cNvSpPr>
              <p:nvPr>
                <p:custDataLst>
                  <p:tags r:id="rId1060"/>
                </p:custDataLst>
              </p:nvPr>
            </p:nvSpPr>
            <p:spPr bwMode="auto">
              <a:xfrm>
                <a:off x="3109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064" name="Rectangle 686"/>
              <p:cNvSpPr>
                <a:spLocks noChangeArrowheads="1"/>
              </p:cNvSpPr>
              <p:nvPr>
                <p:custDataLst>
                  <p:tags r:id="rId1061"/>
                </p:custDataLst>
              </p:nvPr>
            </p:nvSpPr>
            <p:spPr bwMode="auto">
              <a:xfrm>
                <a:off x="3305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065" name="Rectangle 687"/>
              <p:cNvSpPr>
                <a:spLocks noChangeArrowheads="1"/>
              </p:cNvSpPr>
              <p:nvPr>
                <p:custDataLst>
                  <p:tags r:id="rId1062"/>
                </p:custDataLst>
              </p:nvPr>
            </p:nvSpPr>
            <p:spPr bwMode="auto">
              <a:xfrm>
                <a:off x="3368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066" name="Rectangle 688"/>
              <p:cNvSpPr>
                <a:spLocks noChangeArrowheads="1"/>
              </p:cNvSpPr>
              <p:nvPr>
                <p:custDataLst>
                  <p:tags r:id="rId1063"/>
                </p:custDataLst>
              </p:nvPr>
            </p:nvSpPr>
            <p:spPr bwMode="auto">
              <a:xfrm>
                <a:off x="3175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067" name="Rectangle 689"/>
              <p:cNvSpPr>
                <a:spLocks noChangeArrowheads="1"/>
              </p:cNvSpPr>
              <p:nvPr>
                <p:custDataLst>
                  <p:tags r:id="rId1064"/>
                </p:custDataLst>
              </p:nvPr>
            </p:nvSpPr>
            <p:spPr bwMode="auto">
              <a:xfrm>
                <a:off x="3239" y="250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068" name="Rectangle 690"/>
              <p:cNvSpPr>
                <a:spLocks noChangeArrowheads="1"/>
              </p:cNvSpPr>
              <p:nvPr>
                <p:custDataLst>
                  <p:tags r:id="rId1065"/>
                </p:custDataLst>
              </p:nvPr>
            </p:nvSpPr>
            <p:spPr bwMode="auto">
              <a:xfrm>
                <a:off x="2917" y="213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069" name="Rectangle 691"/>
              <p:cNvSpPr>
                <a:spLocks noChangeArrowheads="1"/>
              </p:cNvSpPr>
              <p:nvPr>
                <p:custDataLst>
                  <p:tags r:id="rId1066"/>
                </p:custDataLst>
              </p:nvPr>
            </p:nvSpPr>
            <p:spPr bwMode="auto">
              <a:xfrm>
                <a:off x="2985" y="2195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070" name="Rectangle 692"/>
              <p:cNvSpPr>
                <a:spLocks noChangeArrowheads="1"/>
              </p:cNvSpPr>
              <p:nvPr>
                <p:custDataLst>
                  <p:tags r:id="rId1067"/>
                </p:custDataLst>
              </p:nvPr>
            </p:nvSpPr>
            <p:spPr bwMode="auto">
              <a:xfrm>
                <a:off x="253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071" name="Rectangle 693"/>
              <p:cNvSpPr>
                <a:spLocks noChangeArrowheads="1"/>
              </p:cNvSpPr>
              <p:nvPr>
                <p:custDataLst>
                  <p:tags r:id="rId1068"/>
                </p:custDataLst>
              </p:nvPr>
            </p:nvSpPr>
            <p:spPr bwMode="auto">
              <a:xfrm>
                <a:off x="2597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072" name="Rectangle 694"/>
              <p:cNvSpPr>
                <a:spLocks noChangeArrowheads="1"/>
              </p:cNvSpPr>
              <p:nvPr>
                <p:custDataLst>
                  <p:tags r:id="rId1069"/>
                </p:custDataLst>
              </p:nvPr>
            </p:nvSpPr>
            <p:spPr bwMode="auto">
              <a:xfrm>
                <a:off x="2792" y="1987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073" name="Rectangle 695"/>
              <p:cNvSpPr>
                <a:spLocks noChangeArrowheads="1"/>
              </p:cNvSpPr>
              <p:nvPr>
                <p:custDataLst>
                  <p:tags r:id="rId1070"/>
                </p:custDataLst>
              </p:nvPr>
            </p:nvSpPr>
            <p:spPr bwMode="auto">
              <a:xfrm>
                <a:off x="2856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074" name="Rectangle 696"/>
              <p:cNvSpPr>
                <a:spLocks noChangeArrowheads="1"/>
              </p:cNvSpPr>
              <p:nvPr>
                <p:custDataLst>
                  <p:tags r:id="rId1071"/>
                </p:custDataLst>
              </p:nvPr>
            </p:nvSpPr>
            <p:spPr bwMode="auto">
              <a:xfrm>
                <a:off x="2666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075" name="Rectangle 697"/>
              <p:cNvSpPr>
                <a:spLocks noChangeArrowheads="1"/>
              </p:cNvSpPr>
              <p:nvPr>
                <p:custDataLst>
                  <p:tags r:id="rId1072"/>
                </p:custDataLst>
              </p:nvPr>
            </p:nvSpPr>
            <p:spPr bwMode="auto">
              <a:xfrm>
                <a:off x="2726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076" name="Rectangle 698"/>
              <p:cNvSpPr>
                <a:spLocks noChangeArrowheads="1"/>
              </p:cNvSpPr>
              <p:nvPr>
                <p:custDataLst>
                  <p:tags r:id="rId1073"/>
                </p:custDataLst>
              </p:nvPr>
            </p:nvSpPr>
            <p:spPr bwMode="auto">
              <a:xfrm>
                <a:off x="2404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077" name="Rectangle 699"/>
              <p:cNvSpPr>
                <a:spLocks noChangeArrowheads="1"/>
              </p:cNvSpPr>
              <p:nvPr>
                <p:custDataLst>
                  <p:tags r:id="rId1074"/>
                </p:custDataLst>
              </p:nvPr>
            </p:nvSpPr>
            <p:spPr bwMode="auto">
              <a:xfrm>
                <a:off x="2473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078" name="Rectangle 700"/>
              <p:cNvSpPr>
                <a:spLocks noChangeArrowheads="1"/>
              </p:cNvSpPr>
              <p:nvPr>
                <p:custDataLst>
                  <p:tags r:id="rId1075"/>
                </p:custDataLst>
              </p:nvPr>
            </p:nvSpPr>
            <p:spPr bwMode="auto">
              <a:xfrm>
                <a:off x="202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079" name="Rectangle 701"/>
              <p:cNvSpPr>
                <a:spLocks noChangeArrowheads="1"/>
              </p:cNvSpPr>
              <p:nvPr>
                <p:custDataLst>
                  <p:tags r:id="rId1076"/>
                </p:custDataLst>
              </p:nvPr>
            </p:nvSpPr>
            <p:spPr bwMode="auto">
              <a:xfrm>
                <a:off x="2085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080" name="Rectangle 702"/>
              <p:cNvSpPr>
                <a:spLocks noChangeArrowheads="1"/>
              </p:cNvSpPr>
              <p:nvPr>
                <p:custDataLst>
                  <p:tags r:id="rId1077"/>
                </p:custDataLst>
              </p:nvPr>
            </p:nvSpPr>
            <p:spPr bwMode="auto">
              <a:xfrm>
                <a:off x="2280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081" name="Rectangle 703"/>
              <p:cNvSpPr>
                <a:spLocks noChangeArrowheads="1"/>
              </p:cNvSpPr>
              <p:nvPr>
                <p:custDataLst>
                  <p:tags r:id="rId1078"/>
                </p:custDataLst>
              </p:nvPr>
            </p:nvSpPr>
            <p:spPr bwMode="auto">
              <a:xfrm>
                <a:off x="2341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082" name="Rectangle 704"/>
              <p:cNvSpPr>
                <a:spLocks noChangeArrowheads="1"/>
              </p:cNvSpPr>
              <p:nvPr>
                <p:custDataLst>
                  <p:tags r:id="rId1079"/>
                </p:custDataLst>
              </p:nvPr>
            </p:nvSpPr>
            <p:spPr bwMode="auto">
              <a:xfrm>
                <a:off x="2153" y="2444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083" name="Rectangle 705"/>
              <p:cNvSpPr>
                <a:spLocks noChangeArrowheads="1"/>
              </p:cNvSpPr>
              <p:nvPr>
                <p:custDataLst>
                  <p:tags r:id="rId1080"/>
                </p:custDataLst>
              </p:nvPr>
            </p:nvSpPr>
            <p:spPr bwMode="auto">
              <a:xfrm>
                <a:off x="2214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084" name="Rectangle 706"/>
              <p:cNvSpPr>
                <a:spLocks noChangeArrowheads="1"/>
              </p:cNvSpPr>
              <p:nvPr>
                <p:custDataLst>
                  <p:tags r:id="rId1081"/>
                </p:custDataLst>
              </p:nvPr>
            </p:nvSpPr>
            <p:spPr bwMode="auto">
              <a:xfrm>
                <a:off x="4012" y="2215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085" name="Rectangle 707"/>
              <p:cNvSpPr>
                <a:spLocks noChangeArrowheads="1"/>
              </p:cNvSpPr>
              <p:nvPr>
                <p:custDataLst>
                  <p:tags r:id="rId1082"/>
                </p:custDataLst>
              </p:nvPr>
            </p:nvSpPr>
            <p:spPr bwMode="auto">
              <a:xfrm>
                <a:off x="4078" y="2271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1086" name="Line 708"/>
              <p:cNvSpPr>
                <a:spLocks noChangeShapeType="1"/>
              </p:cNvSpPr>
              <p:nvPr>
                <p:custDataLst>
                  <p:tags r:id="rId1083"/>
                </p:custDataLst>
              </p:nvPr>
            </p:nvSpPr>
            <p:spPr bwMode="auto">
              <a:xfrm>
                <a:off x="1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709"/>
              <p:cNvSpPr>
                <a:spLocks noChangeShapeType="1"/>
              </p:cNvSpPr>
              <p:nvPr>
                <p:custDataLst>
                  <p:tags r:id="rId1084"/>
                </p:custDataLst>
              </p:nvPr>
            </p:nvSpPr>
            <p:spPr bwMode="auto">
              <a:xfrm>
                <a:off x="1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710"/>
              <p:cNvSpPr>
                <a:spLocks noChangeShapeType="1"/>
              </p:cNvSpPr>
              <p:nvPr>
                <p:custDataLst>
                  <p:tags r:id="rId1085"/>
                </p:custDataLst>
              </p:nvPr>
            </p:nvSpPr>
            <p:spPr bwMode="auto">
              <a:xfrm>
                <a:off x="1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711"/>
              <p:cNvSpPr>
                <a:spLocks noChangeShapeType="1"/>
              </p:cNvSpPr>
              <p:nvPr>
                <p:custDataLst>
                  <p:tags r:id="rId1086"/>
                </p:custDataLst>
              </p:nvPr>
            </p:nvSpPr>
            <p:spPr bwMode="auto">
              <a:xfrm>
                <a:off x="1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712"/>
              <p:cNvSpPr>
                <a:spLocks noChangeShapeType="1"/>
              </p:cNvSpPr>
              <p:nvPr>
                <p:custDataLst>
                  <p:tags r:id="rId1087"/>
                </p:custDataLst>
              </p:nvPr>
            </p:nvSpPr>
            <p:spPr bwMode="auto">
              <a:xfrm>
                <a:off x="1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713"/>
              <p:cNvSpPr>
                <a:spLocks noChangeShapeType="1"/>
              </p:cNvSpPr>
              <p:nvPr>
                <p:custDataLst>
                  <p:tags r:id="rId1088"/>
                </p:custDataLst>
              </p:nvPr>
            </p:nvSpPr>
            <p:spPr bwMode="auto">
              <a:xfrm>
                <a:off x="1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Line 714"/>
              <p:cNvSpPr>
                <a:spLocks noChangeShapeType="1"/>
              </p:cNvSpPr>
              <p:nvPr>
                <p:custDataLst>
                  <p:tags r:id="rId1089"/>
                </p:custDataLst>
              </p:nvPr>
            </p:nvSpPr>
            <p:spPr bwMode="auto">
              <a:xfrm>
                <a:off x="1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715"/>
              <p:cNvSpPr>
                <a:spLocks noChangeShapeType="1"/>
              </p:cNvSpPr>
              <p:nvPr>
                <p:custDataLst>
                  <p:tags r:id="rId1090"/>
                </p:custDataLst>
              </p:nvPr>
            </p:nvSpPr>
            <p:spPr bwMode="auto">
              <a:xfrm>
                <a:off x="1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716"/>
              <p:cNvSpPr>
                <a:spLocks noChangeShapeType="1"/>
              </p:cNvSpPr>
              <p:nvPr>
                <p:custDataLst>
                  <p:tags r:id="rId1091"/>
                </p:custDataLst>
              </p:nvPr>
            </p:nvSpPr>
            <p:spPr bwMode="auto">
              <a:xfrm>
                <a:off x="1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717"/>
              <p:cNvSpPr>
                <a:spLocks noChangeShapeType="1"/>
              </p:cNvSpPr>
              <p:nvPr>
                <p:custDataLst>
                  <p:tags r:id="rId1092"/>
                </p:custDataLst>
              </p:nvPr>
            </p:nvSpPr>
            <p:spPr bwMode="auto">
              <a:xfrm>
                <a:off x="1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718"/>
              <p:cNvSpPr>
                <a:spLocks noChangeShapeType="1"/>
              </p:cNvSpPr>
              <p:nvPr>
                <p:custDataLst>
                  <p:tags r:id="rId1093"/>
                </p:custDataLst>
              </p:nvPr>
            </p:nvSpPr>
            <p:spPr bwMode="auto">
              <a:xfrm>
                <a:off x="165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Line 719"/>
              <p:cNvSpPr>
                <a:spLocks noChangeShapeType="1"/>
              </p:cNvSpPr>
              <p:nvPr>
                <p:custDataLst>
                  <p:tags r:id="rId1094"/>
                </p:custDataLst>
              </p:nvPr>
            </p:nvSpPr>
            <p:spPr bwMode="auto">
              <a:xfrm>
                <a:off x="1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Line 720"/>
              <p:cNvSpPr>
                <a:spLocks noChangeShapeType="1"/>
              </p:cNvSpPr>
              <p:nvPr>
                <p:custDataLst>
                  <p:tags r:id="rId1095"/>
                </p:custDataLst>
              </p:nvPr>
            </p:nvSpPr>
            <p:spPr bwMode="auto">
              <a:xfrm>
                <a:off x="1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Line 721"/>
              <p:cNvSpPr>
                <a:spLocks noChangeShapeType="1"/>
              </p:cNvSpPr>
              <p:nvPr>
                <p:custDataLst>
                  <p:tags r:id="rId1096"/>
                </p:custDataLst>
              </p:nvPr>
            </p:nvSpPr>
            <p:spPr bwMode="auto">
              <a:xfrm>
                <a:off x="1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Line 722"/>
              <p:cNvSpPr>
                <a:spLocks noChangeShapeType="1"/>
              </p:cNvSpPr>
              <p:nvPr>
                <p:custDataLst>
                  <p:tags r:id="rId1097"/>
                </p:custDataLst>
              </p:nvPr>
            </p:nvSpPr>
            <p:spPr bwMode="auto">
              <a:xfrm>
                <a:off x="1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Line 723"/>
              <p:cNvSpPr>
                <a:spLocks noChangeShapeType="1"/>
              </p:cNvSpPr>
              <p:nvPr>
                <p:custDataLst>
                  <p:tags r:id="rId1098"/>
                </p:custDataLst>
              </p:nvPr>
            </p:nvSpPr>
            <p:spPr bwMode="auto">
              <a:xfrm>
                <a:off x="1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Line 724"/>
              <p:cNvSpPr>
                <a:spLocks noChangeShapeType="1"/>
              </p:cNvSpPr>
              <p:nvPr>
                <p:custDataLst>
                  <p:tags r:id="rId1099"/>
                </p:custDataLst>
              </p:nvPr>
            </p:nvSpPr>
            <p:spPr bwMode="auto">
              <a:xfrm>
                <a:off x="1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Line 725"/>
              <p:cNvSpPr>
                <a:spLocks noChangeShapeType="1"/>
              </p:cNvSpPr>
              <p:nvPr>
                <p:custDataLst>
                  <p:tags r:id="rId1100"/>
                </p:custDataLst>
              </p:nvPr>
            </p:nvSpPr>
            <p:spPr bwMode="auto">
              <a:xfrm>
                <a:off x="1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Line 726"/>
              <p:cNvSpPr>
                <a:spLocks noChangeShapeType="1"/>
              </p:cNvSpPr>
              <p:nvPr>
                <p:custDataLst>
                  <p:tags r:id="rId1101"/>
                </p:custDataLst>
              </p:nvPr>
            </p:nvSpPr>
            <p:spPr bwMode="auto">
              <a:xfrm>
                <a:off x="1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Line 727"/>
              <p:cNvSpPr>
                <a:spLocks noChangeShapeType="1"/>
              </p:cNvSpPr>
              <p:nvPr>
                <p:custDataLst>
                  <p:tags r:id="rId1102"/>
                </p:custDataLst>
              </p:nvPr>
            </p:nvSpPr>
            <p:spPr bwMode="auto">
              <a:xfrm>
                <a:off x="1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Line 728"/>
              <p:cNvSpPr>
                <a:spLocks noChangeShapeType="1"/>
              </p:cNvSpPr>
              <p:nvPr>
                <p:custDataLst>
                  <p:tags r:id="rId1103"/>
                </p:custDataLst>
              </p:nvPr>
            </p:nvSpPr>
            <p:spPr bwMode="auto">
              <a:xfrm>
                <a:off x="1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Line 729"/>
              <p:cNvSpPr>
                <a:spLocks noChangeShapeType="1"/>
              </p:cNvSpPr>
              <p:nvPr>
                <p:custDataLst>
                  <p:tags r:id="rId1104"/>
                </p:custDataLst>
              </p:nvPr>
            </p:nvSpPr>
            <p:spPr bwMode="auto">
              <a:xfrm>
                <a:off x="2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Line 730"/>
              <p:cNvSpPr>
                <a:spLocks noChangeShapeType="1"/>
              </p:cNvSpPr>
              <p:nvPr>
                <p:custDataLst>
                  <p:tags r:id="rId1105"/>
                </p:custDataLst>
              </p:nvPr>
            </p:nvSpPr>
            <p:spPr bwMode="auto">
              <a:xfrm>
                <a:off x="2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Line 731"/>
              <p:cNvSpPr>
                <a:spLocks noChangeShapeType="1"/>
              </p:cNvSpPr>
              <p:nvPr>
                <p:custDataLst>
                  <p:tags r:id="rId1106"/>
                </p:custDataLst>
              </p:nvPr>
            </p:nvSpPr>
            <p:spPr bwMode="auto">
              <a:xfrm>
                <a:off x="2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Line 732"/>
              <p:cNvSpPr>
                <a:spLocks noChangeShapeType="1"/>
              </p:cNvSpPr>
              <p:nvPr>
                <p:custDataLst>
                  <p:tags r:id="rId1107"/>
                </p:custDataLst>
              </p:nvPr>
            </p:nvSpPr>
            <p:spPr bwMode="auto">
              <a:xfrm>
                <a:off x="211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Line 733"/>
              <p:cNvSpPr>
                <a:spLocks noChangeShapeType="1"/>
              </p:cNvSpPr>
              <p:nvPr>
                <p:custDataLst>
                  <p:tags r:id="rId1108"/>
                </p:custDataLst>
              </p:nvPr>
            </p:nvSpPr>
            <p:spPr bwMode="auto">
              <a:xfrm>
                <a:off x="2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Line 734"/>
              <p:cNvSpPr>
                <a:spLocks noChangeShapeType="1"/>
              </p:cNvSpPr>
              <p:nvPr>
                <p:custDataLst>
                  <p:tags r:id="rId1109"/>
                </p:custDataLst>
              </p:nvPr>
            </p:nvSpPr>
            <p:spPr bwMode="auto">
              <a:xfrm>
                <a:off x="2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Line 735"/>
              <p:cNvSpPr>
                <a:spLocks noChangeShapeType="1"/>
              </p:cNvSpPr>
              <p:nvPr>
                <p:custDataLst>
                  <p:tags r:id="rId1110"/>
                </p:custDataLst>
              </p:nvPr>
            </p:nvSpPr>
            <p:spPr bwMode="auto">
              <a:xfrm>
                <a:off x="221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Line 736"/>
              <p:cNvSpPr>
                <a:spLocks noChangeShapeType="1"/>
              </p:cNvSpPr>
              <p:nvPr>
                <p:custDataLst>
                  <p:tags r:id="rId1111"/>
                </p:custDataLst>
              </p:nvPr>
            </p:nvSpPr>
            <p:spPr bwMode="auto">
              <a:xfrm>
                <a:off x="224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Line 737"/>
              <p:cNvSpPr>
                <a:spLocks noChangeShapeType="1"/>
              </p:cNvSpPr>
              <p:nvPr>
                <p:custDataLst>
                  <p:tags r:id="rId1112"/>
                </p:custDataLst>
              </p:nvPr>
            </p:nvSpPr>
            <p:spPr bwMode="auto">
              <a:xfrm>
                <a:off x="227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Line 738"/>
              <p:cNvSpPr>
                <a:spLocks noChangeShapeType="1"/>
              </p:cNvSpPr>
              <p:nvPr>
                <p:custDataLst>
                  <p:tags r:id="rId1113"/>
                </p:custDataLst>
              </p:nvPr>
            </p:nvSpPr>
            <p:spPr bwMode="auto">
              <a:xfrm>
                <a:off x="231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Line 739"/>
              <p:cNvSpPr>
                <a:spLocks noChangeShapeType="1"/>
              </p:cNvSpPr>
              <p:nvPr>
                <p:custDataLst>
                  <p:tags r:id="rId1114"/>
                </p:custDataLst>
              </p:nvPr>
            </p:nvSpPr>
            <p:spPr bwMode="auto">
              <a:xfrm>
                <a:off x="234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Line 740"/>
              <p:cNvSpPr>
                <a:spLocks noChangeShapeType="1"/>
              </p:cNvSpPr>
              <p:nvPr>
                <p:custDataLst>
                  <p:tags r:id="rId1115"/>
                </p:custDataLst>
              </p:nvPr>
            </p:nvSpPr>
            <p:spPr bwMode="auto">
              <a:xfrm>
                <a:off x="237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Line 741"/>
              <p:cNvSpPr>
                <a:spLocks noChangeShapeType="1"/>
              </p:cNvSpPr>
              <p:nvPr>
                <p:custDataLst>
                  <p:tags r:id="rId1116"/>
                </p:custDataLst>
              </p:nvPr>
            </p:nvSpPr>
            <p:spPr bwMode="auto">
              <a:xfrm>
                <a:off x="241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Line 742"/>
              <p:cNvSpPr>
                <a:spLocks noChangeShapeType="1"/>
              </p:cNvSpPr>
              <p:nvPr>
                <p:custDataLst>
                  <p:tags r:id="rId1117"/>
                </p:custDataLst>
              </p:nvPr>
            </p:nvSpPr>
            <p:spPr bwMode="auto">
              <a:xfrm>
                <a:off x="244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Line 743"/>
              <p:cNvSpPr>
                <a:spLocks noChangeShapeType="1"/>
              </p:cNvSpPr>
              <p:nvPr>
                <p:custDataLst>
                  <p:tags r:id="rId1118"/>
                </p:custDataLst>
              </p:nvPr>
            </p:nvSpPr>
            <p:spPr bwMode="auto">
              <a:xfrm>
                <a:off x="247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Line 744"/>
              <p:cNvSpPr>
                <a:spLocks noChangeShapeType="1"/>
              </p:cNvSpPr>
              <p:nvPr>
                <p:custDataLst>
                  <p:tags r:id="rId1119"/>
                </p:custDataLst>
              </p:nvPr>
            </p:nvSpPr>
            <p:spPr bwMode="auto">
              <a:xfrm>
                <a:off x="250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Line 745"/>
              <p:cNvSpPr>
                <a:spLocks noChangeShapeType="1"/>
              </p:cNvSpPr>
              <p:nvPr>
                <p:custDataLst>
                  <p:tags r:id="rId1120"/>
                </p:custDataLst>
              </p:nvPr>
            </p:nvSpPr>
            <p:spPr bwMode="auto">
              <a:xfrm>
                <a:off x="254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Line 746"/>
              <p:cNvSpPr>
                <a:spLocks noChangeShapeType="1"/>
              </p:cNvSpPr>
              <p:nvPr>
                <p:custDataLst>
                  <p:tags r:id="rId1121"/>
                </p:custDataLst>
              </p:nvPr>
            </p:nvSpPr>
            <p:spPr bwMode="auto">
              <a:xfrm>
                <a:off x="257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Line 747"/>
              <p:cNvSpPr>
                <a:spLocks noChangeShapeType="1"/>
              </p:cNvSpPr>
              <p:nvPr>
                <p:custDataLst>
                  <p:tags r:id="rId1122"/>
                </p:custDataLst>
              </p:nvPr>
            </p:nvSpPr>
            <p:spPr bwMode="auto">
              <a:xfrm>
                <a:off x="260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Line 748"/>
              <p:cNvSpPr>
                <a:spLocks noChangeShapeType="1"/>
              </p:cNvSpPr>
              <p:nvPr>
                <p:custDataLst>
                  <p:tags r:id="rId1123"/>
                </p:custDataLst>
              </p:nvPr>
            </p:nvSpPr>
            <p:spPr bwMode="auto">
              <a:xfrm>
                <a:off x="263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Line 749"/>
              <p:cNvSpPr>
                <a:spLocks noChangeShapeType="1"/>
              </p:cNvSpPr>
              <p:nvPr>
                <p:custDataLst>
                  <p:tags r:id="rId1124"/>
                </p:custDataLst>
              </p:nvPr>
            </p:nvSpPr>
            <p:spPr bwMode="auto">
              <a:xfrm>
                <a:off x="267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750"/>
              <p:cNvSpPr>
                <a:spLocks noChangeShapeType="1"/>
              </p:cNvSpPr>
              <p:nvPr>
                <p:custDataLst>
                  <p:tags r:id="rId1125"/>
                </p:custDataLst>
              </p:nvPr>
            </p:nvSpPr>
            <p:spPr bwMode="auto">
              <a:xfrm>
                <a:off x="270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751"/>
              <p:cNvSpPr>
                <a:spLocks noChangeShapeType="1"/>
              </p:cNvSpPr>
              <p:nvPr>
                <p:custDataLst>
                  <p:tags r:id="rId1126"/>
                </p:custDataLst>
              </p:nvPr>
            </p:nvSpPr>
            <p:spPr bwMode="auto">
              <a:xfrm>
                <a:off x="273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752"/>
              <p:cNvSpPr>
                <a:spLocks noChangeShapeType="1"/>
              </p:cNvSpPr>
              <p:nvPr>
                <p:custDataLst>
                  <p:tags r:id="rId1127"/>
                </p:custDataLst>
              </p:nvPr>
            </p:nvSpPr>
            <p:spPr bwMode="auto">
              <a:xfrm>
                <a:off x="277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Line 753"/>
              <p:cNvSpPr>
                <a:spLocks noChangeShapeType="1"/>
              </p:cNvSpPr>
              <p:nvPr>
                <p:custDataLst>
                  <p:tags r:id="rId1128"/>
                </p:custDataLst>
              </p:nvPr>
            </p:nvSpPr>
            <p:spPr bwMode="auto">
              <a:xfrm>
                <a:off x="280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754"/>
              <p:cNvSpPr>
                <a:spLocks noChangeShapeType="1"/>
              </p:cNvSpPr>
              <p:nvPr>
                <p:custDataLst>
                  <p:tags r:id="rId1129"/>
                </p:custDataLst>
              </p:nvPr>
            </p:nvSpPr>
            <p:spPr bwMode="auto">
              <a:xfrm>
                <a:off x="283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755"/>
              <p:cNvSpPr>
                <a:spLocks noChangeShapeType="1"/>
              </p:cNvSpPr>
              <p:nvPr>
                <p:custDataLst>
                  <p:tags r:id="rId1130"/>
                </p:custDataLst>
              </p:nvPr>
            </p:nvSpPr>
            <p:spPr bwMode="auto">
              <a:xfrm>
                <a:off x="286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756"/>
              <p:cNvSpPr>
                <a:spLocks noChangeShapeType="1"/>
              </p:cNvSpPr>
              <p:nvPr>
                <p:custDataLst>
                  <p:tags r:id="rId1131"/>
                </p:custDataLst>
              </p:nvPr>
            </p:nvSpPr>
            <p:spPr bwMode="auto">
              <a:xfrm>
                <a:off x="290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757"/>
              <p:cNvSpPr>
                <a:spLocks noChangeShapeType="1"/>
              </p:cNvSpPr>
              <p:nvPr>
                <p:custDataLst>
                  <p:tags r:id="rId1132"/>
                </p:custDataLst>
              </p:nvPr>
            </p:nvSpPr>
            <p:spPr bwMode="auto">
              <a:xfrm>
                <a:off x="293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Line 758"/>
              <p:cNvSpPr>
                <a:spLocks noChangeShapeType="1"/>
              </p:cNvSpPr>
              <p:nvPr>
                <p:custDataLst>
                  <p:tags r:id="rId1133"/>
                </p:custDataLst>
              </p:nvPr>
            </p:nvSpPr>
            <p:spPr bwMode="auto">
              <a:xfrm>
                <a:off x="296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759"/>
              <p:cNvSpPr>
                <a:spLocks noChangeShapeType="1"/>
              </p:cNvSpPr>
              <p:nvPr>
                <p:custDataLst>
                  <p:tags r:id="rId1134"/>
                </p:custDataLst>
              </p:nvPr>
            </p:nvSpPr>
            <p:spPr bwMode="auto">
              <a:xfrm>
                <a:off x="300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760"/>
              <p:cNvSpPr>
                <a:spLocks noChangeShapeType="1"/>
              </p:cNvSpPr>
              <p:nvPr>
                <p:custDataLst>
                  <p:tags r:id="rId1135"/>
                </p:custDataLst>
              </p:nvPr>
            </p:nvSpPr>
            <p:spPr bwMode="auto">
              <a:xfrm>
                <a:off x="303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761"/>
              <p:cNvSpPr>
                <a:spLocks noChangeShapeType="1"/>
              </p:cNvSpPr>
              <p:nvPr>
                <p:custDataLst>
                  <p:tags r:id="rId1136"/>
                </p:custDataLst>
              </p:nvPr>
            </p:nvSpPr>
            <p:spPr bwMode="auto">
              <a:xfrm>
                <a:off x="306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762"/>
              <p:cNvSpPr>
                <a:spLocks noChangeShapeType="1"/>
              </p:cNvSpPr>
              <p:nvPr>
                <p:custDataLst>
                  <p:tags r:id="rId1137"/>
                </p:custDataLst>
              </p:nvPr>
            </p:nvSpPr>
            <p:spPr bwMode="auto">
              <a:xfrm>
                <a:off x="309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Line 763"/>
              <p:cNvSpPr>
                <a:spLocks noChangeShapeType="1"/>
              </p:cNvSpPr>
              <p:nvPr>
                <p:custDataLst>
                  <p:tags r:id="rId1138"/>
                </p:custDataLst>
              </p:nvPr>
            </p:nvSpPr>
            <p:spPr bwMode="auto">
              <a:xfrm>
                <a:off x="313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Line 764"/>
              <p:cNvSpPr>
                <a:spLocks noChangeShapeType="1"/>
              </p:cNvSpPr>
              <p:nvPr>
                <p:custDataLst>
                  <p:tags r:id="rId1139"/>
                </p:custDataLst>
              </p:nvPr>
            </p:nvSpPr>
            <p:spPr bwMode="auto">
              <a:xfrm>
                <a:off x="316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Line 765"/>
              <p:cNvSpPr>
                <a:spLocks noChangeShapeType="1"/>
              </p:cNvSpPr>
              <p:nvPr>
                <p:custDataLst>
                  <p:tags r:id="rId1140"/>
                </p:custDataLst>
              </p:nvPr>
            </p:nvSpPr>
            <p:spPr bwMode="auto">
              <a:xfrm>
                <a:off x="319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Line 766"/>
              <p:cNvSpPr>
                <a:spLocks noChangeShapeType="1"/>
              </p:cNvSpPr>
              <p:nvPr>
                <p:custDataLst>
                  <p:tags r:id="rId1141"/>
                </p:custDataLst>
              </p:nvPr>
            </p:nvSpPr>
            <p:spPr bwMode="auto">
              <a:xfrm>
                <a:off x="322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Line 767"/>
              <p:cNvSpPr>
                <a:spLocks noChangeShapeType="1"/>
              </p:cNvSpPr>
              <p:nvPr>
                <p:custDataLst>
                  <p:tags r:id="rId1142"/>
                </p:custDataLst>
              </p:nvPr>
            </p:nvSpPr>
            <p:spPr bwMode="auto">
              <a:xfrm>
                <a:off x="326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Line 768"/>
              <p:cNvSpPr>
                <a:spLocks noChangeShapeType="1"/>
              </p:cNvSpPr>
              <p:nvPr>
                <p:custDataLst>
                  <p:tags r:id="rId1143"/>
                </p:custDataLst>
              </p:nvPr>
            </p:nvSpPr>
            <p:spPr bwMode="auto">
              <a:xfrm>
                <a:off x="329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Line 769"/>
              <p:cNvSpPr>
                <a:spLocks noChangeShapeType="1"/>
              </p:cNvSpPr>
              <p:nvPr>
                <p:custDataLst>
                  <p:tags r:id="rId1144"/>
                </p:custDataLst>
              </p:nvPr>
            </p:nvSpPr>
            <p:spPr bwMode="auto">
              <a:xfrm>
                <a:off x="3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Line 770"/>
              <p:cNvSpPr>
                <a:spLocks noChangeShapeType="1"/>
              </p:cNvSpPr>
              <p:nvPr>
                <p:custDataLst>
                  <p:tags r:id="rId1145"/>
                </p:custDataLst>
              </p:nvPr>
            </p:nvSpPr>
            <p:spPr bwMode="auto">
              <a:xfrm>
                <a:off x="3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Line 771"/>
              <p:cNvSpPr>
                <a:spLocks noChangeShapeType="1"/>
              </p:cNvSpPr>
              <p:nvPr>
                <p:custDataLst>
                  <p:tags r:id="rId1146"/>
                </p:custDataLst>
              </p:nvPr>
            </p:nvSpPr>
            <p:spPr bwMode="auto">
              <a:xfrm>
                <a:off x="3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Line 772"/>
              <p:cNvSpPr>
                <a:spLocks noChangeShapeType="1"/>
              </p:cNvSpPr>
              <p:nvPr>
                <p:custDataLst>
                  <p:tags r:id="rId1147"/>
                </p:custDataLst>
              </p:nvPr>
            </p:nvSpPr>
            <p:spPr bwMode="auto">
              <a:xfrm>
                <a:off x="3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Line 773"/>
              <p:cNvSpPr>
                <a:spLocks noChangeShapeType="1"/>
              </p:cNvSpPr>
              <p:nvPr>
                <p:custDataLst>
                  <p:tags r:id="rId1148"/>
                </p:custDataLst>
              </p:nvPr>
            </p:nvSpPr>
            <p:spPr bwMode="auto">
              <a:xfrm>
                <a:off x="3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Line 774"/>
              <p:cNvSpPr>
                <a:spLocks noChangeShapeType="1"/>
              </p:cNvSpPr>
              <p:nvPr>
                <p:custDataLst>
                  <p:tags r:id="rId1149"/>
                </p:custDataLst>
              </p:nvPr>
            </p:nvSpPr>
            <p:spPr bwMode="auto">
              <a:xfrm>
                <a:off x="3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Line 775"/>
              <p:cNvSpPr>
                <a:spLocks noChangeShapeType="1"/>
              </p:cNvSpPr>
              <p:nvPr>
                <p:custDataLst>
                  <p:tags r:id="rId1150"/>
                </p:custDataLst>
              </p:nvPr>
            </p:nvSpPr>
            <p:spPr bwMode="auto">
              <a:xfrm>
                <a:off x="3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Line 776"/>
              <p:cNvSpPr>
                <a:spLocks noChangeShapeType="1"/>
              </p:cNvSpPr>
              <p:nvPr>
                <p:custDataLst>
                  <p:tags r:id="rId1151"/>
                </p:custDataLst>
              </p:nvPr>
            </p:nvSpPr>
            <p:spPr bwMode="auto">
              <a:xfrm>
                <a:off x="3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Line 777"/>
              <p:cNvSpPr>
                <a:spLocks noChangeShapeType="1"/>
              </p:cNvSpPr>
              <p:nvPr>
                <p:custDataLst>
                  <p:tags r:id="rId1152"/>
                </p:custDataLst>
              </p:nvPr>
            </p:nvSpPr>
            <p:spPr bwMode="auto">
              <a:xfrm>
                <a:off x="3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Line 778"/>
              <p:cNvSpPr>
                <a:spLocks noChangeShapeType="1"/>
              </p:cNvSpPr>
              <p:nvPr>
                <p:custDataLst>
                  <p:tags r:id="rId1153"/>
                </p:custDataLst>
              </p:nvPr>
            </p:nvSpPr>
            <p:spPr bwMode="auto">
              <a:xfrm>
                <a:off x="3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Line 779"/>
              <p:cNvSpPr>
                <a:spLocks noChangeShapeType="1"/>
              </p:cNvSpPr>
              <p:nvPr>
                <p:custDataLst>
                  <p:tags r:id="rId1154"/>
                </p:custDataLst>
              </p:nvPr>
            </p:nvSpPr>
            <p:spPr bwMode="auto">
              <a:xfrm>
                <a:off x="365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Line 780"/>
              <p:cNvSpPr>
                <a:spLocks noChangeShapeType="1"/>
              </p:cNvSpPr>
              <p:nvPr>
                <p:custDataLst>
                  <p:tags r:id="rId1155"/>
                </p:custDataLst>
              </p:nvPr>
            </p:nvSpPr>
            <p:spPr bwMode="auto">
              <a:xfrm>
                <a:off x="3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Line 781"/>
              <p:cNvSpPr>
                <a:spLocks noChangeShapeType="1"/>
              </p:cNvSpPr>
              <p:nvPr>
                <p:custDataLst>
                  <p:tags r:id="rId1156"/>
                </p:custDataLst>
              </p:nvPr>
            </p:nvSpPr>
            <p:spPr bwMode="auto">
              <a:xfrm>
                <a:off x="3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Line 782"/>
              <p:cNvSpPr>
                <a:spLocks noChangeShapeType="1"/>
              </p:cNvSpPr>
              <p:nvPr>
                <p:custDataLst>
                  <p:tags r:id="rId1157"/>
                </p:custDataLst>
              </p:nvPr>
            </p:nvSpPr>
            <p:spPr bwMode="auto">
              <a:xfrm>
                <a:off x="3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Line 783"/>
              <p:cNvSpPr>
                <a:spLocks noChangeShapeType="1"/>
              </p:cNvSpPr>
              <p:nvPr>
                <p:custDataLst>
                  <p:tags r:id="rId1158"/>
                </p:custDataLst>
              </p:nvPr>
            </p:nvSpPr>
            <p:spPr bwMode="auto">
              <a:xfrm>
                <a:off x="3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Line 784"/>
              <p:cNvSpPr>
                <a:spLocks noChangeShapeType="1"/>
              </p:cNvSpPr>
              <p:nvPr>
                <p:custDataLst>
                  <p:tags r:id="rId1159"/>
                </p:custDataLst>
              </p:nvPr>
            </p:nvSpPr>
            <p:spPr bwMode="auto">
              <a:xfrm>
                <a:off x="3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Line 785"/>
              <p:cNvSpPr>
                <a:spLocks noChangeShapeType="1"/>
              </p:cNvSpPr>
              <p:nvPr>
                <p:custDataLst>
                  <p:tags r:id="rId1160"/>
                </p:custDataLst>
              </p:nvPr>
            </p:nvSpPr>
            <p:spPr bwMode="auto">
              <a:xfrm>
                <a:off x="3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Line 786"/>
              <p:cNvSpPr>
                <a:spLocks noChangeShapeType="1"/>
              </p:cNvSpPr>
              <p:nvPr>
                <p:custDataLst>
                  <p:tags r:id="rId1161"/>
                </p:custDataLst>
              </p:nvPr>
            </p:nvSpPr>
            <p:spPr bwMode="auto">
              <a:xfrm>
                <a:off x="3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Line 787"/>
              <p:cNvSpPr>
                <a:spLocks noChangeShapeType="1"/>
              </p:cNvSpPr>
              <p:nvPr>
                <p:custDataLst>
                  <p:tags r:id="rId1162"/>
                </p:custDataLst>
              </p:nvPr>
            </p:nvSpPr>
            <p:spPr bwMode="auto">
              <a:xfrm>
                <a:off x="3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Line 788"/>
              <p:cNvSpPr>
                <a:spLocks noChangeShapeType="1"/>
              </p:cNvSpPr>
              <p:nvPr>
                <p:custDataLst>
                  <p:tags r:id="rId1163"/>
                </p:custDataLst>
              </p:nvPr>
            </p:nvSpPr>
            <p:spPr bwMode="auto">
              <a:xfrm>
                <a:off x="3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Line 789"/>
              <p:cNvSpPr>
                <a:spLocks noChangeShapeType="1"/>
              </p:cNvSpPr>
              <p:nvPr>
                <p:custDataLst>
                  <p:tags r:id="rId1164"/>
                </p:custDataLst>
              </p:nvPr>
            </p:nvSpPr>
            <p:spPr bwMode="auto">
              <a:xfrm>
                <a:off x="3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790"/>
              <p:cNvSpPr>
                <a:spLocks noChangeShapeType="1"/>
              </p:cNvSpPr>
              <p:nvPr>
                <p:custDataLst>
                  <p:tags r:id="rId1165"/>
                </p:custDataLst>
              </p:nvPr>
            </p:nvSpPr>
            <p:spPr bwMode="auto">
              <a:xfrm>
                <a:off x="4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791"/>
              <p:cNvSpPr>
                <a:spLocks noChangeShapeType="1"/>
              </p:cNvSpPr>
              <p:nvPr>
                <p:custDataLst>
                  <p:tags r:id="rId1166"/>
                </p:custDataLst>
              </p:nvPr>
            </p:nvSpPr>
            <p:spPr bwMode="auto">
              <a:xfrm>
                <a:off x="4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792"/>
              <p:cNvSpPr>
                <a:spLocks noChangeShapeType="1"/>
              </p:cNvSpPr>
              <p:nvPr>
                <p:custDataLst>
                  <p:tags r:id="rId1167"/>
                </p:custDataLst>
              </p:nvPr>
            </p:nvSpPr>
            <p:spPr bwMode="auto">
              <a:xfrm>
                <a:off x="4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Line 793"/>
              <p:cNvSpPr>
                <a:spLocks noChangeShapeType="1"/>
              </p:cNvSpPr>
              <p:nvPr>
                <p:custDataLst>
                  <p:tags r:id="rId1168"/>
                </p:custDataLst>
              </p:nvPr>
            </p:nvSpPr>
            <p:spPr bwMode="auto">
              <a:xfrm>
                <a:off x="411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794"/>
              <p:cNvSpPr>
                <a:spLocks noChangeShapeType="1"/>
              </p:cNvSpPr>
              <p:nvPr>
                <p:custDataLst>
                  <p:tags r:id="rId1169"/>
                </p:custDataLst>
              </p:nvPr>
            </p:nvSpPr>
            <p:spPr bwMode="auto">
              <a:xfrm>
                <a:off x="4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795"/>
              <p:cNvSpPr>
                <a:spLocks noChangeShapeType="1"/>
              </p:cNvSpPr>
              <p:nvPr>
                <p:custDataLst>
                  <p:tags r:id="rId1170"/>
                </p:custDataLst>
              </p:nvPr>
            </p:nvSpPr>
            <p:spPr bwMode="auto">
              <a:xfrm>
                <a:off x="4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796"/>
              <p:cNvSpPr>
                <a:spLocks/>
              </p:cNvSpPr>
              <p:nvPr>
                <p:custDataLst>
                  <p:tags r:id="rId1171"/>
                </p:custDataLst>
              </p:nvPr>
            </p:nvSpPr>
            <p:spPr bwMode="auto">
              <a:xfrm>
                <a:off x="4213" y="4051"/>
                <a:ext cx="15" cy="9"/>
              </a:xfrm>
              <a:custGeom>
                <a:avLst/>
                <a:gdLst>
                  <a:gd name="T0" fmla="*/ 0 w 11"/>
                  <a:gd name="T1" fmla="*/ 9368 h 6"/>
                  <a:gd name="T2" fmla="*/ 2693 w 11"/>
                  <a:gd name="T3" fmla="*/ 2397 h 6"/>
                  <a:gd name="T4" fmla="*/ 2824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0" y="6"/>
                    </a:moveTo>
                    <a:lnTo>
                      <a:pt x="10" y="1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797"/>
              <p:cNvSpPr>
                <a:spLocks/>
              </p:cNvSpPr>
              <p:nvPr>
                <p:custDataLst>
                  <p:tags r:id="rId1172"/>
                </p:custDataLst>
              </p:nvPr>
            </p:nvSpPr>
            <p:spPr bwMode="auto">
              <a:xfrm>
                <a:off x="4239" y="4024"/>
                <a:ext cx="7" cy="15"/>
              </a:xfrm>
              <a:custGeom>
                <a:avLst/>
                <a:gdLst>
                  <a:gd name="T0" fmla="*/ 0 w 5"/>
                  <a:gd name="T1" fmla="*/ 2824 h 11"/>
                  <a:gd name="T2" fmla="*/ 2220 w 5"/>
                  <a:gd name="T3" fmla="*/ 571 h 11"/>
                  <a:gd name="T4" fmla="*/ 2220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Line 798"/>
              <p:cNvSpPr>
                <a:spLocks noChangeShapeType="1"/>
              </p:cNvSpPr>
              <p:nvPr>
                <p:custDataLst>
                  <p:tags r:id="rId1173"/>
                </p:custDataLst>
              </p:nvPr>
            </p:nvSpPr>
            <p:spPr bwMode="auto">
              <a:xfrm flipV="1">
                <a:off x="4248" y="3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Line 799"/>
              <p:cNvSpPr>
                <a:spLocks noChangeShapeType="1"/>
              </p:cNvSpPr>
              <p:nvPr>
                <p:custDataLst>
                  <p:tags r:id="rId1174"/>
                </p:custDataLst>
              </p:nvPr>
            </p:nvSpPr>
            <p:spPr bwMode="auto">
              <a:xfrm flipV="1">
                <a:off x="4248" y="395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Line 800"/>
              <p:cNvSpPr>
                <a:spLocks noChangeShapeType="1"/>
              </p:cNvSpPr>
              <p:nvPr>
                <p:custDataLst>
                  <p:tags r:id="rId1175"/>
                </p:custDataLst>
              </p:nvPr>
            </p:nvSpPr>
            <p:spPr bwMode="auto">
              <a:xfrm flipV="1">
                <a:off x="4248" y="39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Line 801"/>
              <p:cNvSpPr>
                <a:spLocks noChangeShapeType="1"/>
              </p:cNvSpPr>
              <p:nvPr>
                <p:custDataLst>
                  <p:tags r:id="rId1176"/>
                </p:custDataLst>
              </p:nvPr>
            </p:nvSpPr>
            <p:spPr bwMode="auto">
              <a:xfrm flipV="1">
                <a:off x="4248" y="38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Line 802"/>
              <p:cNvSpPr>
                <a:spLocks noChangeShapeType="1"/>
              </p:cNvSpPr>
              <p:nvPr>
                <p:custDataLst>
                  <p:tags r:id="rId1177"/>
                </p:custDataLst>
              </p:nvPr>
            </p:nvSpPr>
            <p:spPr bwMode="auto">
              <a:xfrm flipV="1">
                <a:off x="4248" y="386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Line 803"/>
              <p:cNvSpPr>
                <a:spLocks noChangeShapeType="1"/>
              </p:cNvSpPr>
              <p:nvPr>
                <p:custDataLst>
                  <p:tags r:id="rId1178"/>
                </p:custDataLst>
              </p:nvPr>
            </p:nvSpPr>
            <p:spPr bwMode="auto">
              <a:xfrm flipV="1">
                <a:off x="4248" y="38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Line 804"/>
              <p:cNvSpPr>
                <a:spLocks noChangeShapeType="1"/>
              </p:cNvSpPr>
              <p:nvPr>
                <p:custDataLst>
                  <p:tags r:id="rId1179"/>
                </p:custDataLst>
              </p:nvPr>
            </p:nvSpPr>
            <p:spPr bwMode="auto">
              <a:xfrm flipV="1">
                <a:off x="4248" y="37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Line 805"/>
              <p:cNvSpPr>
                <a:spLocks noChangeShapeType="1"/>
              </p:cNvSpPr>
              <p:nvPr>
                <p:custDataLst>
                  <p:tags r:id="rId1180"/>
                </p:custDataLst>
              </p:nvPr>
            </p:nvSpPr>
            <p:spPr bwMode="auto">
              <a:xfrm flipV="1">
                <a:off x="4248" y="37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Line 806"/>
              <p:cNvSpPr>
                <a:spLocks noChangeShapeType="1"/>
              </p:cNvSpPr>
              <p:nvPr>
                <p:custDataLst>
                  <p:tags r:id="rId1181"/>
                </p:custDataLst>
              </p:nvPr>
            </p:nvSpPr>
            <p:spPr bwMode="auto">
              <a:xfrm flipV="1">
                <a:off x="4248" y="37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Line 807"/>
              <p:cNvSpPr>
                <a:spLocks noChangeShapeType="1"/>
              </p:cNvSpPr>
              <p:nvPr>
                <p:custDataLst>
                  <p:tags r:id="rId1182"/>
                </p:custDataLst>
              </p:nvPr>
            </p:nvSpPr>
            <p:spPr bwMode="auto">
              <a:xfrm flipV="1">
                <a:off x="4248" y="36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Line 808"/>
              <p:cNvSpPr>
                <a:spLocks noChangeShapeType="1"/>
              </p:cNvSpPr>
              <p:nvPr>
                <p:custDataLst>
                  <p:tags r:id="rId1183"/>
                </p:custDataLst>
              </p:nvPr>
            </p:nvSpPr>
            <p:spPr bwMode="auto">
              <a:xfrm flipV="1">
                <a:off x="4248" y="366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Line 809"/>
              <p:cNvSpPr>
                <a:spLocks noChangeShapeType="1"/>
              </p:cNvSpPr>
              <p:nvPr>
                <p:custDataLst>
                  <p:tags r:id="rId1184"/>
                </p:custDataLst>
              </p:nvPr>
            </p:nvSpPr>
            <p:spPr bwMode="auto">
              <a:xfrm flipV="1">
                <a:off x="4248" y="36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Line 810"/>
              <p:cNvSpPr>
                <a:spLocks noChangeShapeType="1"/>
              </p:cNvSpPr>
              <p:nvPr>
                <p:custDataLst>
                  <p:tags r:id="rId1185"/>
                </p:custDataLst>
              </p:nvPr>
            </p:nvSpPr>
            <p:spPr bwMode="auto">
              <a:xfrm flipV="1">
                <a:off x="4248" y="35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Line 811"/>
              <p:cNvSpPr>
                <a:spLocks noChangeShapeType="1"/>
              </p:cNvSpPr>
              <p:nvPr>
                <p:custDataLst>
                  <p:tags r:id="rId1186"/>
                </p:custDataLst>
              </p:nvPr>
            </p:nvSpPr>
            <p:spPr bwMode="auto">
              <a:xfrm flipV="1">
                <a:off x="4248" y="356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Line 812"/>
              <p:cNvSpPr>
                <a:spLocks noChangeShapeType="1"/>
              </p:cNvSpPr>
              <p:nvPr>
                <p:custDataLst>
                  <p:tags r:id="rId1187"/>
                </p:custDataLst>
              </p:nvPr>
            </p:nvSpPr>
            <p:spPr bwMode="auto">
              <a:xfrm flipV="1">
                <a:off x="4248" y="35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Line 813"/>
              <p:cNvSpPr>
                <a:spLocks noChangeShapeType="1"/>
              </p:cNvSpPr>
              <p:nvPr>
                <p:custDataLst>
                  <p:tags r:id="rId1188"/>
                </p:custDataLst>
              </p:nvPr>
            </p:nvSpPr>
            <p:spPr bwMode="auto">
              <a:xfrm flipV="1">
                <a:off x="4248" y="349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Line 814"/>
              <p:cNvSpPr>
                <a:spLocks noChangeShapeType="1"/>
              </p:cNvSpPr>
              <p:nvPr>
                <p:custDataLst>
                  <p:tags r:id="rId1189"/>
                </p:custDataLst>
              </p:nvPr>
            </p:nvSpPr>
            <p:spPr bwMode="auto">
              <a:xfrm flipV="1">
                <a:off x="4248" y="34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Line 815"/>
              <p:cNvSpPr>
                <a:spLocks noChangeShapeType="1"/>
              </p:cNvSpPr>
              <p:nvPr>
                <p:custDataLst>
                  <p:tags r:id="rId1190"/>
                </p:custDataLst>
              </p:nvPr>
            </p:nvSpPr>
            <p:spPr bwMode="auto">
              <a:xfrm flipV="1">
                <a:off x="4248" y="34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Line 816"/>
              <p:cNvSpPr>
                <a:spLocks noChangeShapeType="1"/>
              </p:cNvSpPr>
              <p:nvPr>
                <p:custDataLst>
                  <p:tags r:id="rId1191"/>
                </p:custDataLst>
              </p:nvPr>
            </p:nvSpPr>
            <p:spPr bwMode="auto">
              <a:xfrm flipV="1">
                <a:off x="4248" y="340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Line 817"/>
              <p:cNvSpPr>
                <a:spLocks noChangeShapeType="1"/>
              </p:cNvSpPr>
              <p:nvPr>
                <p:custDataLst>
                  <p:tags r:id="rId1192"/>
                </p:custDataLst>
              </p:nvPr>
            </p:nvSpPr>
            <p:spPr bwMode="auto">
              <a:xfrm flipV="1">
                <a:off x="4248" y="33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Line 818"/>
              <p:cNvSpPr>
                <a:spLocks noChangeShapeType="1"/>
              </p:cNvSpPr>
              <p:nvPr>
                <p:custDataLst>
                  <p:tags r:id="rId1193"/>
                </p:custDataLst>
              </p:nvPr>
            </p:nvSpPr>
            <p:spPr bwMode="auto">
              <a:xfrm flipV="1">
                <a:off x="4248" y="333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Line 819"/>
              <p:cNvSpPr>
                <a:spLocks noChangeShapeType="1"/>
              </p:cNvSpPr>
              <p:nvPr>
                <p:custDataLst>
                  <p:tags r:id="rId1194"/>
                </p:custDataLst>
              </p:nvPr>
            </p:nvSpPr>
            <p:spPr bwMode="auto">
              <a:xfrm flipV="1">
                <a:off x="4248" y="33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Line 820"/>
              <p:cNvSpPr>
                <a:spLocks noChangeShapeType="1"/>
              </p:cNvSpPr>
              <p:nvPr>
                <p:custDataLst>
                  <p:tags r:id="rId1195"/>
                </p:custDataLst>
              </p:nvPr>
            </p:nvSpPr>
            <p:spPr bwMode="auto">
              <a:xfrm flipV="1">
                <a:off x="4248" y="32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Line 821"/>
              <p:cNvSpPr>
                <a:spLocks noChangeShapeType="1"/>
              </p:cNvSpPr>
              <p:nvPr>
                <p:custDataLst>
                  <p:tags r:id="rId1196"/>
                </p:custDataLst>
              </p:nvPr>
            </p:nvSpPr>
            <p:spPr bwMode="auto">
              <a:xfrm flipV="1">
                <a:off x="4248" y="32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Line 822"/>
              <p:cNvSpPr>
                <a:spLocks noChangeShapeType="1"/>
              </p:cNvSpPr>
              <p:nvPr>
                <p:custDataLst>
                  <p:tags r:id="rId1197"/>
                </p:custDataLst>
              </p:nvPr>
            </p:nvSpPr>
            <p:spPr bwMode="auto">
              <a:xfrm flipV="1">
                <a:off x="4248" y="32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Line 823"/>
              <p:cNvSpPr>
                <a:spLocks noChangeShapeType="1"/>
              </p:cNvSpPr>
              <p:nvPr>
                <p:custDataLst>
                  <p:tags r:id="rId1198"/>
                </p:custDataLst>
              </p:nvPr>
            </p:nvSpPr>
            <p:spPr bwMode="auto">
              <a:xfrm flipV="1">
                <a:off x="4248" y="31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Line 824"/>
              <p:cNvSpPr>
                <a:spLocks noChangeShapeType="1"/>
              </p:cNvSpPr>
              <p:nvPr>
                <p:custDataLst>
                  <p:tags r:id="rId1199"/>
                </p:custDataLst>
              </p:nvPr>
            </p:nvSpPr>
            <p:spPr bwMode="auto">
              <a:xfrm flipV="1">
                <a:off x="4248" y="31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Line 825"/>
              <p:cNvSpPr>
                <a:spLocks noChangeShapeType="1"/>
              </p:cNvSpPr>
              <p:nvPr>
                <p:custDataLst>
                  <p:tags r:id="rId1200"/>
                </p:custDataLst>
              </p:nvPr>
            </p:nvSpPr>
            <p:spPr bwMode="auto">
              <a:xfrm flipV="1">
                <a:off x="4248" y="31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Line 826"/>
              <p:cNvSpPr>
                <a:spLocks noChangeShapeType="1"/>
              </p:cNvSpPr>
              <p:nvPr>
                <p:custDataLst>
                  <p:tags r:id="rId1201"/>
                </p:custDataLst>
              </p:nvPr>
            </p:nvSpPr>
            <p:spPr bwMode="auto">
              <a:xfrm flipV="1">
                <a:off x="4248" y="30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Line 827"/>
              <p:cNvSpPr>
                <a:spLocks noChangeShapeType="1"/>
              </p:cNvSpPr>
              <p:nvPr>
                <p:custDataLst>
                  <p:tags r:id="rId1202"/>
                </p:custDataLst>
              </p:nvPr>
            </p:nvSpPr>
            <p:spPr bwMode="auto">
              <a:xfrm flipV="1">
                <a:off x="4248" y="30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Line 828"/>
              <p:cNvSpPr>
                <a:spLocks noChangeShapeType="1"/>
              </p:cNvSpPr>
              <p:nvPr>
                <p:custDataLst>
                  <p:tags r:id="rId1203"/>
                </p:custDataLst>
              </p:nvPr>
            </p:nvSpPr>
            <p:spPr bwMode="auto">
              <a:xfrm flipV="1">
                <a:off x="4248" y="30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Line 829"/>
              <p:cNvSpPr>
                <a:spLocks noChangeShapeType="1"/>
              </p:cNvSpPr>
              <p:nvPr>
                <p:custDataLst>
                  <p:tags r:id="rId1204"/>
                </p:custDataLst>
              </p:nvPr>
            </p:nvSpPr>
            <p:spPr bwMode="auto">
              <a:xfrm flipV="1">
                <a:off x="4248" y="29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Line 830"/>
              <p:cNvSpPr>
                <a:spLocks noChangeShapeType="1"/>
              </p:cNvSpPr>
              <p:nvPr>
                <p:custDataLst>
                  <p:tags r:id="rId1205"/>
                </p:custDataLst>
              </p:nvPr>
            </p:nvSpPr>
            <p:spPr bwMode="auto">
              <a:xfrm flipV="1">
                <a:off x="4248" y="294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Line 831"/>
              <p:cNvSpPr>
                <a:spLocks noChangeShapeType="1"/>
              </p:cNvSpPr>
              <p:nvPr>
                <p:custDataLst>
                  <p:tags r:id="rId1206"/>
                </p:custDataLst>
              </p:nvPr>
            </p:nvSpPr>
            <p:spPr bwMode="auto">
              <a:xfrm flipV="1">
                <a:off x="4248" y="29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Line 832"/>
              <p:cNvSpPr>
                <a:spLocks noChangeShapeType="1"/>
              </p:cNvSpPr>
              <p:nvPr>
                <p:custDataLst>
                  <p:tags r:id="rId1207"/>
                </p:custDataLst>
              </p:nvPr>
            </p:nvSpPr>
            <p:spPr bwMode="auto">
              <a:xfrm flipV="1">
                <a:off x="4248" y="28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Line 833"/>
              <p:cNvSpPr>
                <a:spLocks noChangeShapeType="1"/>
              </p:cNvSpPr>
              <p:nvPr>
                <p:custDataLst>
                  <p:tags r:id="rId1208"/>
                </p:custDataLst>
              </p:nvPr>
            </p:nvSpPr>
            <p:spPr bwMode="auto">
              <a:xfrm flipV="1">
                <a:off x="4248" y="28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Line 834"/>
              <p:cNvSpPr>
                <a:spLocks noChangeShapeType="1"/>
              </p:cNvSpPr>
              <p:nvPr>
                <p:custDataLst>
                  <p:tags r:id="rId1209"/>
                </p:custDataLst>
              </p:nvPr>
            </p:nvSpPr>
            <p:spPr bwMode="auto">
              <a:xfrm flipV="1">
                <a:off x="4248" y="28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Line 835"/>
              <p:cNvSpPr>
                <a:spLocks noChangeShapeType="1"/>
              </p:cNvSpPr>
              <p:nvPr>
                <p:custDataLst>
                  <p:tags r:id="rId1210"/>
                </p:custDataLst>
              </p:nvPr>
            </p:nvSpPr>
            <p:spPr bwMode="auto">
              <a:xfrm flipV="1">
                <a:off x="4248" y="27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Line 836"/>
              <p:cNvSpPr>
                <a:spLocks noChangeShapeType="1"/>
              </p:cNvSpPr>
              <p:nvPr>
                <p:custDataLst>
                  <p:tags r:id="rId1211"/>
                </p:custDataLst>
              </p:nvPr>
            </p:nvSpPr>
            <p:spPr bwMode="auto">
              <a:xfrm flipV="1">
                <a:off x="4248" y="27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Line 837"/>
              <p:cNvSpPr>
                <a:spLocks noChangeShapeType="1"/>
              </p:cNvSpPr>
              <p:nvPr>
                <p:custDataLst>
                  <p:tags r:id="rId1212"/>
                </p:custDataLst>
              </p:nvPr>
            </p:nvSpPr>
            <p:spPr bwMode="auto">
              <a:xfrm flipV="1">
                <a:off x="4248" y="27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Line 838"/>
              <p:cNvSpPr>
                <a:spLocks noChangeShapeType="1"/>
              </p:cNvSpPr>
              <p:nvPr>
                <p:custDataLst>
                  <p:tags r:id="rId1213"/>
                </p:custDataLst>
              </p:nvPr>
            </p:nvSpPr>
            <p:spPr bwMode="auto">
              <a:xfrm flipV="1">
                <a:off x="4248" y="26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Line 839"/>
              <p:cNvSpPr>
                <a:spLocks noChangeShapeType="1"/>
              </p:cNvSpPr>
              <p:nvPr>
                <p:custDataLst>
                  <p:tags r:id="rId1214"/>
                </p:custDataLst>
              </p:nvPr>
            </p:nvSpPr>
            <p:spPr bwMode="auto">
              <a:xfrm flipV="1">
                <a:off x="4248" y="26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Line 840"/>
              <p:cNvSpPr>
                <a:spLocks noChangeShapeType="1"/>
              </p:cNvSpPr>
              <p:nvPr>
                <p:custDataLst>
                  <p:tags r:id="rId1215"/>
                </p:custDataLst>
              </p:nvPr>
            </p:nvSpPr>
            <p:spPr bwMode="auto">
              <a:xfrm flipV="1">
                <a:off x="4248" y="26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Line 841"/>
              <p:cNvSpPr>
                <a:spLocks noChangeShapeType="1"/>
              </p:cNvSpPr>
              <p:nvPr>
                <p:custDataLst>
                  <p:tags r:id="rId1216"/>
                </p:custDataLst>
              </p:nvPr>
            </p:nvSpPr>
            <p:spPr bwMode="auto">
              <a:xfrm flipV="1">
                <a:off x="4248" y="258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Line 842"/>
              <p:cNvSpPr>
                <a:spLocks noChangeShapeType="1"/>
              </p:cNvSpPr>
              <p:nvPr>
                <p:custDataLst>
                  <p:tags r:id="rId1217"/>
                </p:custDataLst>
              </p:nvPr>
            </p:nvSpPr>
            <p:spPr bwMode="auto">
              <a:xfrm flipV="1">
                <a:off x="4248" y="25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Line 843"/>
              <p:cNvSpPr>
                <a:spLocks noChangeShapeType="1"/>
              </p:cNvSpPr>
              <p:nvPr>
                <p:custDataLst>
                  <p:tags r:id="rId1218"/>
                </p:custDataLst>
              </p:nvPr>
            </p:nvSpPr>
            <p:spPr bwMode="auto">
              <a:xfrm flipV="1">
                <a:off x="4248" y="25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Line 844"/>
              <p:cNvSpPr>
                <a:spLocks noChangeShapeType="1"/>
              </p:cNvSpPr>
              <p:nvPr>
                <p:custDataLst>
                  <p:tags r:id="rId1219"/>
                </p:custDataLst>
              </p:nvPr>
            </p:nvSpPr>
            <p:spPr bwMode="auto">
              <a:xfrm flipV="1">
                <a:off x="4248" y="24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Line 845"/>
              <p:cNvSpPr>
                <a:spLocks noChangeShapeType="1"/>
              </p:cNvSpPr>
              <p:nvPr>
                <p:custDataLst>
                  <p:tags r:id="rId1220"/>
                </p:custDataLst>
              </p:nvPr>
            </p:nvSpPr>
            <p:spPr bwMode="auto">
              <a:xfrm flipV="1">
                <a:off x="4248" y="24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Line 846"/>
              <p:cNvSpPr>
                <a:spLocks noChangeShapeType="1"/>
              </p:cNvSpPr>
              <p:nvPr>
                <p:custDataLst>
                  <p:tags r:id="rId1221"/>
                </p:custDataLst>
              </p:nvPr>
            </p:nvSpPr>
            <p:spPr bwMode="auto">
              <a:xfrm flipV="1">
                <a:off x="4248" y="24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Line 847"/>
              <p:cNvSpPr>
                <a:spLocks noChangeShapeType="1"/>
              </p:cNvSpPr>
              <p:nvPr>
                <p:custDataLst>
                  <p:tags r:id="rId1222"/>
                </p:custDataLst>
              </p:nvPr>
            </p:nvSpPr>
            <p:spPr bwMode="auto">
              <a:xfrm flipV="1">
                <a:off x="4248" y="23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Line 848"/>
              <p:cNvSpPr>
                <a:spLocks noChangeShapeType="1"/>
              </p:cNvSpPr>
              <p:nvPr>
                <p:custDataLst>
                  <p:tags r:id="rId1223"/>
                </p:custDataLst>
              </p:nvPr>
            </p:nvSpPr>
            <p:spPr bwMode="auto">
              <a:xfrm flipV="1">
                <a:off x="4248" y="23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Line 849"/>
              <p:cNvSpPr>
                <a:spLocks noChangeShapeType="1"/>
              </p:cNvSpPr>
              <p:nvPr>
                <p:custDataLst>
                  <p:tags r:id="rId1224"/>
                </p:custDataLst>
              </p:nvPr>
            </p:nvSpPr>
            <p:spPr bwMode="auto">
              <a:xfrm flipV="1">
                <a:off x="4248" y="23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Line 850"/>
              <p:cNvSpPr>
                <a:spLocks noChangeShapeType="1"/>
              </p:cNvSpPr>
              <p:nvPr>
                <p:custDataLst>
                  <p:tags r:id="rId1225"/>
                </p:custDataLst>
              </p:nvPr>
            </p:nvSpPr>
            <p:spPr bwMode="auto">
              <a:xfrm flipV="1">
                <a:off x="4248" y="22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Line 851"/>
              <p:cNvSpPr>
                <a:spLocks noChangeShapeType="1"/>
              </p:cNvSpPr>
              <p:nvPr>
                <p:custDataLst>
                  <p:tags r:id="rId1226"/>
                </p:custDataLst>
              </p:nvPr>
            </p:nvSpPr>
            <p:spPr bwMode="auto">
              <a:xfrm flipV="1">
                <a:off x="4248" y="22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Line 852"/>
              <p:cNvSpPr>
                <a:spLocks noChangeShapeType="1"/>
              </p:cNvSpPr>
              <p:nvPr>
                <p:custDataLst>
                  <p:tags r:id="rId1227"/>
                </p:custDataLst>
              </p:nvPr>
            </p:nvSpPr>
            <p:spPr bwMode="auto">
              <a:xfrm flipV="1">
                <a:off x="4248" y="22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Line 853"/>
              <p:cNvSpPr>
                <a:spLocks noChangeShapeType="1"/>
              </p:cNvSpPr>
              <p:nvPr>
                <p:custDataLst>
                  <p:tags r:id="rId1228"/>
                </p:custDataLst>
              </p:nvPr>
            </p:nvSpPr>
            <p:spPr bwMode="auto">
              <a:xfrm flipV="1">
                <a:off x="4248" y="218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Line 854"/>
              <p:cNvSpPr>
                <a:spLocks noChangeShapeType="1"/>
              </p:cNvSpPr>
              <p:nvPr>
                <p:custDataLst>
                  <p:tags r:id="rId1229"/>
                </p:custDataLst>
              </p:nvPr>
            </p:nvSpPr>
            <p:spPr bwMode="auto">
              <a:xfrm flipV="1">
                <a:off x="4248" y="21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Line 855"/>
              <p:cNvSpPr>
                <a:spLocks noChangeShapeType="1"/>
              </p:cNvSpPr>
              <p:nvPr>
                <p:custDataLst>
                  <p:tags r:id="rId1230"/>
                </p:custDataLst>
              </p:nvPr>
            </p:nvSpPr>
            <p:spPr bwMode="auto">
              <a:xfrm flipV="1">
                <a:off x="4248" y="21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Line 856"/>
              <p:cNvSpPr>
                <a:spLocks noChangeShapeType="1"/>
              </p:cNvSpPr>
              <p:nvPr>
                <p:custDataLst>
                  <p:tags r:id="rId1231"/>
                </p:custDataLst>
              </p:nvPr>
            </p:nvSpPr>
            <p:spPr bwMode="auto">
              <a:xfrm flipV="1">
                <a:off x="4248" y="20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Line 857"/>
              <p:cNvSpPr>
                <a:spLocks noChangeShapeType="1"/>
              </p:cNvSpPr>
              <p:nvPr>
                <p:custDataLst>
                  <p:tags r:id="rId1232"/>
                </p:custDataLst>
              </p:nvPr>
            </p:nvSpPr>
            <p:spPr bwMode="auto">
              <a:xfrm flipV="1">
                <a:off x="4248" y="20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Line 858"/>
              <p:cNvSpPr>
                <a:spLocks noChangeShapeType="1"/>
              </p:cNvSpPr>
              <p:nvPr>
                <p:custDataLst>
                  <p:tags r:id="rId1233"/>
                </p:custDataLst>
              </p:nvPr>
            </p:nvSpPr>
            <p:spPr bwMode="auto">
              <a:xfrm flipV="1">
                <a:off x="4248" y="20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Line 859"/>
              <p:cNvSpPr>
                <a:spLocks noChangeShapeType="1"/>
              </p:cNvSpPr>
              <p:nvPr>
                <p:custDataLst>
                  <p:tags r:id="rId1234"/>
                </p:custDataLst>
              </p:nvPr>
            </p:nvSpPr>
            <p:spPr bwMode="auto">
              <a:xfrm flipV="1">
                <a:off x="4248" y="1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Freeform 860"/>
              <p:cNvSpPr>
                <a:spLocks/>
              </p:cNvSpPr>
              <p:nvPr>
                <p:custDataLst>
                  <p:tags r:id="rId1235"/>
                </p:custDataLst>
              </p:nvPr>
            </p:nvSpPr>
            <p:spPr bwMode="auto">
              <a:xfrm>
                <a:off x="4248" y="1959"/>
                <a:ext cx="0" cy="16"/>
              </a:xfrm>
              <a:custGeom>
                <a:avLst/>
                <a:gdLst>
                  <a:gd name="T0" fmla="*/ 2069 h 12"/>
                  <a:gd name="T1" fmla="*/ 491 h 12"/>
                  <a:gd name="T2" fmla="*/ 0 h 12"/>
                  <a:gd name="T3" fmla="*/ 0 60000 65536"/>
                  <a:gd name="T4" fmla="*/ 0 60000 65536"/>
                  <a:gd name="T5" fmla="*/ 0 60000 65536"/>
                  <a:gd name="T6" fmla="*/ 0 h 12"/>
                  <a:gd name="T7" fmla="*/ 12 h 1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2">
                    <a:moveTo>
                      <a:pt x="0" y="12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Freeform 861"/>
              <p:cNvSpPr>
                <a:spLocks/>
              </p:cNvSpPr>
              <p:nvPr>
                <p:custDataLst>
                  <p:tags r:id="rId1236"/>
                </p:custDataLst>
              </p:nvPr>
            </p:nvSpPr>
            <p:spPr bwMode="auto">
              <a:xfrm>
                <a:off x="4235" y="1930"/>
                <a:ext cx="9" cy="14"/>
              </a:xfrm>
              <a:custGeom>
                <a:avLst/>
                <a:gdLst>
                  <a:gd name="T0" fmla="*/ 631 w 7"/>
                  <a:gd name="T1" fmla="*/ 4351 h 10"/>
                  <a:gd name="T2" fmla="*/ 208 w 7"/>
                  <a:gd name="T3" fmla="*/ 844 h 10"/>
                  <a:gd name="T4" fmla="*/ 0 w 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0"/>
                  <a:gd name="T11" fmla="*/ 7 w 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0">
                    <a:moveTo>
                      <a:pt x="7" y="1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Freeform 862"/>
              <p:cNvSpPr>
                <a:spLocks/>
              </p:cNvSpPr>
              <p:nvPr>
                <p:custDataLst>
                  <p:tags r:id="rId1237"/>
                </p:custDataLst>
              </p:nvPr>
            </p:nvSpPr>
            <p:spPr bwMode="auto">
              <a:xfrm>
                <a:off x="4209" y="1912"/>
                <a:ext cx="15" cy="7"/>
              </a:xfrm>
              <a:custGeom>
                <a:avLst/>
                <a:gdLst>
                  <a:gd name="T0" fmla="*/ 2824 w 11"/>
                  <a:gd name="T1" fmla="*/ 2220 h 5"/>
                  <a:gd name="T2" fmla="*/ 779 w 11"/>
                  <a:gd name="T3" fmla="*/ 1 h 5"/>
                  <a:gd name="T4" fmla="*/ 0 w 1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5"/>
                  <a:gd name="T11" fmla="*/ 11 w 1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5">
                    <a:moveTo>
                      <a:pt x="11" y="5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Line 863"/>
              <p:cNvSpPr>
                <a:spLocks noChangeShapeType="1"/>
              </p:cNvSpPr>
              <p:nvPr>
                <p:custDataLst>
                  <p:tags r:id="rId1238"/>
                </p:custDataLst>
              </p:nvPr>
            </p:nvSpPr>
            <p:spPr bwMode="auto">
              <a:xfrm flipH="1">
                <a:off x="4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Line 864"/>
              <p:cNvSpPr>
                <a:spLocks noChangeShapeType="1"/>
              </p:cNvSpPr>
              <p:nvPr>
                <p:custDataLst>
                  <p:tags r:id="rId1239"/>
                </p:custDataLst>
              </p:nvPr>
            </p:nvSpPr>
            <p:spPr bwMode="auto">
              <a:xfrm flipH="1">
                <a:off x="4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Line 865"/>
              <p:cNvSpPr>
                <a:spLocks noChangeShapeType="1"/>
              </p:cNvSpPr>
              <p:nvPr>
                <p:custDataLst>
                  <p:tags r:id="rId1240"/>
                </p:custDataLst>
              </p:nvPr>
            </p:nvSpPr>
            <p:spPr bwMode="auto">
              <a:xfrm flipH="1">
                <a:off x="4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Line 866"/>
              <p:cNvSpPr>
                <a:spLocks noChangeShapeType="1"/>
              </p:cNvSpPr>
              <p:nvPr>
                <p:custDataLst>
                  <p:tags r:id="rId1241"/>
                </p:custDataLst>
              </p:nvPr>
            </p:nvSpPr>
            <p:spPr bwMode="auto">
              <a:xfrm flipH="1">
                <a:off x="4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Line 867"/>
              <p:cNvSpPr>
                <a:spLocks noChangeShapeType="1"/>
              </p:cNvSpPr>
              <p:nvPr>
                <p:custDataLst>
                  <p:tags r:id="rId1242"/>
                </p:custDataLst>
              </p:nvPr>
            </p:nvSpPr>
            <p:spPr bwMode="auto">
              <a:xfrm flipH="1">
                <a:off x="4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Line 868"/>
              <p:cNvSpPr>
                <a:spLocks noChangeShapeType="1"/>
              </p:cNvSpPr>
              <p:nvPr>
                <p:custDataLst>
                  <p:tags r:id="rId1243"/>
                </p:custDataLst>
              </p:nvPr>
            </p:nvSpPr>
            <p:spPr bwMode="auto">
              <a:xfrm flipH="1">
                <a:off x="4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Line 869"/>
              <p:cNvSpPr>
                <a:spLocks noChangeShapeType="1"/>
              </p:cNvSpPr>
              <p:nvPr>
                <p:custDataLst>
                  <p:tags r:id="rId1244"/>
                </p:custDataLst>
              </p:nvPr>
            </p:nvSpPr>
            <p:spPr bwMode="auto">
              <a:xfrm flipH="1">
                <a:off x="3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Line 870"/>
              <p:cNvSpPr>
                <a:spLocks noChangeShapeType="1"/>
              </p:cNvSpPr>
              <p:nvPr>
                <p:custDataLst>
                  <p:tags r:id="rId1245"/>
                </p:custDataLst>
              </p:nvPr>
            </p:nvSpPr>
            <p:spPr bwMode="auto">
              <a:xfrm flipH="1">
                <a:off x="3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Line 871"/>
              <p:cNvSpPr>
                <a:spLocks noChangeShapeType="1"/>
              </p:cNvSpPr>
              <p:nvPr>
                <p:custDataLst>
                  <p:tags r:id="rId1246"/>
                </p:custDataLst>
              </p:nvPr>
            </p:nvSpPr>
            <p:spPr bwMode="auto">
              <a:xfrm flipH="1">
                <a:off x="3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Line 872"/>
              <p:cNvSpPr>
                <a:spLocks noChangeShapeType="1"/>
              </p:cNvSpPr>
              <p:nvPr>
                <p:custDataLst>
                  <p:tags r:id="rId1247"/>
                </p:custDataLst>
              </p:nvPr>
            </p:nvSpPr>
            <p:spPr bwMode="auto">
              <a:xfrm flipH="1">
                <a:off x="3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Line 873"/>
              <p:cNvSpPr>
                <a:spLocks noChangeShapeType="1"/>
              </p:cNvSpPr>
              <p:nvPr>
                <p:custDataLst>
                  <p:tags r:id="rId1248"/>
                </p:custDataLst>
              </p:nvPr>
            </p:nvSpPr>
            <p:spPr bwMode="auto">
              <a:xfrm flipH="1">
                <a:off x="384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Line 874"/>
              <p:cNvSpPr>
                <a:spLocks noChangeShapeType="1"/>
              </p:cNvSpPr>
              <p:nvPr>
                <p:custDataLst>
                  <p:tags r:id="rId1249"/>
                </p:custDataLst>
              </p:nvPr>
            </p:nvSpPr>
            <p:spPr bwMode="auto">
              <a:xfrm flipH="1">
                <a:off x="3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Line 875"/>
              <p:cNvSpPr>
                <a:spLocks noChangeShapeType="1"/>
              </p:cNvSpPr>
              <p:nvPr>
                <p:custDataLst>
                  <p:tags r:id="rId1250"/>
                </p:custDataLst>
              </p:nvPr>
            </p:nvSpPr>
            <p:spPr bwMode="auto">
              <a:xfrm flipH="1">
                <a:off x="3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Line 876"/>
              <p:cNvSpPr>
                <a:spLocks noChangeShapeType="1"/>
              </p:cNvSpPr>
              <p:nvPr>
                <p:custDataLst>
                  <p:tags r:id="rId1251"/>
                </p:custDataLst>
              </p:nvPr>
            </p:nvSpPr>
            <p:spPr bwMode="auto">
              <a:xfrm flipH="1">
                <a:off x="3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Line 877"/>
              <p:cNvSpPr>
                <a:spLocks noChangeShapeType="1"/>
              </p:cNvSpPr>
              <p:nvPr>
                <p:custDataLst>
                  <p:tags r:id="rId1252"/>
                </p:custDataLst>
              </p:nvPr>
            </p:nvSpPr>
            <p:spPr bwMode="auto">
              <a:xfrm flipH="1">
                <a:off x="3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Line 878"/>
              <p:cNvSpPr>
                <a:spLocks noChangeShapeType="1"/>
              </p:cNvSpPr>
              <p:nvPr>
                <p:custDataLst>
                  <p:tags r:id="rId1253"/>
                </p:custDataLst>
              </p:nvPr>
            </p:nvSpPr>
            <p:spPr bwMode="auto">
              <a:xfrm flipH="1">
                <a:off x="3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Line 879"/>
              <p:cNvSpPr>
                <a:spLocks noChangeShapeType="1"/>
              </p:cNvSpPr>
              <p:nvPr>
                <p:custDataLst>
                  <p:tags r:id="rId1254"/>
                </p:custDataLst>
              </p:nvPr>
            </p:nvSpPr>
            <p:spPr bwMode="auto">
              <a:xfrm flipH="1">
                <a:off x="3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Line 880"/>
              <p:cNvSpPr>
                <a:spLocks noChangeShapeType="1"/>
              </p:cNvSpPr>
              <p:nvPr>
                <p:custDataLst>
                  <p:tags r:id="rId1255"/>
                </p:custDataLst>
              </p:nvPr>
            </p:nvSpPr>
            <p:spPr bwMode="auto">
              <a:xfrm flipH="1">
                <a:off x="3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Line 881"/>
              <p:cNvSpPr>
                <a:spLocks noChangeShapeType="1"/>
              </p:cNvSpPr>
              <p:nvPr>
                <p:custDataLst>
                  <p:tags r:id="rId1256"/>
                </p:custDataLst>
              </p:nvPr>
            </p:nvSpPr>
            <p:spPr bwMode="auto">
              <a:xfrm flipH="1">
                <a:off x="3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Line 882"/>
              <p:cNvSpPr>
                <a:spLocks noChangeShapeType="1"/>
              </p:cNvSpPr>
              <p:nvPr>
                <p:custDataLst>
                  <p:tags r:id="rId1257"/>
                </p:custDataLst>
              </p:nvPr>
            </p:nvSpPr>
            <p:spPr bwMode="auto">
              <a:xfrm flipH="1">
                <a:off x="3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Line 883"/>
              <p:cNvSpPr>
                <a:spLocks noChangeShapeType="1"/>
              </p:cNvSpPr>
              <p:nvPr>
                <p:custDataLst>
                  <p:tags r:id="rId1258"/>
                </p:custDataLst>
              </p:nvPr>
            </p:nvSpPr>
            <p:spPr bwMode="auto">
              <a:xfrm flipH="1">
                <a:off x="3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Line 884"/>
              <p:cNvSpPr>
                <a:spLocks noChangeShapeType="1"/>
              </p:cNvSpPr>
              <p:nvPr>
                <p:custDataLst>
                  <p:tags r:id="rId1259"/>
                </p:custDataLst>
              </p:nvPr>
            </p:nvSpPr>
            <p:spPr bwMode="auto">
              <a:xfrm flipH="1">
                <a:off x="3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Line 885"/>
              <p:cNvSpPr>
                <a:spLocks noChangeShapeType="1"/>
              </p:cNvSpPr>
              <p:nvPr>
                <p:custDataLst>
                  <p:tags r:id="rId1260"/>
                </p:custDataLst>
              </p:nvPr>
            </p:nvSpPr>
            <p:spPr bwMode="auto">
              <a:xfrm flipH="1">
                <a:off x="3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Line 886"/>
              <p:cNvSpPr>
                <a:spLocks noChangeShapeType="1"/>
              </p:cNvSpPr>
              <p:nvPr>
                <p:custDataLst>
                  <p:tags r:id="rId1261"/>
                </p:custDataLst>
              </p:nvPr>
            </p:nvSpPr>
            <p:spPr bwMode="auto">
              <a:xfrm flipH="1">
                <a:off x="3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Line 887"/>
              <p:cNvSpPr>
                <a:spLocks noChangeShapeType="1"/>
              </p:cNvSpPr>
              <p:nvPr>
                <p:custDataLst>
                  <p:tags r:id="rId1262"/>
                </p:custDataLst>
              </p:nvPr>
            </p:nvSpPr>
            <p:spPr bwMode="auto">
              <a:xfrm flipH="1">
                <a:off x="338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Line 888"/>
              <p:cNvSpPr>
                <a:spLocks noChangeShapeType="1"/>
              </p:cNvSpPr>
              <p:nvPr>
                <p:custDataLst>
                  <p:tags r:id="rId1263"/>
                </p:custDataLst>
              </p:nvPr>
            </p:nvSpPr>
            <p:spPr bwMode="auto">
              <a:xfrm flipH="1">
                <a:off x="3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Line 889"/>
              <p:cNvSpPr>
                <a:spLocks noChangeShapeType="1"/>
              </p:cNvSpPr>
              <p:nvPr>
                <p:custDataLst>
                  <p:tags r:id="rId1264"/>
                </p:custDataLst>
              </p:nvPr>
            </p:nvSpPr>
            <p:spPr bwMode="auto">
              <a:xfrm flipH="1">
                <a:off x="332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Line 890"/>
              <p:cNvSpPr>
                <a:spLocks noChangeShapeType="1"/>
              </p:cNvSpPr>
              <p:nvPr>
                <p:custDataLst>
                  <p:tags r:id="rId1265"/>
                </p:custDataLst>
              </p:nvPr>
            </p:nvSpPr>
            <p:spPr bwMode="auto">
              <a:xfrm flipH="1">
                <a:off x="329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Line 891"/>
              <p:cNvSpPr>
                <a:spLocks noChangeShapeType="1"/>
              </p:cNvSpPr>
              <p:nvPr>
                <p:custDataLst>
                  <p:tags r:id="rId1266"/>
                </p:custDataLst>
              </p:nvPr>
            </p:nvSpPr>
            <p:spPr bwMode="auto">
              <a:xfrm flipH="1">
                <a:off x="325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Line 892"/>
              <p:cNvSpPr>
                <a:spLocks noChangeShapeType="1"/>
              </p:cNvSpPr>
              <p:nvPr>
                <p:custDataLst>
                  <p:tags r:id="rId1267"/>
                </p:custDataLst>
              </p:nvPr>
            </p:nvSpPr>
            <p:spPr bwMode="auto">
              <a:xfrm flipH="1">
                <a:off x="322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Line 893"/>
              <p:cNvSpPr>
                <a:spLocks noChangeShapeType="1"/>
              </p:cNvSpPr>
              <p:nvPr>
                <p:custDataLst>
                  <p:tags r:id="rId1268"/>
                </p:custDataLst>
              </p:nvPr>
            </p:nvSpPr>
            <p:spPr bwMode="auto">
              <a:xfrm flipH="1">
                <a:off x="319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Line 894"/>
              <p:cNvSpPr>
                <a:spLocks noChangeShapeType="1"/>
              </p:cNvSpPr>
              <p:nvPr>
                <p:custDataLst>
                  <p:tags r:id="rId1269"/>
                </p:custDataLst>
              </p:nvPr>
            </p:nvSpPr>
            <p:spPr bwMode="auto">
              <a:xfrm flipH="1">
                <a:off x="316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Line 895"/>
              <p:cNvSpPr>
                <a:spLocks noChangeShapeType="1"/>
              </p:cNvSpPr>
              <p:nvPr>
                <p:custDataLst>
                  <p:tags r:id="rId1270"/>
                </p:custDataLst>
              </p:nvPr>
            </p:nvSpPr>
            <p:spPr bwMode="auto">
              <a:xfrm flipH="1">
                <a:off x="312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Line 896"/>
              <p:cNvSpPr>
                <a:spLocks noChangeShapeType="1"/>
              </p:cNvSpPr>
              <p:nvPr>
                <p:custDataLst>
                  <p:tags r:id="rId1271"/>
                </p:custDataLst>
              </p:nvPr>
            </p:nvSpPr>
            <p:spPr bwMode="auto">
              <a:xfrm flipH="1">
                <a:off x="309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Line 897"/>
              <p:cNvSpPr>
                <a:spLocks noChangeShapeType="1"/>
              </p:cNvSpPr>
              <p:nvPr>
                <p:custDataLst>
                  <p:tags r:id="rId1272"/>
                </p:custDataLst>
              </p:nvPr>
            </p:nvSpPr>
            <p:spPr bwMode="auto">
              <a:xfrm flipH="1">
                <a:off x="306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Line 898"/>
              <p:cNvSpPr>
                <a:spLocks noChangeShapeType="1"/>
              </p:cNvSpPr>
              <p:nvPr>
                <p:custDataLst>
                  <p:tags r:id="rId1273"/>
                </p:custDataLst>
              </p:nvPr>
            </p:nvSpPr>
            <p:spPr bwMode="auto">
              <a:xfrm flipH="1">
                <a:off x="302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Line 899"/>
              <p:cNvSpPr>
                <a:spLocks noChangeShapeType="1"/>
              </p:cNvSpPr>
              <p:nvPr>
                <p:custDataLst>
                  <p:tags r:id="rId1274"/>
                </p:custDataLst>
              </p:nvPr>
            </p:nvSpPr>
            <p:spPr bwMode="auto">
              <a:xfrm flipH="1">
                <a:off x="299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Line 900"/>
              <p:cNvSpPr>
                <a:spLocks noChangeShapeType="1"/>
              </p:cNvSpPr>
              <p:nvPr>
                <p:custDataLst>
                  <p:tags r:id="rId1275"/>
                </p:custDataLst>
              </p:nvPr>
            </p:nvSpPr>
            <p:spPr bwMode="auto">
              <a:xfrm flipH="1">
                <a:off x="296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Line 901"/>
              <p:cNvSpPr>
                <a:spLocks noChangeShapeType="1"/>
              </p:cNvSpPr>
              <p:nvPr>
                <p:custDataLst>
                  <p:tags r:id="rId1276"/>
                </p:custDataLst>
              </p:nvPr>
            </p:nvSpPr>
            <p:spPr bwMode="auto">
              <a:xfrm flipH="1">
                <a:off x="293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Line 902"/>
              <p:cNvSpPr>
                <a:spLocks noChangeShapeType="1"/>
              </p:cNvSpPr>
              <p:nvPr>
                <p:custDataLst>
                  <p:tags r:id="rId1277"/>
                </p:custDataLst>
              </p:nvPr>
            </p:nvSpPr>
            <p:spPr bwMode="auto">
              <a:xfrm flipH="1">
                <a:off x="289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Line 903"/>
              <p:cNvSpPr>
                <a:spLocks noChangeShapeType="1"/>
              </p:cNvSpPr>
              <p:nvPr>
                <p:custDataLst>
                  <p:tags r:id="rId1278"/>
                </p:custDataLst>
              </p:nvPr>
            </p:nvSpPr>
            <p:spPr bwMode="auto">
              <a:xfrm flipH="1">
                <a:off x="286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Line 904"/>
              <p:cNvSpPr>
                <a:spLocks noChangeShapeType="1"/>
              </p:cNvSpPr>
              <p:nvPr>
                <p:custDataLst>
                  <p:tags r:id="rId1279"/>
                </p:custDataLst>
              </p:nvPr>
            </p:nvSpPr>
            <p:spPr bwMode="auto">
              <a:xfrm flipH="1">
                <a:off x="283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Line 905"/>
              <p:cNvSpPr>
                <a:spLocks noChangeShapeType="1"/>
              </p:cNvSpPr>
              <p:nvPr>
                <p:custDataLst>
                  <p:tags r:id="rId1280"/>
                </p:custDataLst>
              </p:nvPr>
            </p:nvSpPr>
            <p:spPr bwMode="auto">
              <a:xfrm flipH="1">
                <a:off x="279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Line 906"/>
              <p:cNvSpPr>
                <a:spLocks noChangeShapeType="1"/>
              </p:cNvSpPr>
              <p:nvPr>
                <p:custDataLst>
                  <p:tags r:id="rId1281"/>
                </p:custDataLst>
              </p:nvPr>
            </p:nvSpPr>
            <p:spPr bwMode="auto">
              <a:xfrm flipH="1">
                <a:off x="276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Line 907"/>
              <p:cNvSpPr>
                <a:spLocks noChangeShapeType="1"/>
              </p:cNvSpPr>
              <p:nvPr>
                <p:custDataLst>
                  <p:tags r:id="rId1282"/>
                </p:custDataLst>
              </p:nvPr>
            </p:nvSpPr>
            <p:spPr bwMode="auto">
              <a:xfrm flipH="1">
                <a:off x="273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Line 908"/>
              <p:cNvSpPr>
                <a:spLocks noChangeShapeType="1"/>
              </p:cNvSpPr>
              <p:nvPr>
                <p:custDataLst>
                  <p:tags r:id="rId1283"/>
                </p:custDataLst>
              </p:nvPr>
            </p:nvSpPr>
            <p:spPr bwMode="auto">
              <a:xfrm flipH="1">
                <a:off x="270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Line 909"/>
              <p:cNvSpPr>
                <a:spLocks noChangeShapeType="1"/>
              </p:cNvSpPr>
              <p:nvPr>
                <p:custDataLst>
                  <p:tags r:id="rId1284"/>
                </p:custDataLst>
              </p:nvPr>
            </p:nvSpPr>
            <p:spPr bwMode="auto">
              <a:xfrm flipH="1">
                <a:off x="266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Line 910"/>
              <p:cNvSpPr>
                <a:spLocks noChangeShapeType="1"/>
              </p:cNvSpPr>
              <p:nvPr>
                <p:custDataLst>
                  <p:tags r:id="rId1285"/>
                </p:custDataLst>
              </p:nvPr>
            </p:nvSpPr>
            <p:spPr bwMode="auto">
              <a:xfrm flipH="1">
                <a:off x="263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Line 911"/>
              <p:cNvSpPr>
                <a:spLocks noChangeShapeType="1"/>
              </p:cNvSpPr>
              <p:nvPr>
                <p:custDataLst>
                  <p:tags r:id="rId1286"/>
                </p:custDataLst>
              </p:nvPr>
            </p:nvSpPr>
            <p:spPr bwMode="auto">
              <a:xfrm flipH="1">
                <a:off x="260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Line 912"/>
              <p:cNvSpPr>
                <a:spLocks noChangeShapeType="1"/>
              </p:cNvSpPr>
              <p:nvPr>
                <p:custDataLst>
                  <p:tags r:id="rId1287"/>
                </p:custDataLst>
              </p:nvPr>
            </p:nvSpPr>
            <p:spPr bwMode="auto">
              <a:xfrm flipH="1">
                <a:off x="256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Line 913"/>
              <p:cNvSpPr>
                <a:spLocks noChangeShapeType="1"/>
              </p:cNvSpPr>
              <p:nvPr>
                <p:custDataLst>
                  <p:tags r:id="rId1288"/>
                </p:custDataLst>
              </p:nvPr>
            </p:nvSpPr>
            <p:spPr bwMode="auto">
              <a:xfrm flipH="1">
                <a:off x="253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Line 914"/>
              <p:cNvSpPr>
                <a:spLocks noChangeShapeType="1"/>
              </p:cNvSpPr>
              <p:nvPr>
                <p:custDataLst>
                  <p:tags r:id="rId1289"/>
                </p:custDataLst>
              </p:nvPr>
            </p:nvSpPr>
            <p:spPr bwMode="auto">
              <a:xfrm flipH="1">
                <a:off x="250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Line 915"/>
              <p:cNvSpPr>
                <a:spLocks noChangeShapeType="1"/>
              </p:cNvSpPr>
              <p:nvPr>
                <p:custDataLst>
                  <p:tags r:id="rId1290"/>
                </p:custDataLst>
              </p:nvPr>
            </p:nvSpPr>
            <p:spPr bwMode="auto">
              <a:xfrm flipH="1">
                <a:off x="247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Line 916"/>
              <p:cNvSpPr>
                <a:spLocks noChangeShapeType="1"/>
              </p:cNvSpPr>
              <p:nvPr>
                <p:custDataLst>
                  <p:tags r:id="rId1291"/>
                </p:custDataLst>
              </p:nvPr>
            </p:nvSpPr>
            <p:spPr bwMode="auto">
              <a:xfrm flipH="1">
                <a:off x="243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Line 917"/>
              <p:cNvSpPr>
                <a:spLocks noChangeShapeType="1"/>
              </p:cNvSpPr>
              <p:nvPr>
                <p:custDataLst>
                  <p:tags r:id="rId1292"/>
                </p:custDataLst>
              </p:nvPr>
            </p:nvSpPr>
            <p:spPr bwMode="auto">
              <a:xfrm flipH="1">
                <a:off x="240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Line 918"/>
              <p:cNvSpPr>
                <a:spLocks noChangeShapeType="1"/>
              </p:cNvSpPr>
              <p:nvPr>
                <p:custDataLst>
                  <p:tags r:id="rId1293"/>
                </p:custDataLst>
              </p:nvPr>
            </p:nvSpPr>
            <p:spPr bwMode="auto">
              <a:xfrm flipH="1">
                <a:off x="237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Line 919"/>
              <p:cNvSpPr>
                <a:spLocks noChangeShapeType="1"/>
              </p:cNvSpPr>
              <p:nvPr>
                <p:custDataLst>
                  <p:tags r:id="rId1294"/>
                </p:custDataLst>
              </p:nvPr>
            </p:nvSpPr>
            <p:spPr bwMode="auto">
              <a:xfrm flipH="1">
                <a:off x="234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Line 920"/>
              <p:cNvSpPr>
                <a:spLocks noChangeShapeType="1"/>
              </p:cNvSpPr>
              <p:nvPr>
                <p:custDataLst>
                  <p:tags r:id="rId1295"/>
                </p:custDataLst>
              </p:nvPr>
            </p:nvSpPr>
            <p:spPr bwMode="auto">
              <a:xfrm flipH="1">
                <a:off x="230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Line 921"/>
              <p:cNvSpPr>
                <a:spLocks noChangeShapeType="1"/>
              </p:cNvSpPr>
              <p:nvPr>
                <p:custDataLst>
                  <p:tags r:id="rId1296"/>
                </p:custDataLst>
              </p:nvPr>
            </p:nvSpPr>
            <p:spPr bwMode="auto">
              <a:xfrm flipH="1">
                <a:off x="227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Line 922"/>
              <p:cNvSpPr>
                <a:spLocks noChangeShapeType="1"/>
              </p:cNvSpPr>
              <p:nvPr>
                <p:custDataLst>
                  <p:tags r:id="rId1297"/>
                </p:custDataLst>
              </p:nvPr>
            </p:nvSpPr>
            <p:spPr bwMode="auto">
              <a:xfrm flipH="1">
                <a:off x="224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Line 923"/>
              <p:cNvSpPr>
                <a:spLocks noChangeShapeType="1"/>
              </p:cNvSpPr>
              <p:nvPr>
                <p:custDataLst>
                  <p:tags r:id="rId1298"/>
                </p:custDataLst>
              </p:nvPr>
            </p:nvSpPr>
            <p:spPr bwMode="auto">
              <a:xfrm flipH="1">
                <a:off x="220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Line 924"/>
              <p:cNvSpPr>
                <a:spLocks noChangeShapeType="1"/>
              </p:cNvSpPr>
              <p:nvPr>
                <p:custDataLst>
                  <p:tags r:id="rId1299"/>
                </p:custDataLst>
              </p:nvPr>
            </p:nvSpPr>
            <p:spPr bwMode="auto">
              <a:xfrm flipH="1">
                <a:off x="2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Line 925"/>
              <p:cNvSpPr>
                <a:spLocks noChangeShapeType="1"/>
              </p:cNvSpPr>
              <p:nvPr>
                <p:custDataLst>
                  <p:tags r:id="rId1300"/>
                </p:custDataLst>
              </p:nvPr>
            </p:nvSpPr>
            <p:spPr bwMode="auto">
              <a:xfrm flipH="1">
                <a:off x="2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Line 926"/>
              <p:cNvSpPr>
                <a:spLocks noChangeShapeType="1"/>
              </p:cNvSpPr>
              <p:nvPr>
                <p:custDataLst>
                  <p:tags r:id="rId1301"/>
                </p:custDataLst>
              </p:nvPr>
            </p:nvSpPr>
            <p:spPr bwMode="auto">
              <a:xfrm flipH="1">
                <a:off x="2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Line 927"/>
              <p:cNvSpPr>
                <a:spLocks noChangeShapeType="1"/>
              </p:cNvSpPr>
              <p:nvPr>
                <p:custDataLst>
                  <p:tags r:id="rId1302"/>
                </p:custDataLst>
              </p:nvPr>
            </p:nvSpPr>
            <p:spPr bwMode="auto">
              <a:xfrm flipH="1">
                <a:off x="2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Line 928"/>
              <p:cNvSpPr>
                <a:spLocks noChangeShapeType="1"/>
              </p:cNvSpPr>
              <p:nvPr>
                <p:custDataLst>
                  <p:tags r:id="rId1303"/>
                </p:custDataLst>
              </p:nvPr>
            </p:nvSpPr>
            <p:spPr bwMode="auto">
              <a:xfrm flipH="1">
                <a:off x="2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Line 929"/>
              <p:cNvSpPr>
                <a:spLocks noChangeShapeType="1"/>
              </p:cNvSpPr>
              <p:nvPr>
                <p:custDataLst>
                  <p:tags r:id="rId1304"/>
                </p:custDataLst>
              </p:nvPr>
            </p:nvSpPr>
            <p:spPr bwMode="auto">
              <a:xfrm flipH="1">
                <a:off x="2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Line 930"/>
              <p:cNvSpPr>
                <a:spLocks noChangeShapeType="1"/>
              </p:cNvSpPr>
              <p:nvPr>
                <p:custDataLst>
                  <p:tags r:id="rId1305"/>
                </p:custDataLst>
              </p:nvPr>
            </p:nvSpPr>
            <p:spPr bwMode="auto">
              <a:xfrm flipH="1">
                <a:off x="1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Line 931"/>
              <p:cNvSpPr>
                <a:spLocks noChangeShapeType="1"/>
              </p:cNvSpPr>
              <p:nvPr>
                <p:custDataLst>
                  <p:tags r:id="rId1306"/>
                </p:custDataLst>
              </p:nvPr>
            </p:nvSpPr>
            <p:spPr bwMode="auto">
              <a:xfrm flipH="1">
                <a:off x="1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Line 932"/>
              <p:cNvSpPr>
                <a:spLocks noChangeShapeType="1"/>
              </p:cNvSpPr>
              <p:nvPr>
                <p:custDataLst>
                  <p:tags r:id="rId1307"/>
                </p:custDataLst>
              </p:nvPr>
            </p:nvSpPr>
            <p:spPr bwMode="auto">
              <a:xfrm flipH="1">
                <a:off x="1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Line 933"/>
              <p:cNvSpPr>
                <a:spLocks noChangeShapeType="1"/>
              </p:cNvSpPr>
              <p:nvPr>
                <p:custDataLst>
                  <p:tags r:id="rId1308"/>
                </p:custDataLst>
              </p:nvPr>
            </p:nvSpPr>
            <p:spPr bwMode="auto">
              <a:xfrm flipH="1">
                <a:off x="1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Line 934"/>
              <p:cNvSpPr>
                <a:spLocks noChangeShapeType="1"/>
              </p:cNvSpPr>
              <p:nvPr>
                <p:custDataLst>
                  <p:tags r:id="rId1309"/>
                </p:custDataLst>
              </p:nvPr>
            </p:nvSpPr>
            <p:spPr bwMode="auto">
              <a:xfrm flipH="1">
                <a:off x="184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Line 935"/>
              <p:cNvSpPr>
                <a:spLocks noChangeShapeType="1"/>
              </p:cNvSpPr>
              <p:nvPr>
                <p:custDataLst>
                  <p:tags r:id="rId1310"/>
                </p:custDataLst>
              </p:nvPr>
            </p:nvSpPr>
            <p:spPr bwMode="auto">
              <a:xfrm flipH="1">
                <a:off x="1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Line 936"/>
              <p:cNvSpPr>
                <a:spLocks noChangeShapeType="1"/>
              </p:cNvSpPr>
              <p:nvPr>
                <p:custDataLst>
                  <p:tags r:id="rId1311"/>
                </p:custDataLst>
              </p:nvPr>
            </p:nvSpPr>
            <p:spPr bwMode="auto">
              <a:xfrm flipH="1">
                <a:off x="1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Line 937"/>
              <p:cNvSpPr>
                <a:spLocks noChangeShapeType="1"/>
              </p:cNvSpPr>
              <p:nvPr>
                <p:custDataLst>
                  <p:tags r:id="rId1312"/>
                </p:custDataLst>
              </p:nvPr>
            </p:nvSpPr>
            <p:spPr bwMode="auto">
              <a:xfrm flipH="1">
                <a:off x="1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Line 938"/>
              <p:cNvSpPr>
                <a:spLocks noChangeShapeType="1"/>
              </p:cNvSpPr>
              <p:nvPr>
                <p:custDataLst>
                  <p:tags r:id="rId1313"/>
                </p:custDataLst>
              </p:nvPr>
            </p:nvSpPr>
            <p:spPr bwMode="auto">
              <a:xfrm flipH="1">
                <a:off x="1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Line 939"/>
              <p:cNvSpPr>
                <a:spLocks noChangeShapeType="1"/>
              </p:cNvSpPr>
              <p:nvPr>
                <p:custDataLst>
                  <p:tags r:id="rId1314"/>
                </p:custDataLst>
              </p:nvPr>
            </p:nvSpPr>
            <p:spPr bwMode="auto">
              <a:xfrm flipH="1">
                <a:off x="1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Line 940"/>
              <p:cNvSpPr>
                <a:spLocks noChangeShapeType="1"/>
              </p:cNvSpPr>
              <p:nvPr>
                <p:custDataLst>
                  <p:tags r:id="rId1315"/>
                </p:custDataLst>
              </p:nvPr>
            </p:nvSpPr>
            <p:spPr bwMode="auto">
              <a:xfrm flipH="1">
                <a:off x="1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Line 941"/>
              <p:cNvSpPr>
                <a:spLocks noChangeShapeType="1"/>
              </p:cNvSpPr>
              <p:nvPr>
                <p:custDataLst>
                  <p:tags r:id="rId1316"/>
                </p:custDataLst>
              </p:nvPr>
            </p:nvSpPr>
            <p:spPr bwMode="auto">
              <a:xfrm flipH="1">
                <a:off x="1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Line 942"/>
              <p:cNvSpPr>
                <a:spLocks noChangeShapeType="1"/>
              </p:cNvSpPr>
              <p:nvPr>
                <p:custDataLst>
                  <p:tags r:id="rId1317"/>
                </p:custDataLst>
              </p:nvPr>
            </p:nvSpPr>
            <p:spPr bwMode="auto">
              <a:xfrm flipH="1">
                <a:off x="1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Line 943"/>
              <p:cNvSpPr>
                <a:spLocks noChangeShapeType="1"/>
              </p:cNvSpPr>
              <p:nvPr>
                <p:custDataLst>
                  <p:tags r:id="rId1318"/>
                </p:custDataLst>
              </p:nvPr>
            </p:nvSpPr>
            <p:spPr bwMode="auto">
              <a:xfrm flipH="1">
                <a:off x="1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Line 944"/>
              <p:cNvSpPr>
                <a:spLocks noChangeShapeType="1"/>
              </p:cNvSpPr>
              <p:nvPr>
                <p:custDataLst>
                  <p:tags r:id="rId1319"/>
                </p:custDataLst>
              </p:nvPr>
            </p:nvSpPr>
            <p:spPr bwMode="auto">
              <a:xfrm flipH="1">
                <a:off x="1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Line 945"/>
              <p:cNvSpPr>
                <a:spLocks noChangeShapeType="1"/>
              </p:cNvSpPr>
              <p:nvPr>
                <p:custDataLst>
                  <p:tags r:id="rId1320"/>
                </p:custDataLst>
              </p:nvPr>
            </p:nvSpPr>
            <p:spPr bwMode="auto">
              <a:xfrm flipH="1">
                <a:off x="1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Line 946"/>
              <p:cNvSpPr>
                <a:spLocks noChangeShapeType="1"/>
              </p:cNvSpPr>
              <p:nvPr>
                <p:custDataLst>
                  <p:tags r:id="rId1321"/>
                </p:custDataLst>
              </p:nvPr>
            </p:nvSpPr>
            <p:spPr bwMode="auto">
              <a:xfrm flipH="1">
                <a:off x="1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Line 947"/>
              <p:cNvSpPr>
                <a:spLocks noChangeShapeType="1"/>
              </p:cNvSpPr>
              <p:nvPr>
                <p:custDataLst>
                  <p:tags r:id="rId1322"/>
                </p:custDataLst>
              </p:nvPr>
            </p:nvSpPr>
            <p:spPr bwMode="auto">
              <a:xfrm flipH="1">
                <a:off x="1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Line 948"/>
              <p:cNvSpPr>
                <a:spLocks noChangeShapeType="1"/>
              </p:cNvSpPr>
              <p:nvPr>
                <p:custDataLst>
                  <p:tags r:id="rId1323"/>
                </p:custDataLst>
              </p:nvPr>
            </p:nvSpPr>
            <p:spPr bwMode="auto">
              <a:xfrm flipH="1">
                <a:off x="138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7" name="Line 949"/>
              <p:cNvSpPr>
                <a:spLocks noChangeShapeType="1"/>
              </p:cNvSpPr>
              <p:nvPr>
                <p:custDataLst>
                  <p:tags r:id="rId1324"/>
                </p:custDataLst>
              </p:nvPr>
            </p:nvSpPr>
            <p:spPr bwMode="auto">
              <a:xfrm flipH="1">
                <a:off x="1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Freeform 950"/>
              <p:cNvSpPr>
                <a:spLocks/>
              </p:cNvSpPr>
              <p:nvPr>
                <p:custDataLst>
                  <p:tags r:id="rId1325"/>
                </p:custDataLst>
              </p:nvPr>
            </p:nvSpPr>
            <p:spPr bwMode="auto">
              <a:xfrm>
                <a:off x="1324" y="1911"/>
                <a:ext cx="16" cy="0"/>
              </a:xfrm>
              <a:custGeom>
                <a:avLst/>
                <a:gdLst>
                  <a:gd name="T0" fmla="*/ 2069 w 12"/>
                  <a:gd name="T1" fmla="*/ 491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12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Freeform 951"/>
              <p:cNvSpPr>
                <a:spLocks/>
              </p:cNvSpPr>
              <p:nvPr>
                <p:custDataLst>
                  <p:tags r:id="rId1326"/>
                </p:custDataLst>
              </p:nvPr>
            </p:nvSpPr>
            <p:spPr bwMode="auto">
              <a:xfrm>
                <a:off x="1295" y="1915"/>
                <a:ext cx="14" cy="8"/>
              </a:xfrm>
              <a:custGeom>
                <a:avLst/>
                <a:gdLst>
                  <a:gd name="T0" fmla="*/ 4351 w 10"/>
                  <a:gd name="T1" fmla="*/ 0 h 6"/>
                  <a:gd name="T2" fmla="*/ 844 w 10"/>
                  <a:gd name="T3" fmla="*/ 655 h 6"/>
                  <a:gd name="T4" fmla="*/ 0 w 10"/>
                  <a:gd name="T5" fmla="*/ 1129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10" y="0"/>
                    </a:move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Freeform 952"/>
              <p:cNvSpPr>
                <a:spLocks/>
              </p:cNvSpPr>
              <p:nvPr>
                <p:custDataLst>
                  <p:tags r:id="rId1327"/>
                </p:custDataLst>
              </p:nvPr>
            </p:nvSpPr>
            <p:spPr bwMode="auto">
              <a:xfrm>
                <a:off x="1278" y="1935"/>
                <a:ext cx="7" cy="15"/>
              </a:xfrm>
              <a:custGeom>
                <a:avLst/>
                <a:gdLst>
                  <a:gd name="T0" fmla="*/ 2220 w 5"/>
                  <a:gd name="T1" fmla="*/ 0 h 11"/>
                  <a:gd name="T2" fmla="*/ 0 w 5"/>
                  <a:gd name="T3" fmla="*/ 2071 h 11"/>
                  <a:gd name="T4" fmla="*/ 0 w 5"/>
                  <a:gd name="T5" fmla="*/ 2824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5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Line 953"/>
              <p:cNvSpPr>
                <a:spLocks noChangeShapeType="1"/>
              </p:cNvSpPr>
              <p:nvPr>
                <p:custDataLst>
                  <p:tags r:id="rId1328"/>
                </p:custDataLst>
              </p:nvPr>
            </p:nvSpPr>
            <p:spPr bwMode="auto">
              <a:xfrm>
                <a:off x="1276" y="1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" name="Line 954"/>
              <p:cNvSpPr>
                <a:spLocks noChangeShapeType="1"/>
              </p:cNvSpPr>
              <p:nvPr>
                <p:custDataLst>
                  <p:tags r:id="rId1329"/>
                </p:custDataLst>
              </p:nvPr>
            </p:nvSpPr>
            <p:spPr bwMode="auto">
              <a:xfrm>
                <a:off x="1276" y="200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Line 955"/>
              <p:cNvSpPr>
                <a:spLocks noChangeShapeType="1"/>
              </p:cNvSpPr>
              <p:nvPr>
                <p:custDataLst>
                  <p:tags r:id="rId1330"/>
                </p:custDataLst>
              </p:nvPr>
            </p:nvSpPr>
            <p:spPr bwMode="auto">
              <a:xfrm>
                <a:off x="1276" y="20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Line 956"/>
              <p:cNvSpPr>
                <a:spLocks noChangeShapeType="1"/>
              </p:cNvSpPr>
              <p:nvPr>
                <p:custDataLst>
                  <p:tags r:id="rId1331"/>
                </p:custDataLst>
              </p:nvPr>
            </p:nvSpPr>
            <p:spPr bwMode="auto">
              <a:xfrm>
                <a:off x="1276" y="206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Line 957"/>
              <p:cNvSpPr>
                <a:spLocks noChangeShapeType="1"/>
              </p:cNvSpPr>
              <p:nvPr>
                <p:custDataLst>
                  <p:tags r:id="rId1332"/>
                </p:custDataLst>
              </p:nvPr>
            </p:nvSpPr>
            <p:spPr bwMode="auto">
              <a:xfrm>
                <a:off x="1276" y="20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Line 958"/>
              <p:cNvSpPr>
                <a:spLocks noChangeShapeType="1"/>
              </p:cNvSpPr>
              <p:nvPr>
                <p:custDataLst>
                  <p:tags r:id="rId1333"/>
                </p:custDataLst>
              </p:nvPr>
            </p:nvSpPr>
            <p:spPr bwMode="auto">
              <a:xfrm>
                <a:off x="1276" y="21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" name="Line 959"/>
              <p:cNvSpPr>
                <a:spLocks noChangeShapeType="1"/>
              </p:cNvSpPr>
              <p:nvPr>
                <p:custDataLst>
                  <p:tags r:id="rId1334"/>
                </p:custDataLst>
              </p:nvPr>
            </p:nvSpPr>
            <p:spPr bwMode="auto">
              <a:xfrm>
                <a:off x="1276" y="216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Line 960"/>
              <p:cNvSpPr>
                <a:spLocks noChangeShapeType="1"/>
              </p:cNvSpPr>
              <p:nvPr>
                <p:custDataLst>
                  <p:tags r:id="rId1335"/>
                </p:custDataLst>
              </p:nvPr>
            </p:nvSpPr>
            <p:spPr bwMode="auto">
              <a:xfrm>
                <a:off x="1276" y="21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Line 961"/>
              <p:cNvSpPr>
                <a:spLocks noChangeShapeType="1"/>
              </p:cNvSpPr>
              <p:nvPr>
                <p:custDataLst>
                  <p:tags r:id="rId1336"/>
                </p:custDataLst>
              </p:nvPr>
            </p:nvSpPr>
            <p:spPr bwMode="auto">
              <a:xfrm>
                <a:off x="1276" y="22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Line 962"/>
              <p:cNvSpPr>
                <a:spLocks noChangeShapeType="1"/>
              </p:cNvSpPr>
              <p:nvPr>
                <p:custDataLst>
                  <p:tags r:id="rId1337"/>
                </p:custDataLst>
              </p:nvPr>
            </p:nvSpPr>
            <p:spPr bwMode="auto">
              <a:xfrm>
                <a:off x="1276" y="22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Line 963"/>
              <p:cNvSpPr>
                <a:spLocks noChangeShapeType="1"/>
              </p:cNvSpPr>
              <p:nvPr>
                <p:custDataLst>
                  <p:tags r:id="rId1338"/>
                </p:custDataLst>
              </p:nvPr>
            </p:nvSpPr>
            <p:spPr bwMode="auto">
              <a:xfrm>
                <a:off x="1276" y="22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" name="Line 964"/>
              <p:cNvSpPr>
                <a:spLocks noChangeShapeType="1"/>
              </p:cNvSpPr>
              <p:nvPr>
                <p:custDataLst>
                  <p:tags r:id="rId1339"/>
                </p:custDataLst>
              </p:nvPr>
            </p:nvSpPr>
            <p:spPr bwMode="auto">
              <a:xfrm>
                <a:off x="1276" y="23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Line 965"/>
              <p:cNvSpPr>
                <a:spLocks noChangeShapeType="1"/>
              </p:cNvSpPr>
              <p:nvPr>
                <p:custDataLst>
                  <p:tags r:id="rId1340"/>
                </p:custDataLst>
              </p:nvPr>
            </p:nvSpPr>
            <p:spPr bwMode="auto">
              <a:xfrm>
                <a:off x="1276" y="236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Line 966"/>
              <p:cNvSpPr>
                <a:spLocks noChangeShapeType="1"/>
              </p:cNvSpPr>
              <p:nvPr>
                <p:custDataLst>
                  <p:tags r:id="rId1341"/>
                </p:custDataLst>
              </p:nvPr>
            </p:nvSpPr>
            <p:spPr bwMode="auto">
              <a:xfrm>
                <a:off x="1276" y="23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Line 967"/>
              <p:cNvSpPr>
                <a:spLocks noChangeShapeType="1"/>
              </p:cNvSpPr>
              <p:nvPr>
                <p:custDataLst>
                  <p:tags r:id="rId1342"/>
                </p:custDataLst>
              </p:nvPr>
            </p:nvSpPr>
            <p:spPr bwMode="auto">
              <a:xfrm>
                <a:off x="1276" y="24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Line 968"/>
              <p:cNvSpPr>
                <a:spLocks noChangeShapeType="1"/>
              </p:cNvSpPr>
              <p:nvPr>
                <p:custDataLst>
                  <p:tags r:id="rId1343"/>
                </p:custDataLst>
              </p:nvPr>
            </p:nvSpPr>
            <p:spPr bwMode="auto">
              <a:xfrm>
                <a:off x="1276" y="245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" name="Line 969"/>
              <p:cNvSpPr>
                <a:spLocks noChangeShapeType="1"/>
              </p:cNvSpPr>
              <p:nvPr>
                <p:custDataLst>
                  <p:tags r:id="rId1344"/>
                </p:custDataLst>
              </p:nvPr>
            </p:nvSpPr>
            <p:spPr bwMode="auto">
              <a:xfrm>
                <a:off x="1276" y="24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Line 970"/>
              <p:cNvSpPr>
                <a:spLocks noChangeShapeType="1"/>
              </p:cNvSpPr>
              <p:nvPr>
                <p:custDataLst>
                  <p:tags r:id="rId1345"/>
                </p:custDataLst>
              </p:nvPr>
            </p:nvSpPr>
            <p:spPr bwMode="auto">
              <a:xfrm>
                <a:off x="1276" y="25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Line 971"/>
              <p:cNvSpPr>
                <a:spLocks noChangeShapeType="1"/>
              </p:cNvSpPr>
              <p:nvPr>
                <p:custDataLst>
                  <p:tags r:id="rId1346"/>
                </p:custDataLst>
              </p:nvPr>
            </p:nvSpPr>
            <p:spPr bwMode="auto">
              <a:xfrm>
                <a:off x="1276" y="25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Line 972"/>
              <p:cNvSpPr>
                <a:spLocks noChangeShapeType="1"/>
              </p:cNvSpPr>
              <p:nvPr>
                <p:custDataLst>
                  <p:tags r:id="rId1347"/>
                </p:custDataLst>
              </p:nvPr>
            </p:nvSpPr>
            <p:spPr bwMode="auto">
              <a:xfrm>
                <a:off x="1276" y="25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Line 973"/>
              <p:cNvSpPr>
                <a:spLocks noChangeShapeType="1"/>
              </p:cNvSpPr>
              <p:nvPr>
                <p:custDataLst>
                  <p:tags r:id="rId1348"/>
                </p:custDataLst>
              </p:nvPr>
            </p:nvSpPr>
            <p:spPr bwMode="auto">
              <a:xfrm>
                <a:off x="1276" y="26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" name="Line 974"/>
              <p:cNvSpPr>
                <a:spLocks noChangeShapeType="1"/>
              </p:cNvSpPr>
              <p:nvPr>
                <p:custDataLst>
                  <p:tags r:id="rId1349"/>
                </p:custDataLst>
              </p:nvPr>
            </p:nvSpPr>
            <p:spPr bwMode="auto">
              <a:xfrm>
                <a:off x="1276" y="26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" name="Line 975"/>
              <p:cNvSpPr>
                <a:spLocks noChangeShapeType="1"/>
              </p:cNvSpPr>
              <p:nvPr>
                <p:custDataLst>
                  <p:tags r:id="rId1350"/>
                </p:custDataLst>
              </p:nvPr>
            </p:nvSpPr>
            <p:spPr bwMode="auto">
              <a:xfrm>
                <a:off x="1276" y="268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" name="Line 976"/>
              <p:cNvSpPr>
                <a:spLocks noChangeShapeType="1"/>
              </p:cNvSpPr>
              <p:nvPr>
                <p:custDataLst>
                  <p:tags r:id="rId1351"/>
                </p:custDataLst>
              </p:nvPr>
            </p:nvSpPr>
            <p:spPr bwMode="auto">
              <a:xfrm>
                <a:off x="1276" y="27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" name="Line 977"/>
              <p:cNvSpPr>
                <a:spLocks noChangeShapeType="1"/>
              </p:cNvSpPr>
              <p:nvPr>
                <p:custDataLst>
                  <p:tags r:id="rId1352"/>
                </p:custDataLst>
              </p:nvPr>
            </p:nvSpPr>
            <p:spPr bwMode="auto">
              <a:xfrm>
                <a:off x="1276" y="27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" name="Line 978"/>
              <p:cNvSpPr>
                <a:spLocks noChangeShapeType="1"/>
              </p:cNvSpPr>
              <p:nvPr>
                <p:custDataLst>
                  <p:tags r:id="rId1353"/>
                </p:custDataLst>
              </p:nvPr>
            </p:nvSpPr>
            <p:spPr bwMode="auto">
              <a:xfrm>
                <a:off x="1276" y="27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" name="Line 979"/>
              <p:cNvSpPr>
                <a:spLocks noChangeShapeType="1"/>
              </p:cNvSpPr>
              <p:nvPr>
                <p:custDataLst>
                  <p:tags r:id="rId1354"/>
                </p:custDataLst>
              </p:nvPr>
            </p:nvSpPr>
            <p:spPr bwMode="auto">
              <a:xfrm>
                <a:off x="1276" y="28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" name="Line 980"/>
              <p:cNvSpPr>
                <a:spLocks noChangeShapeType="1"/>
              </p:cNvSpPr>
              <p:nvPr>
                <p:custDataLst>
                  <p:tags r:id="rId1355"/>
                </p:custDataLst>
              </p:nvPr>
            </p:nvSpPr>
            <p:spPr bwMode="auto">
              <a:xfrm>
                <a:off x="1276" y="28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" name="Line 981"/>
              <p:cNvSpPr>
                <a:spLocks noChangeShapeType="1"/>
              </p:cNvSpPr>
              <p:nvPr>
                <p:custDataLst>
                  <p:tags r:id="rId1356"/>
                </p:custDataLst>
              </p:nvPr>
            </p:nvSpPr>
            <p:spPr bwMode="auto">
              <a:xfrm>
                <a:off x="1276" y="28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" name="Line 982"/>
              <p:cNvSpPr>
                <a:spLocks noChangeShapeType="1"/>
              </p:cNvSpPr>
              <p:nvPr>
                <p:custDataLst>
                  <p:tags r:id="rId1357"/>
                </p:custDataLst>
              </p:nvPr>
            </p:nvSpPr>
            <p:spPr bwMode="auto">
              <a:xfrm>
                <a:off x="1276" y="29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" name="Line 983"/>
              <p:cNvSpPr>
                <a:spLocks noChangeShapeType="1"/>
              </p:cNvSpPr>
              <p:nvPr>
                <p:custDataLst>
                  <p:tags r:id="rId1358"/>
                </p:custDataLst>
              </p:nvPr>
            </p:nvSpPr>
            <p:spPr bwMode="auto">
              <a:xfrm>
                <a:off x="1276" y="29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" name="Line 984"/>
              <p:cNvSpPr>
                <a:spLocks noChangeShapeType="1"/>
              </p:cNvSpPr>
              <p:nvPr>
                <p:custDataLst>
                  <p:tags r:id="rId1359"/>
                </p:custDataLst>
              </p:nvPr>
            </p:nvSpPr>
            <p:spPr bwMode="auto">
              <a:xfrm>
                <a:off x="1276" y="29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" name="Line 985"/>
              <p:cNvSpPr>
                <a:spLocks noChangeShapeType="1"/>
              </p:cNvSpPr>
              <p:nvPr>
                <p:custDataLst>
                  <p:tags r:id="rId1360"/>
                </p:custDataLst>
              </p:nvPr>
            </p:nvSpPr>
            <p:spPr bwMode="auto">
              <a:xfrm>
                <a:off x="1276" y="30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" name="Line 986"/>
              <p:cNvSpPr>
                <a:spLocks noChangeShapeType="1"/>
              </p:cNvSpPr>
              <p:nvPr>
                <p:custDataLst>
                  <p:tags r:id="rId1361"/>
                </p:custDataLst>
              </p:nvPr>
            </p:nvSpPr>
            <p:spPr bwMode="auto">
              <a:xfrm>
                <a:off x="1276" y="30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" name="Line 987"/>
              <p:cNvSpPr>
                <a:spLocks noChangeShapeType="1"/>
              </p:cNvSpPr>
              <p:nvPr>
                <p:custDataLst>
                  <p:tags r:id="rId1362"/>
                </p:custDataLst>
              </p:nvPr>
            </p:nvSpPr>
            <p:spPr bwMode="auto">
              <a:xfrm>
                <a:off x="1276" y="308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" name="Line 988"/>
              <p:cNvSpPr>
                <a:spLocks noChangeShapeType="1"/>
              </p:cNvSpPr>
              <p:nvPr>
                <p:custDataLst>
                  <p:tags r:id="rId1363"/>
                </p:custDataLst>
              </p:nvPr>
            </p:nvSpPr>
            <p:spPr bwMode="auto">
              <a:xfrm>
                <a:off x="1276" y="31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" name="Line 989"/>
              <p:cNvSpPr>
                <a:spLocks noChangeShapeType="1"/>
              </p:cNvSpPr>
              <p:nvPr>
                <p:custDataLst>
                  <p:tags r:id="rId1364"/>
                </p:custDataLst>
              </p:nvPr>
            </p:nvSpPr>
            <p:spPr bwMode="auto">
              <a:xfrm>
                <a:off x="1276" y="31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" name="Line 990"/>
              <p:cNvSpPr>
                <a:spLocks noChangeShapeType="1"/>
              </p:cNvSpPr>
              <p:nvPr>
                <p:custDataLst>
                  <p:tags r:id="rId1365"/>
                </p:custDataLst>
              </p:nvPr>
            </p:nvSpPr>
            <p:spPr bwMode="auto">
              <a:xfrm>
                <a:off x="1276" y="31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" name="Line 991"/>
              <p:cNvSpPr>
                <a:spLocks noChangeShapeType="1"/>
              </p:cNvSpPr>
              <p:nvPr>
                <p:custDataLst>
                  <p:tags r:id="rId1366"/>
                </p:custDataLst>
              </p:nvPr>
            </p:nvSpPr>
            <p:spPr bwMode="auto">
              <a:xfrm>
                <a:off x="1276" y="32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" name="Line 992"/>
              <p:cNvSpPr>
                <a:spLocks noChangeShapeType="1"/>
              </p:cNvSpPr>
              <p:nvPr>
                <p:custDataLst>
                  <p:tags r:id="rId1367"/>
                </p:custDataLst>
              </p:nvPr>
            </p:nvSpPr>
            <p:spPr bwMode="auto">
              <a:xfrm>
                <a:off x="1276" y="32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" name="Line 993"/>
              <p:cNvSpPr>
                <a:spLocks noChangeShapeType="1"/>
              </p:cNvSpPr>
              <p:nvPr>
                <p:custDataLst>
                  <p:tags r:id="rId1368"/>
                </p:custDataLst>
              </p:nvPr>
            </p:nvSpPr>
            <p:spPr bwMode="auto">
              <a:xfrm>
                <a:off x="1276" y="32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" name="Line 994"/>
              <p:cNvSpPr>
                <a:spLocks noChangeShapeType="1"/>
              </p:cNvSpPr>
              <p:nvPr>
                <p:custDataLst>
                  <p:tags r:id="rId1369"/>
                </p:custDataLst>
              </p:nvPr>
            </p:nvSpPr>
            <p:spPr bwMode="auto">
              <a:xfrm>
                <a:off x="1276" y="33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" name="Line 995"/>
              <p:cNvSpPr>
                <a:spLocks noChangeShapeType="1"/>
              </p:cNvSpPr>
              <p:nvPr>
                <p:custDataLst>
                  <p:tags r:id="rId1370"/>
                </p:custDataLst>
              </p:nvPr>
            </p:nvSpPr>
            <p:spPr bwMode="auto">
              <a:xfrm>
                <a:off x="1276" y="33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" name="Line 996"/>
              <p:cNvSpPr>
                <a:spLocks noChangeShapeType="1"/>
              </p:cNvSpPr>
              <p:nvPr>
                <p:custDataLst>
                  <p:tags r:id="rId1371"/>
                </p:custDataLst>
              </p:nvPr>
            </p:nvSpPr>
            <p:spPr bwMode="auto">
              <a:xfrm>
                <a:off x="1276" y="33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" name="Line 997"/>
              <p:cNvSpPr>
                <a:spLocks noChangeShapeType="1"/>
              </p:cNvSpPr>
              <p:nvPr>
                <p:custDataLst>
                  <p:tags r:id="rId1372"/>
                </p:custDataLst>
              </p:nvPr>
            </p:nvSpPr>
            <p:spPr bwMode="auto">
              <a:xfrm>
                <a:off x="1276" y="34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" name="Line 998"/>
              <p:cNvSpPr>
                <a:spLocks noChangeShapeType="1"/>
              </p:cNvSpPr>
              <p:nvPr>
                <p:custDataLst>
                  <p:tags r:id="rId1373"/>
                </p:custDataLst>
              </p:nvPr>
            </p:nvSpPr>
            <p:spPr bwMode="auto">
              <a:xfrm>
                <a:off x="1276" y="344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" name="Line 999"/>
              <p:cNvSpPr>
                <a:spLocks noChangeShapeType="1"/>
              </p:cNvSpPr>
              <p:nvPr>
                <p:custDataLst>
                  <p:tags r:id="rId1374"/>
                </p:custDataLst>
              </p:nvPr>
            </p:nvSpPr>
            <p:spPr bwMode="auto">
              <a:xfrm>
                <a:off x="1276" y="34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" name="Line 1000"/>
              <p:cNvSpPr>
                <a:spLocks noChangeShapeType="1"/>
              </p:cNvSpPr>
              <p:nvPr>
                <p:custDataLst>
                  <p:tags r:id="rId1375"/>
                </p:custDataLst>
              </p:nvPr>
            </p:nvSpPr>
            <p:spPr bwMode="auto">
              <a:xfrm>
                <a:off x="1276" y="35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" name="Line 1001"/>
              <p:cNvSpPr>
                <a:spLocks noChangeShapeType="1"/>
              </p:cNvSpPr>
              <p:nvPr>
                <p:custDataLst>
                  <p:tags r:id="rId1376"/>
                </p:custDataLst>
              </p:nvPr>
            </p:nvSpPr>
            <p:spPr bwMode="auto">
              <a:xfrm>
                <a:off x="1276" y="35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" name="Line 1002"/>
              <p:cNvSpPr>
                <a:spLocks noChangeShapeType="1"/>
              </p:cNvSpPr>
              <p:nvPr>
                <p:custDataLst>
                  <p:tags r:id="rId1377"/>
                </p:custDataLst>
              </p:nvPr>
            </p:nvSpPr>
            <p:spPr bwMode="auto">
              <a:xfrm>
                <a:off x="1276" y="35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" name="Line 1003"/>
              <p:cNvSpPr>
                <a:spLocks noChangeShapeType="1"/>
              </p:cNvSpPr>
              <p:nvPr>
                <p:custDataLst>
                  <p:tags r:id="rId1378"/>
                </p:custDataLst>
              </p:nvPr>
            </p:nvSpPr>
            <p:spPr bwMode="auto">
              <a:xfrm>
                <a:off x="1276" y="36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" name="Line 1004"/>
              <p:cNvSpPr>
                <a:spLocks noChangeShapeType="1"/>
              </p:cNvSpPr>
              <p:nvPr>
                <p:custDataLst>
                  <p:tags r:id="rId1379"/>
                </p:custDataLst>
              </p:nvPr>
            </p:nvSpPr>
            <p:spPr bwMode="auto">
              <a:xfrm>
                <a:off x="1276" y="36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" name="Line 1005"/>
              <p:cNvSpPr>
                <a:spLocks noChangeShapeType="1"/>
              </p:cNvSpPr>
              <p:nvPr>
                <p:custDataLst>
                  <p:tags r:id="rId1380"/>
                </p:custDataLst>
              </p:nvPr>
            </p:nvSpPr>
            <p:spPr bwMode="auto">
              <a:xfrm>
                <a:off x="1276" y="36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" name="Line 1006"/>
              <p:cNvSpPr>
                <a:spLocks noChangeShapeType="1"/>
              </p:cNvSpPr>
              <p:nvPr>
                <p:custDataLst>
                  <p:tags r:id="rId1381"/>
                </p:custDataLst>
              </p:nvPr>
            </p:nvSpPr>
            <p:spPr bwMode="auto">
              <a:xfrm>
                <a:off x="1276" y="37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" name="Line 1007"/>
              <p:cNvSpPr>
                <a:spLocks noChangeShapeType="1"/>
              </p:cNvSpPr>
              <p:nvPr>
                <p:custDataLst>
                  <p:tags r:id="rId1382"/>
                </p:custDataLst>
              </p:nvPr>
            </p:nvSpPr>
            <p:spPr bwMode="auto">
              <a:xfrm>
                <a:off x="1276" y="37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" name="Line 1008"/>
              <p:cNvSpPr>
                <a:spLocks noChangeShapeType="1"/>
              </p:cNvSpPr>
              <p:nvPr>
                <p:custDataLst>
                  <p:tags r:id="rId1383"/>
                </p:custDataLst>
              </p:nvPr>
            </p:nvSpPr>
            <p:spPr bwMode="auto">
              <a:xfrm>
                <a:off x="1276" y="37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" name="Line 1009"/>
              <p:cNvSpPr>
                <a:spLocks noChangeShapeType="1"/>
              </p:cNvSpPr>
              <p:nvPr>
                <p:custDataLst>
                  <p:tags r:id="rId1384"/>
                </p:custDataLst>
              </p:nvPr>
            </p:nvSpPr>
            <p:spPr bwMode="auto">
              <a:xfrm>
                <a:off x="1276" y="38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" name="Line 1010"/>
              <p:cNvSpPr>
                <a:spLocks noChangeShapeType="1"/>
              </p:cNvSpPr>
              <p:nvPr>
                <p:custDataLst>
                  <p:tags r:id="rId1385"/>
                </p:custDataLst>
              </p:nvPr>
            </p:nvSpPr>
            <p:spPr bwMode="auto">
              <a:xfrm>
                <a:off x="1276" y="383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" name="Line 1011"/>
              <p:cNvSpPr>
                <a:spLocks noChangeShapeType="1"/>
              </p:cNvSpPr>
              <p:nvPr>
                <p:custDataLst>
                  <p:tags r:id="rId1386"/>
                </p:custDataLst>
              </p:nvPr>
            </p:nvSpPr>
            <p:spPr bwMode="auto">
              <a:xfrm>
                <a:off x="1276" y="38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Line 1012"/>
              <p:cNvSpPr>
                <a:spLocks noChangeShapeType="1"/>
              </p:cNvSpPr>
              <p:nvPr>
                <p:custDataLst>
                  <p:tags r:id="rId1387"/>
                </p:custDataLst>
              </p:nvPr>
            </p:nvSpPr>
            <p:spPr bwMode="auto">
              <a:xfrm>
                <a:off x="1276" y="390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" name="Line 1013"/>
              <p:cNvSpPr>
                <a:spLocks noChangeShapeType="1"/>
              </p:cNvSpPr>
              <p:nvPr>
                <p:custDataLst>
                  <p:tags r:id="rId1388"/>
                </p:custDataLst>
              </p:nvPr>
            </p:nvSpPr>
            <p:spPr bwMode="auto">
              <a:xfrm>
                <a:off x="1276" y="39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Line 1014"/>
              <p:cNvSpPr>
                <a:spLocks noChangeShapeType="1"/>
              </p:cNvSpPr>
              <p:nvPr>
                <p:custDataLst>
                  <p:tags r:id="rId1389"/>
                </p:custDataLst>
              </p:nvPr>
            </p:nvSpPr>
            <p:spPr bwMode="auto">
              <a:xfrm>
                <a:off x="1276" y="3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Freeform 1015"/>
              <p:cNvSpPr>
                <a:spLocks/>
              </p:cNvSpPr>
              <p:nvPr>
                <p:custDataLst>
                  <p:tags r:id="rId1390"/>
                </p:custDataLst>
              </p:nvPr>
            </p:nvSpPr>
            <p:spPr bwMode="auto">
              <a:xfrm>
                <a:off x="1276" y="3999"/>
                <a:ext cx="1" cy="17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4859 h 12"/>
                  <a:gd name="T4" fmla="*/ 1 w 1"/>
                  <a:gd name="T5" fmla="*/ 6272 h 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"/>
                  <a:gd name="T11" fmla="*/ 1 w 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">
                    <a:moveTo>
                      <a:pt x="0" y="0"/>
                    </a:moveTo>
                    <a:lnTo>
                      <a:pt x="0" y="9"/>
                    </a:lnTo>
                    <a:lnTo>
                      <a:pt x="1" y="1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" name="Freeform 1016"/>
              <p:cNvSpPr>
                <a:spLocks/>
              </p:cNvSpPr>
              <p:nvPr>
                <p:custDataLst>
                  <p:tags r:id="rId1391"/>
                </p:custDataLst>
              </p:nvPr>
            </p:nvSpPr>
            <p:spPr bwMode="auto">
              <a:xfrm>
                <a:off x="1281" y="4031"/>
                <a:ext cx="8" cy="13"/>
              </a:xfrm>
              <a:custGeom>
                <a:avLst/>
                <a:gdLst>
                  <a:gd name="T0" fmla="*/ 0 w 6"/>
                  <a:gd name="T1" fmla="*/ 0 h 10"/>
                  <a:gd name="T2" fmla="*/ 655 w 6"/>
                  <a:gd name="T3" fmla="*/ 879 h 10"/>
                  <a:gd name="T4" fmla="*/ 1129 w 6"/>
                  <a:gd name="T5" fmla="*/ 1143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4" y="8"/>
                    </a:lnTo>
                    <a:lnTo>
                      <a:pt x="6" y="1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Freeform 1017"/>
              <p:cNvSpPr>
                <a:spLocks/>
              </p:cNvSpPr>
              <p:nvPr>
                <p:custDataLst>
                  <p:tags r:id="rId1392"/>
                </p:custDataLst>
              </p:nvPr>
            </p:nvSpPr>
            <p:spPr bwMode="auto">
              <a:xfrm>
                <a:off x="1302" y="4055"/>
                <a:ext cx="15" cy="6"/>
              </a:xfrm>
              <a:custGeom>
                <a:avLst/>
                <a:gdLst>
                  <a:gd name="T0" fmla="*/ 0 w 11"/>
                  <a:gd name="T1" fmla="*/ 0 h 4"/>
                  <a:gd name="T2" fmla="*/ 1975 w 11"/>
                  <a:gd name="T3" fmla="*/ 3686 h 4"/>
                  <a:gd name="T4" fmla="*/ 2824 w 11"/>
                  <a:gd name="T5" fmla="*/ 5529 h 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"/>
                  <a:gd name="T11" fmla="*/ 11 w 1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">
                    <a:moveTo>
                      <a:pt x="0" y="0"/>
                    </a:moveTo>
                    <a:lnTo>
                      <a:pt x="7" y="3"/>
                    </a:lnTo>
                    <a:lnTo>
                      <a:pt x="11" y="4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18"/>
            <p:cNvGrpSpPr>
              <a:grpSpLocks/>
            </p:cNvGrpSpPr>
            <p:nvPr>
              <p:custDataLst>
                <p:tags r:id="rId5"/>
              </p:custDataLst>
            </p:nvPr>
          </p:nvGrpSpPr>
          <p:grpSpPr bwMode="auto">
            <a:xfrm>
              <a:off x="2895600" y="4038600"/>
              <a:ext cx="1860550" cy="1374775"/>
              <a:chOff x="1276" y="1911"/>
              <a:chExt cx="2972" cy="2196"/>
            </a:xfrm>
          </p:grpSpPr>
          <p:sp>
            <p:nvSpPr>
              <p:cNvPr id="474" name="Rectangle 1019"/>
              <p:cNvSpPr>
                <a:spLocks noChangeArrowheads="1"/>
              </p:cNvSpPr>
              <p:nvPr>
                <p:custDataLst>
                  <p:tags r:id="rId471"/>
                </p:custDataLst>
              </p:nvPr>
            </p:nvSpPr>
            <p:spPr bwMode="auto">
              <a:xfrm>
                <a:off x="3561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475" name="Rectangle 1020"/>
              <p:cNvSpPr>
                <a:spLocks noChangeArrowheads="1"/>
              </p:cNvSpPr>
              <p:nvPr>
                <p:custDataLst>
                  <p:tags r:id="rId472"/>
                </p:custDataLst>
              </p:nvPr>
            </p:nvSpPr>
            <p:spPr bwMode="auto">
              <a:xfrm>
                <a:off x="3622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476" name="Freeform 1021"/>
              <p:cNvSpPr>
                <a:spLocks/>
              </p:cNvSpPr>
              <p:nvPr>
                <p:custDataLst>
                  <p:tags r:id="rId473"/>
                </p:custDataLst>
              </p:nvPr>
            </p:nvSpPr>
            <p:spPr bwMode="auto">
              <a:xfrm>
                <a:off x="3531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1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1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Freeform 1022"/>
              <p:cNvSpPr>
                <a:spLocks/>
              </p:cNvSpPr>
              <p:nvPr>
                <p:custDataLst>
                  <p:tags r:id="rId474"/>
                </p:custDataLst>
              </p:nvPr>
            </p:nvSpPr>
            <p:spPr bwMode="auto">
              <a:xfrm>
                <a:off x="3531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0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0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Line 1023"/>
              <p:cNvSpPr>
                <a:spLocks noChangeShapeType="1"/>
              </p:cNvSpPr>
              <p:nvPr>
                <p:custDataLst>
                  <p:tags r:id="rId475"/>
                </p:custDataLst>
              </p:nvPr>
            </p:nvSpPr>
            <p:spPr bwMode="auto">
              <a:xfrm>
                <a:off x="3608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Line 1024"/>
              <p:cNvSpPr>
                <a:spLocks noChangeShapeType="1"/>
              </p:cNvSpPr>
              <p:nvPr>
                <p:custDataLst>
                  <p:tags r:id="rId476"/>
                </p:custDataLst>
              </p:nvPr>
            </p:nvSpPr>
            <p:spPr bwMode="auto">
              <a:xfrm>
                <a:off x="386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Line 1025"/>
              <p:cNvSpPr>
                <a:spLocks noChangeShapeType="1"/>
              </p:cNvSpPr>
              <p:nvPr>
                <p:custDataLst>
                  <p:tags r:id="rId477"/>
                </p:custDataLst>
              </p:nvPr>
            </p:nvSpPr>
            <p:spPr bwMode="auto">
              <a:xfrm>
                <a:off x="3736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Rectangle 1026"/>
              <p:cNvSpPr>
                <a:spLocks noChangeArrowheads="1"/>
              </p:cNvSpPr>
              <p:nvPr>
                <p:custDataLst>
                  <p:tags r:id="rId478"/>
                </p:custDataLst>
              </p:nvPr>
            </p:nvSpPr>
            <p:spPr bwMode="auto">
              <a:xfrm>
                <a:off x="3708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482" name="Freeform 1027"/>
              <p:cNvSpPr>
                <a:spLocks/>
              </p:cNvSpPr>
              <p:nvPr>
                <p:custDataLst>
                  <p:tags r:id="rId479"/>
                </p:custDataLst>
              </p:nvPr>
            </p:nvSpPr>
            <p:spPr bwMode="auto">
              <a:xfrm>
                <a:off x="3019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0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0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Freeform 1028"/>
              <p:cNvSpPr>
                <a:spLocks/>
              </p:cNvSpPr>
              <p:nvPr>
                <p:custDataLst>
                  <p:tags r:id="rId480"/>
                </p:custDataLst>
              </p:nvPr>
            </p:nvSpPr>
            <p:spPr bwMode="auto">
              <a:xfrm>
                <a:off x="3019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29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29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Line 1029"/>
              <p:cNvSpPr>
                <a:spLocks noChangeShapeType="1"/>
              </p:cNvSpPr>
              <p:nvPr>
                <p:custDataLst>
                  <p:tags r:id="rId481"/>
                </p:custDataLst>
              </p:nvPr>
            </p:nvSpPr>
            <p:spPr bwMode="auto">
              <a:xfrm>
                <a:off x="3095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Line 1030"/>
              <p:cNvSpPr>
                <a:spLocks noChangeShapeType="1"/>
              </p:cNvSpPr>
              <p:nvPr>
                <p:custDataLst>
                  <p:tags r:id="rId482"/>
                </p:custDataLst>
              </p:nvPr>
            </p:nvSpPr>
            <p:spPr bwMode="auto">
              <a:xfrm>
                <a:off x="335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Line 1031"/>
              <p:cNvSpPr>
                <a:spLocks noChangeShapeType="1"/>
              </p:cNvSpPr>
              <p:nvPr>
                <p:custDataLst>
                  <p:tags r:id="rId483"/>
                </p:custDataLst>
              </p:nvPr>
            </p:nvSpPr>
            <p:spPr bwMode="auto">
              <a:xfrm>
                <a:off x="3224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Rectangle 1032"/>
              <p:cNvSpPr>
                <a:spLocks noChangeArrowheads="1"/>
              </p:cNvSpPr>
              <p:nvPr>
                <p:custDataLst>
                  <p:tags r:id="rId484"/>
                </p:custDataLst>
              </p:nvPr>
            </p:nvSpPr>
            <p:spPr bwMode="auto">
              <a:xfrm>
                <a:off x="3196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488" name="Freeform 1033"/>
              <p:cNvSpPr>
                <a:spLocks/>
              </p:cNvSpPr>
              <p:nvPr>
                <p:custDataLst>
                  <p:tags r:id="rId485"/>
                </p:custDataLst>
              </p:nvPr>
            </p:nvSpPr>
            <p:spPr bwMode="auto">
              <a:xfrm>
                <a:off x="2505" y="2168"/>
                <a:ext cx="411" cy="205"/>
              </a:xfrm>
              <a:custGeom>
                <a:avLst/>
                <a:gdLst>
                  <a:gd name="T0" fmla="*/ 0 w 411"/>
                  <a:gd name="T1" fmla="*/ 0 h 205"/>
                  <a:gd name="T2" fmla="*/ 52 w 411"/>
                  <a:gd name="T3" fmla="*/ 205 h 205"/>
                  <a:gd name="T4" fmla="*/ 360 w 411"/>
                  <a:gd name="T5" fmla="*/ 205 h 205"/>
                  <a:gd name="T6" fmla="*/ 411 w 411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1"/>
                  <a:gd name="T13" fmla="*/ 0 h 205"/>
                  <a:gd name="T14" fmla="*/ 411 w 411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1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60" y="205"/>
                    </a:lnTo>
                    <a:lnTo>
                      <a:pt x="411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Freeform 1034"/>
              <p:cNvSpPr>
                <a:spLocks/>
              </p:cNvSpPr>
              <p:nvPr>
                <p:custDataLst>
                  <p:tags r:id="rId486"/>
                </p:custDataLst>
              </p:nvPr>
            </p:nvSpPr>
            <p:spPr bwMode="auto">
              <a:xfrm>
                <a:off x="2505" y="2168"/>
                <a:ext cx="411" cy="102"/>
              </a:xfrm>
              <a:custGeom>
                <a:avLst/>
                <a:gdLst>
                  <a:gd name="T0" fmla="*/ 411 w 411"/>
                  <a:gd name="T1" fmla="*/ 0 h 102"/>
                  <a:gd name="T2" fmla="*/ 231 w 411"/>
                  <a:gd name="T3" fmla="*/ 0 h 102"/>
                  <a:gd name="T4" fmla="*/ 205 w 411"/>
                  <a:gd name="T5" fmla="*/ 102 h 102"/>
                  <a:gd name="T6" fmla="*/ 181 w 411"/>
                  <a:gd name="T7" fmla="*/ 0 h 102"/>
                  <a:gd name="T8" fmla="*/ 0 w 411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02"/>
                  <a:gd name="T17" fmla="*/ 411 w 41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02">
                    <a:moveTo>
                      <a:pt x="411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1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Line 1035"/>
              <p:cNvSpPr>
                <a:spLocks noChangeShapeType="1"/>
              </p:cNvSpPr>
              <p:nvPr>
                <p:custDataLst>
                  <p:tags r:id="rId487"/>
                </p:custDataLst>
              </p:nvPr>
            </p:nvSpPr>
            <p:spPr bwMode="auto">
              <a:xfrm>
                <a:off x="258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Line 1036"/>
              <p:cNvSpPr>
                <a:spLocks noChangeShapeType="1"/>
              </p:cNvSpPr>
              <p:nvPr>
                <p:custDataLst>
                  <p:tags r:id="rId488"/>
                </p:custDataLst>
              </p:nvPr>
            </p:nvSpPr>
            <p:spPr bwMode="auto">
              <a:xfrm>
                <a:off x="2839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Line 1037"/>
              <p:cNvSpPr>
                <a:spLocks noChangeShapeType="1"/>
              </p:cNvSpPr>
              <p:nvPr>
                <p:custDataLst>
                  <p:tags r:id="rId489"/>
                </p:custDataLst>
              </p:nvPr>
            </p:nvSpPr>
            <p:spPr bwMode="auto">
              <a:xfrm>
                <a:off x="2710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Rectangle 1038"/>
              <p:cNvSpPr>
                <a:spLocks noChangeArrowheads="1"/>
              </p:cNvSpPr>
              <p:nvPr>
                <p:custDataLst>
                  <p:tags r:id="rId490"/>
                </p:custDataLst>
              </p:nvPr>
            </p:nvSpPr>
            <p:spPr bwMode="auto">
              <a:xfrm>
                <a:off x="2683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494" name="Freeform 1039"/>
              <p:cNvSpPr>
                <a:spLocks/>
              </p:cNvSpPr>
              <p:nvPr>
                <p:custDataLst>
                  <p:tags r:id="rId491"/>
                </p:custDataLst>
              </p:nvPr>
            </p:nvSpPr>
            <p:spPr bwMode="auto">
              <a:xfrm>
                <a:off x="1993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2 w 410"/>
                  <a:gd name="T3" fmla="*/ 205 h 205"/>
                  <a:gd name="T4" fmla="*/ 359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59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Freeform 1040"/>
              <p:cNvSpPr>
                <a:spLocks/>
              </p:cNvSpPr>
              <p:nvPr>
                <p:custDataLst>
                  <p:tags r:id="rId492"/>
                </p:custDataLst>
              </p:nvPr>
            </p:nvSpPr>
            <p:spPr bwMode="auto">
              <a:xfrm>
                <a:off x="1993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1 w 410"/>
                  <a:gd name="T3" fmla="*/ 0 h 102"/>
                  <a:gd name="T4" fmla="*/ 205 w 410"/>
                  <a:gd name="T5" fmla="*/ 102 h 102"/>
                  <a:gd name="T6" fmla="*/ 180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0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Line 1041"/>
              <p:cNvSpPr>
                <a:spLocks noChangeShapeType="1"/>
              </p:cNvSpPr>
              <p:nvPr>
                <p:custDataLst>
                  <p:tags r:id="rId493"/>
                </p:custDataLst>
              </p:nvPr>
            </p:nvSpPr>
            <p:spPr bwMode="auto">
              <a:xfrm>
                <a:off x="207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Line 1042"/>
              <p:cNvSpPr>
                <a:spLocks noChangeShapeType="1"/>
              </p:cNvSpPr>
              <p:nvPr>
                <p:custDataLst>
                  <p:tags r:id="rId494"/>
                </p:custDataLst>
              </p:nvPr>
            </p:nvSpPr>
            <p:spPr bwMode="auto">
              <a:xfrm>
                <a:off x="2326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Line 1043"/>
              <p:cNvSpPr>
                <a:spLocks noChangeShapeType="1"/>
              </p:cNvSpPr>
              <p:nvPr>
                <p:custDataLst>
                  <p:tags r:id="rId495"/>
                </p:custDataLst>
              </p:nvPr>
            </p:nvSpPr>
            <p:spPr bwMode="auto">
              <a:xfrm>
                <a:off x="2198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Rectangle 1044"/>
              <p:cNvSpPr>
                <a:spLocks noChangeArrowheads="1"/>
              </p:cNvSpPr>
              <p:nvPr>
                <p:custDataLst>
                  <p:tags r:id="rId496"/>
                </p:custDataLst>
              </p:nvPr>
            </p:nvSpPr>
            <p:spPr bwMode="auto">
              <a:xfrm>
                <a:off x="2171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500" name="Rectangle 1045"/>
              <p:cNvSpPr>
                <a:spLocks noChangeArrowheads="1"/>
              </p:cNvSpPr>
              <p:nvPr>
                <p:custDataLst>
                  <p:tags r:id="rId497"/>
                </p:custDataLst>
              </p:nvPr>
            </p:nvSpPr>
            <p:spPr bwMode="auto">
              <a:xfrm>
                <a:off x="3292" y="367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501" name="Rectangle 1046"/>
              <p:cNvSpPr>
                <a:spLocks noChangeArrowheads="1"/>
              </p:cNvSpPr>
              <p:nvPr>
                <p:custDataLst>
                  <p:tags r:id="rId498"/>
                </p:custDataLst>
              </p:nvPr>
            </p:nvSpPr>
            <p:spPr bwMode="auto">
              <a:xfrm>
                <a:off x="3353" y="3732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502" name="Rectangle 1047"/>
              <p:cNvSpPr>
                <a:spLocks noChangeArrowheads="1"/>
              </p:cNvSpPr>
              <p:nvPr>
                <p:custDataLst>
                  <p:tags r:id="rId499"/>
                </p:custDataLst>
              </p:nvPr>
            </p:nvSpPr>
            <p:spPr bwMode="auto">
              <a:xfrm>
                <a:off x="3987" y="27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503" name="Rectangle 1048"/>
              <p:cNvSpPr>
                <a:spLocks noChangeArrowheads="1"/>
              </p:cNvSpPr>
              <p:nvPr>
                <p:custDataLst>
                  <p:tags r:id="rId500"/>
                </p:custDataLst>
              </p:nvPr>
            </p:nvSpPr>
            <p:spPr bwMode="auto">
              <a:xfrm>
                <a:off x="4058" y="275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504" name="Freeform 1049"/>
              <p:cNvSpPr>
                <a:spLocks/>
              </p:cNvSpPr>
              <p:nvPr>
                <p:custDataLst>
                  <p:tags r:id="rId501"/>
                </p:custDataLst>
              </p:nvPr>
            </p:nvSpPr>
            <p:spPr bwMode="auto">
              <a:xfrm>
                <a:off x="2557" y="2807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79 w 103"/>
                  <a:gd name="T3" fmla="*/ 203 h 205"/>
                  <a:gd name="T4" fmla="*/ 58 w 103"/>
                  <a:gd name="T5" fmla="*/ 195 h 205"/>
                  <a:gd name="T6" fmla="*/ 38 w 103"/>
                  <a:gd name="T7" fmla="*/ 183 h 205"/>
                  <a:gd name="T8" fmla="*/ 22 w 103"/>
                  <a:gd name="T9" fmla="*/ 167 h 205"/>
                  <a:gd name="T10" fmla="*/ 10 w 103"/>
                  <a:gd name="T11" fmla="*/ 147 h 205"/>
                  <a:gd name="T12" fmla="*/ 3 w 103"/>
                  <a:gd name="T13" fmla="*/ 126 h 205"/>
                  <a:gd name="T14" fmla="*/ 0 w 103"/>
                  <a:gd name="T15" fmla="*/ 102 h 205"/>
                  <a:gd name="T16" fmla="*/ 3 w 103"/>
                  <a:gd name="T17" fmla="*/ 81 h 205"/>
                  <a:gd name="T18" fmla="*/ 10 w 103"/>
                  <a:gd name="T19" fmla="*/ 59 h 205"/>
                  <a:gd name="T20" fmla="*/ 22 w 103"/>
                  <a:gd name="T21" fmla="*/ 40 h 205"/>
                  <a:gd name="T22" fmla="*/ 38 w 103"/>
                  <a:gd name="T23" fmla="*/ 23 h 205"/>
                  <a:gd name="T24" fmla="*/ 58 w 103"/>
                  <a:gd name="T25" fmla="*/ 11 h 205"/>
                  <a:gd name="T26" fmla="*/ 79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1"/>
                    </a:lnTo>
                    <a:lnTo>
                      <a:pt x="10" y="59"/>
                    </a:lnTo>
                    <a:lnTo>
                      <a:pt x="22" y="40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Freeform 1050"/>
              <p:cNvSpPr>
                <a:spLocks/>
              </p:cNvSpPr>
              <p:nvPr>
                <p:custDataLst>
                  <p:tags r:id="rId502"/>
                </p:custDataLst>
              </p:nvPr>
            </p:nvSpPr>
            <p:spPr bwMode="auto">
              <a:xfrm>
                <a:off x="2660" y="2807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Freeform 1051"/>
              <p:cNvSpPr>
                <a:spLocks/>
              </p:cNvSpPr>
              <p:nvPr>
                <p:custDataLst>
                  <p:tags r:id="rId503"/>
                </p:custDataLst>
              </p:nvPr>
            </p:nvSpPr>
            <p:spPr bwMode="auto">
              <a:xfrm>
                <a:off x="2300" y="270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8 h 103"/>
                  <a:gd name="T4" fmla="*/ 11 w 205"/>
                  <a:gd name="T5" fmla="*/ 71 h 103"/>
                  <a:gd name="T6" fmla="*/ 24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3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8"/>
                    </a:lnTo>
                    <a:lnTo>
                      <a:pt x="11" y="71"/>
                    </a:lnTo>
                    <a:lnTo>
                      <a:pt x="24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3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Freeform 1052"/>
              <p:cNvSpPr>
                <a:spLocks/>
              </p:cNvSpPr>
              <p:nvPr>
                <p:custDataLst>
                  <p:tags r:id="rId504"/>
                </p:custDataLst>
              </p:nvPr>
            </p:nvSpPr>
            <p:spPr bwMode="auto">
              <a:xfrm>
                <a:off x="2300" y="280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4 w 205"/>
                  <a:gd name="T15" fmla="*/ 46 h 102"/>
                  <a:gd name="T16" fmla="*/ 11 w 205"/>
                  <a:gd name="T17" fmla="*/ 33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4" y="46"/>
                    </a:lnTo>
                    <a:lnTo>
                      <a:pt x="11" y="33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Freeform 1053"/>
              <p:cNvSpPr>
                <a:spLocks/>
              </p:cNvSpPr>
              <p:nvPr>
                <p:custDataLst>
                  <p:tags r:id="rId505"/>
                </p:custDataLst>
              </p:nvPr>
            </p:nvSpPr>
            <p:spPr bwMode="auto">
              <a:xfrm>
                <a:off x="2531" y="270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Freeform 1054"/>
              <p:cNvSpPr>
                <a:spLocks/>
              </p:cNvSpPr>
              <p:nvPr>
                <p:custDataLst>
                  <p:tags r:id="rId506"/>
                </p:custDataLst>
              </p:nvPr>
            </p:nvSpPr>
            <p:spPr bwMode="auto">
              <a:xfrm>
                <a:off x="2531" y="280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2 w 23"/>
                  <a:gd name="T3" fmla="*/ 23 h 102"/>
                  <a:gd name="T4" fmla="*/ 3 w 23"/>
                  <a:gd name="T5" fmla="*/ 45 h 102"/>
                  <a:gd name="T6" fmla="*/ 6 w 23"/>
                  <a:gd name="T7" fmla="*/ 64 h 102"/>
                  <a:gd name="T8" fmla="*/ 8 w 23"/>
                  <a:gd name="T9" fmla="*/ 81 h 102"/>
                  <a:gd name="T10" fmla="*/ 14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8" y="81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Line 1055"/>
              <p:cNvSpPr>
                <a:spLocks noChangeShapeType="1"/>
              </p:cNvSpPr>
              <p:nvPr>
                <p:custDataLst>
                  <p:tags r:id="rId507"/>
                </p:custDataLst>
              </p:nvPr>
            </p:nvSpPr>
            <p:spPr bwMode="auto">
              <a:xfrm flipH="1">
                <a:off x="2505" y="2909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Line 1056"/>
              <p:cNvSpPr>
                <a:spLocks noChangeShapeType="1"/>
              </p:cNvSpPr>
              <p:nvPr>
                <p:custDataLst>
                  <p:tags r:id="rId508"/>
                </p:custDataLst>
              </p:nvPr>
            </p:nvSpPr>
            <p:spPr bwMode="auto">
              <a:xfrm flipH="1">
                <a:off x="2505" y="2704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Rectangle 1057"/>
              <p:cNvSpPr>
                <a:spLocks noChangeArrowheads="1"/>
              </p:cNvSpPr>
              <p:nvPr>
                <p:custDataLst>
                  <p:tags r:id="rId509"/>
                </p:custDataLst>
              </p:nvPr>
            </p:nvSpPr>
            <p:spPr bwMode="auto">
              <a:xfrm>
                <a:off x="3987" y="28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513" name="Rectangle 1058"/>
              <p:cNvSpPr>
                <a:spLocks noChangeArrowheads="1"/>
              </p:cNvSpPr>
              <p:nvPr>
                <p:custDataLst>
                  <p:tags r:id="rId510"/>
                </p:custDataLst>
              </p:nvPr>
            </p:nvSpPr>
            <p:spPr bwMode="auto">
              <a:xfrm>
                <a:off x="4048" y="2859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514" name="Rectangle 1059"/>
              <p:cNvSpPr>
                <a:spLocks noChangeArrowheads="1"/>
              </p:cNvSpPr>
              <p:nvPr>
                <p:custDataLst>
                  <p:tags r:id="rId511"/>
                </p:custDataLst>
              </p:nvPr>
            </p:nvSpPr>
            <p:spPr bwMode="auto">
              <a:xfrm>
                <a:off x="3987" y="29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515" name="Rectangle 1060"/>
              <p:cNvSpPr>
                <a:spLocks noChangeArrowheads="1"/>
              </p:cNvSpPr>
              <p:nvPr>
                <p:custDataLst>
                  <p:tags r:id="rId512"/>
                </p:custDataLst>
              </p:nvPr>
            </p:nvSpPr>
            <p:spPr bwMode="auto">
              <a:xfrm>
                <a:off x="4058" y="2963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516" name="Rectangle 1061"/>
              <p:cNvSpPr>
                <a:spLocks noChangeArrowheads="1"/>
              </p:cNvSpPr>
              <p:nvPr>
                <p:custDataLst>
                  <p:tags r:id="rId513"/>
                </p:custDataLst>
              </p:nvPr>
            </p:nvSpPr>
            <p:spPr bwMode="auto">
              <a:xfrm>
                <a:off x="3987" y="3009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517" name="Rectangle 1062"/>
              <p:cNvSpPr>
                <a:spLocks noChangeArrowheads="1"/>
              </p:cNvSpPr>
              <p:nvPr>
                <p:custDataLst>
                  <p:tags r:id="rId514"/>
                </p:custDataLst>
              </p:nvPr>
            </p:nvSpPr>
            <p:spPr bwMode="auto">
              <a:xfrm>
                <a:off x="4048" y="3067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518" name="Rectangle 1063"/>
              <p:cNvSpPr>
                <a:spLocks noChangeArrowheads="1"/>
              </p:cNvSpPr>
              <p:nvPr>
                <p:custDataLst>
                  <p:tags r:id="rId515"/>
                </p:custDataLst>
              </p:nvPr>
            </p:nvSpPr>
            <p:spPr bwMode="auto">
              <a:xfrm>
                <a:off x="3987" y="3111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519" name="Rectangle 1064"/>
              <p:cNvSpPr>
                <a:spLocks noChangeArrowheads="1"/>
              </p:cNvSpPr>
              <p:nvPr>
                <p:custDataLst>
                  <p:tags r:id="rId516"/>
                </p:custDataLst>
              </p:nvPr>
            </p:nvSpPr>
            <p:spPr bwMode="auto">
              <a:xfrm>
                <a:off x="4058" y="316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520" name="Rectangle 1065"/>
              <p:cNvSpPr>
                <a:spLocks noChangeArrowheads="1"/>
              </p:cNvSpPr>
              <p:nvPr>
                <p:custDataLst>
                  <p:tags r:id="rId517"/>
                </p:custDataLst>
              </p:nvPr>
            </p:nvSpPr>
            <p:spPr bwMode="auto">
              <a:xfrm>
                <a:off x="3987" y="3215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521" name="Rectangle 1066"/>
              <p:cNvSpPr>
                <a:spLocks noChangeArrowheads="1"/>
              </p:cNvSpPr>
              <p:nvPr>
                <p:custDataLst>
                  <p:tags r:id="rId518"/>
                </p:custDataLst>
              </p:nvPr>
            </p:nvSpPr>
            <p:spPr bwMode="auto">
              <a:xfrm>
                <a:off x="4048" y="326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522" name="Rectangle 1067"/>
              <p:cNvSpPr>
                <a:spLocks noChangeArrowheads="1"/>
              </p:cNvSpPr>
              <p:nvPr>
                <p:custDataLst>
                  <p:tags r:id="rId519"/>
                </p:custDataLst>
              </p:nvPr>
            </p:nvSpPr>
            <p:spPr bwMode="auto">
              <a:xfrm>
                <a:off x="3987" y="3316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523" name="Rectangle 1068"/>
              <p:cNvSpPr>
                <a:spLocks noChangeArrowheads="1"/>
              </p:cNvSpPr>
              <p:nvPr>
                <p:custDataLst>
                  <p:tags r:id="rId520"/>
                </p:custDataLst>
              </p:nvPr>
            </p:nvSpPr>
            <p:spPr bwMode="auto">
              <a:xfrm>
                <a:off x="4058" y="337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524" name="Freeform 1069"/>
              <p:cNvSpPr>
                <a:spLocks/>
              </p:cNvSpPr>
              <p:nvPr>
                <p:custDataLst>
                  <p:tags r:id="rId521"/>
                </p:custDataLst>
              </p:nvPr>
            </p:nvSpPr>
            <p:spPr bwMode="auto">
              <a:xfrm>
                <a:off x="2814" y="2909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1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3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1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3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Freeform 1070"/>
              <p:cNvSpPr>
                <a:spLocks/>
              </p:cNvSpPr>
              <p:nvPr>
                <p:custDataLst>
                  <p:tags r:id="rId522"/>
                </p:custDataLst>
              </p:nvPr>
            </p:nvSpPr>
            <p:spPr bwMode="auto">
              <a:xfrm>
                <a:off x="2814" y="3012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1 h 102"/>
                  <a:gd name="T4" fmla="*/ 141 w 205"/>
                  <a:gd name="T5" fmla="*/ 98 h 102"/>
                  <a:gd name="T6" fmla="*/ 111 w 205"/>
                  <a:gd name="T7" fmla="*/ 91 h 102"/>
                  <a:gd name="T8" fmla="*/ 83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3 h 102"/>
                  <a:gd name="T18" fmla="*/ 1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1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3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3"/>
                    </a:lnTo>
                    <a:lnTo>
                      <a:pt x="1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Freeform 1071"/>
              <p:cNvSpPr>
                <a:spLocks/>
              </p:cNvSpPr>
              <p:nvPr>
                <p:custDataLst>
                  <p:tags r:id="rId523"/>
                </p:custDataLst>
              </p:nvPr>
            </p:nvSpPr>
            <p:spPr bwMode="auto">
              <a:xfrm>
                <a:off x="3043" y="2909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Freeform 1072"/>
              <p:cNvSpPr>
                <a:spLocks/>
              </p:cNvSpPr>
              <p:nvPr>
                <p:custDataLst>
                  <p:tags r:id="rId524"/>
                </p:custDataLst>
              </p:nvPr>
            </p:nvSpPr>
            <p:spPr bwMode="auto">
              <a:xfrm>
                <a:off x="3043" y="3012"/>
                <a:ext cx="24" cy="102"/>
              </a:xfrm>
              <a:custGeom>
                <a:avLst/>
                <a:gdLst>
                  <a:gd name="T0" fmla="*/ 0 w 24"/>
                  <a:gd name="T1" fmla="*/ 0 h 102"/>
                  <a:gd name="T2" fmla="*/ 2 w 24"/>
                  <a:gd name="T3" fmla="*/ 23 h 102"/>
                  <a:gd name="T4" fmla="*/ 3 w 24"/>
                  <a:gd name="T5" fmla="*/ 45 h 102"/>
                  <a:gd name="T6" fmla="*/ 6 w 24"/>
                  <a:gd name="T7" fmla="*/ 64 h 102"/>
                  <a:gd name="T8" fmla="*/ 9 w 24"/>
                  <a:gd name="T9" fmla="*/ 80 h 102"/>
                  <a:gd name="T10" fmla="*/ 14 w 24"/>
                  <a:gd name="T11" fmla="*/ 93 h 102"/>
                  <a:gd name="T12" fmla="*/ 18 w 24"/>
                  <a:gd name="T13" fmla="*/ 101 h 102"/>
                  <a:gd name="T14" fmla="*/ 24 w 24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02"/>
                  <a:gd name="T26" fmla="*/ 24 w 24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4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Line 1073"/>
              <p:cNvSpPr>
                <a:spLocks noChangeShapeType="1"/>
              </p:cNvSpPr>
              <p:nvPr>
                <p:custDataLst>
                  <p:tags r:id="rId525"/>
                </p:custDataLst>
              </p:nvPr>
            </p:nvSpPr>
            <p:spPr bwMode="auto">
              <a:xfrm flipH="1">
                <a:off x="3019" y="3114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Line 1074"/>
              <p:cNvSpPr>
                <a:spLocks noChangeShapeType="1"/>
              </p:cNvSpPr>
              <p:nvPr>
                <p:custDataLst>
                  <p:tags r:id="rId526"/>
                </p:custDataLst>
              </p:nvPr>
            </p:nvSpPr>
            <p:spPr bwMode="auto">
              <a:xfrm flipH="1">
                <a:off x="3019" y="290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Freeform 1075"/>
              <p:cNvSpPr>
                <a:spLocks/>
              </p:cNvSpPr>
              <p:nvPr>
                <p:custDataLst>
                  <p:tags r:id="rId527"/>
                </p:custDataLst>
              </p:nvPr>
            </p:nvSpPr>
            <p:spPr bwMode="auto">
              <a:xfrm>
                <a:off x="3069" y="3012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80 w 103"/>
                  <a:gd name="T3" fmla="*/ 203 h 205"/>
                  <a:gd name="T4" fmla="*/ 58 w 103"/>
                  <a:gd name="T5" fmla="*/ 195 h 205"/>
                  <a:gd name="T6" fmla="*/ 39 w 103"/>
                  <a:gd name="T7" fmla="*/ 183 h 205"/>
                  <a:gd name="T8" fmla="*/ 22 w 103"/>
                  <a:gd name="T9" fmla="*/ 166 h 205"/>
                  <a:gd name="T10" fmla="*/ 10 w 103"/>
                  <a:gd name="T11" fmla="*/ 147 h 205"/>
                  <a:gd name="T12" fmla="*/ 3 w 103"/>
                  <a:gd name="T13" fmla="*/ 125 h 205"/>
                  <a:gd name="T14" fmla="*/ 0 w 103"/>
                  <a:gd name="T15" fmla="*/ 102 h 205"/>
                  <a:gd name="T16" fmla="*/ 3 w 103"/>
                  <a:gd name="T17" fmla="*/ 80 h 205"/>
                  <a:gd name="T18" fmla="*/ 10 w 103"/>
                  <a:gd name="T19" fmla="*/ 59 h 205"/>
                  <a:gd name="T20" fmla="*/ 22 w 103"/>
                  <a:gd name="T21" fmla="*/ 39 h 205"/>
                  <a:gd name="T22" fmla="*/ 39 w 103"/>
                  <a:gd name="T23" fmla="*/ 23 h 205"/>
                  <a:gd name="T24" fmla="*/ 58 w 103"/>
                  <a:gd name="T25" fmla="*/ 11 h 205"/>
                  <a:gd name="T26" fmla="*/ 80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80" y="203"/>
                    </a:lnTo>
                    <a:lnTo>
                      <a:pt x="58" y="195"/>
                    </a:lnTo>
                    <a:lnTo>
                      <a:pt x="39" y="183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9"/>
                    </a:lnTo>
                    <a:lnTo>
                      <a:pt x="39" y="23"/>
                    </a:lnTo>
                    <a:lnTo>
                      <a:pt x="58" y="11"/>
                    </a:lnTo>
                    <a:lnTo>
                      <a:pt x="80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Freeform 1076"/>
              <p:cNvSpPr>
                <a:spLocks/>
              </p:cNvSpPr>
              <p:nvPr>
                <p:custDataLst>
                  <p:tags r:id="rId528"/>
                </p:custDataLst>
              </p:nvPr>
            </p:nvSpPr>
            <p:spPr bwMode="auto">
              <a:xfrm>
                <a:off x="3172" y="3012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Freeform 1077"/>
              <p:cNvSpPr>
                <a:spLocks/>
              </p:cNvSpPr>
              <p:nvPr>
                <p:custDataLst>
                  <p:tags r:id="rId529"/>
                </p:custDataLst>
              </p:nvPr>
            </p:nvSpPr>
            <p:spPr bwMode="auto">
              <a:xfrm>
                <a:off x="3582" y="3217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3 h 205"/>
                  <a:gd name="T4" fmla="*/ 58 w 102"/>
                  <a:gd name="T5" fmla="*/ 195 h 205"/>
                  <a:gd name="T6" fmla="*/ 38 w 102"/>
                  <a:gd name="T7" fmla="*/ 183 h 205"/>
                  <a:gd name="T8" fmla="*/ 22 w 102"/>
                  <a:gd name="T9" fmla="*/ 166 h 205"/>
                  <a:gd name="T10" fmla="*/ 9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2 h 205"/>
                  <a:gd name="T16" fmla="*/ 2 w 102"/>
                  <a:gd name="T17" fmla="*/ 80 h 205"/>
                  <a:gd name="T18" fmla="*/ 9 w 102"/>
                  <a:gd name="T19" fmla="*/ 58 h 205"/>
                  <a:gd name="T20" fmla="*/ 22 w 102"/>
                  <a:gd name="T21" fmla="*/ 39 h 205"/>
                  <a:gd name="T22" fmla="*/ 38 w 102"/>
                  <a:gd name="T23" fmla="*/ 23 h 205"/>
                  <a:gd name="T24" fmla="*/ 58 w 102"/>
                  <a:gd name="T25" fmla="*/ 11 h 205"/>
                  <a:gd name="T26" fmla="*/ 79 w 102"/>
                  <a:gd name="T27" fmla="*/ 2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6"/>
                    </a:lnTo>
                    <a:lnTo>
                      <a:pt x="9" y="147"/>
                    </a:lnTo>
                    <a:lnTo>
                      <a:pt x="2" y="125"/>
                    </a:lnTo>
                    <a:lnTo>
                      <a:pt x="0" y="102"/>
                    </a:lnTo>
                    <a:lnTo>
                      <a:pt x="2" y="80"/>
                    </a:lnTo>
                    <a:lnTo>
                      <a:pt x="9" y="58"/>
                    </a:lnTo>
                    <a:lnTo>
                      <a:pt x="22" y="39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2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Freeform 1078"/>
              <p:cNvSpPr>
                <a:spLocks/>
              </p:cNvSpPr>
              <p:nvPr>
                <p:custDataLst>
                  <p:tags r:id="rId530"/>
                </p:custDataLst>
              </p:nvPr>
            </p:nvSpPr>
            <p:spPr bwMode="auto">
              <a:xfrm>
                <a:off x="3684" y="3217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Freeform 1079"/>
              <p:cNvSpPr>
                <a:spLocks/>
              </p:cNvSpPr>
              <p:nvPr>
                <p:custDataLst>
                  <p:tags r:id="rId531"/>
                </p:custDataLst>
              </p:nvPr>
            </p:nvSpPr>
            <p:spPr bwMode="auto">
              <a:xfrm>
                <a:off x="3326" y="311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2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4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2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4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Freeform 1080"/>
              <p:cNvSpPr>
                <a:spLocks/>
              </p:cNvSpPr>
              <p:nvPr>
                <p:custDataLst>
                  <p:tags r:id="rId532"/>
                </p:custDataLst>
              </p:nvPr>
            </p:nvSpPr>
            <p:spPr bwMode="auto">
              <a:xfrm>
                <a:off x="3326" y="321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2 h 102"/>
                  <a:gd name="T4" fmla="*/ 141 w 205"/>
                  <a:gd name="T5" fmla="*/ 98 h 102"/>
                  <a:gd name="T6" fmla="*/ 111 w 205"/>
                  <a:gd name="T7" fmla="*/ 91 h 102"/>
                  <a:gd name="T8" fmla="*/ 84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2 h 102"/>
                  <a:gd name="T18" fmla="*/ 2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2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4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2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Freeform 1081"/>
              <p:cNvSpPr>
                <a:spLocks/>
              </p:cNvSpPr>
              <p:nvPr>
                <p:custDataLst>
                  <p:tags r:id="rId533"/>
                </p:custDataLst>
              </p:nvPr>
            </p:nvSpPr>
            <p:spPr bwMode="auto">
              <a:xfrm>
                <a:off x="3556" y="311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2 w 26"/>
                  <a:gd name="T5" fmla="*/ 59 h 103"/>
                  <a:gd name="T6" fmla="*/ 5 w 26"/>
                  <a:gd name="T7" fmla="*/ 40 h 103"/>
                  <a:gd name="T8" fmla="*/ 9 w 26"/>
                  <a:gd name="T9" fmla="*/ 23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2" y="59"/>
                    </a:lnTo>
                    <a:lnTo>
                      <a:pt x="5" y="40"/>
                    </a:lnTo>
                    <a:lnTo>
                      <a:pt x="9" y="23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Freeform 1082"/>
              <p:cNvSpPr>
                <a:spLocks/>
              </p:cNvSpPr>
              <p:nvPr>
                <p:custDataLst>
                  <p:tags r:id="rId534"/>
                </p:custDataLst>
              </p:nvPr>
            </p:nvSpPr>
            <p:spPr bwMode="auto">
              <a:xfrm>
                <a:off x="3556" y="321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2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3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2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3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Line 1083"/>
              <p:cNvSpPr>
                <a:spLocks noChangeShapeType="1"/>
              </p:cNvSpPr>
              <p:nvPr>
                <p:custDataLst>
                  <p:tags r:id="rId535"/>
                </p:custDataLst>
              </p:nvPr>
            </p:nvSpPr>
            <p:spPr bwMode="auto">
              <a:xfrm flipH="1">
                <a:off x="3531" y="3319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Line 1084"/>
              <p:cNvSpPr>
                <a:spLocks noChangeShapeType="1"/>
              </p:cNvSpPr>
              <p:nvPr>
                <p:custDataLst>
                  <p:tags r:id="rId536"/>
                </p:custDataLst>
              </p:nvPr>
            </p:nvSpPr>
            <p:spPr bwMode="auto">
              <a:xfrm flipH="1">
                <a:off x="3531" y="3114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Line 1085"/>
              <p:cNvSpPr>
                <a:spLocks noChangeShapeType="1"/>
              </p:cNvSpPr>
              <p:nvPr>
                <p:custDataLst>
                  <p:tags r:id="rId537"/>
                </p:custDataLst>
              </p:nvPr>
            </p:nvSpPr>
            <p:spPr bwMode="auto">
              <a:xfrm>
                <a:off x="3839" y="3371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Line 1086"/>
              <p:cNvSpPr>
                <a:spLocks noChangeShapeType="1"/>
              </p:cNvSpPr>
              <p:nvPr>
                <p:custDataLst>
                  <p:tags r:id="rId538"/>
                </p:custDataLst>
              </p:nvPr>
            </p:nvSpPr>
            <p:spPr bwMode="auto">
              <a:xfrm>
                <a:off x="3839" y="3269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Line 1087"/>
              <p:cNvSpPr>
                <a:spLocks noChangeShapeType="1"/>
              </p:cNvSpPr>
              <p:nvPr>
                <p:custDataLst>
                  <p:tags r:id="rId539"/>
                </p:custDataLst>
              </p:nvPr>
            </p:nvSpPr>
            <p:spPr bwMode="auto">
              <a:xfrm>
                <a:off x="3560" y="3166"/>
                <a:ext cx="38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Line 1088"/>
              <p:cNvSpPr>
                <a:spLocks noChangeShapeType="1"/>
              </p:cNvSpPr>
              <p:nvPr>
                <p:custDataLst>
                  <p:tags r:id="rId540"/>
                </p:custDataLst>
              </p:nvPr>
            </p:nvSpPr>
            <p:spPr bwMode="auto">
              <a:xfrm>
                <a:off x="3326" y="3064"/>
                <a:ext cx="61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Line 1089"/>
              <p:cNvSpPr>
                <a:spLocks noChangeShapeType="1"/>
              </p:cNvSpPr>
              <p:nvPr>
                <p:custDataLst>
                  <p:tags r:id="rId541"/>
                </p:custDataLst>
              </p:nvPr>
            </p:nvSpPr>
            <p:spPr bwMode="auto">
              <a:xfrm>
                <a:off x="3053" y="2961"/>
                <a:ext cx="8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Line 1090"/>
              <p:cNvSpPr>
                <a:spLocks noChangeShapeType="1"/>
              </p:cNvSpPr>
              <p:nvPr>
                <p:custDataLst>
                  <p:tags r:id="rId542"/>
                </p:custDataLst>
              </p:nvPr>
            </p:nvSpPr>
            <p:spPr bwMode="auto">
              <a:xfrm>
                <a:off x="2814" y="2859"/>
                <a:ext cx="112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Line 1091"/>
              <p:cNvSpPr>
                <a:spLocks noChangeShapeType="1"/>
              </p:cNvSpPr>
              <p:nvPr>
                <p:custDataLst>
                  <p:tags r:id="rId543"/>
                </p:custDataLst>
              </p:nvPr>
            </p:nvSpPr>
            <p:spPr bwMode="auto">
              <a:xfrm>
                <a:off x="2539" y="2756"/>
                <a:ext cx="14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Line 1092"/>
              <p:cNvSpPr>
                <a:spLocks noChangeShapeType="1"/>
              </p:cNvSpPr>
              <p:nvPr>
                <p:custDataLst>
                  <p:tags r:id="rId544"/>
                </p:custDataLst>
              </p:nvPr>
            </p:nvSpPr>
            <p:spPr bwMode="auto">
              <a:xfrm flipH="1">
                <a:off x="3813" y="3883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Line 1093"/>
              <p:cNvSpPr>
                <a:spLocks noChangeShapeType="1"/>
              </p:cNvSpPr>
              <p:nvPr>
                <p:custDataLst>
                  <p:tags r:id="rId545"/>
                </p:custDataLst>
              </p:nvPr>
            </p:nvSpPr>
            <p:spPr bwMode="auto">
              <a:xfrm flipH="1">
                <a:off x="3813" y="378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Line 1094"/>
              <p:cNvSpPr>
                <a:spLocks noChangeShapeType="1"/>
              </p:cNvSpPr>
              <p:nvPr>
                <p:custDataLst>
                  <p:tags r:id="rId546"/>
                </p:custDataLst>
              </p:nvPr>
            </p:nvSpPr>
            <p:spPr bwMode="auto">
              <a:xfrm>
                <a:off x="3505" y="3807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Line 1095"/>
              <p:cNvSpPr>
                <a:spLocks noChangeShapeType="1"/>
              </p:cNvSpPr>
              <p:nvPr>
                <p:custDataLst>
                  <p:tags r:id="rId547"/>
                </p:custDataLst>
              </p:nvPr>
            </p:nvSpPr>
            <p:spPr bwMode="auto">
              <a:xfrm>
                <a:off x="3813" y="383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Line 1096"/>
              <p:cNvSpPr>
                <a:spLocks noChangeShapeType="1"/>
              </p:cNvSpPr>
              <p:nvPr>
                <p:custDataLst>
                  <p:tags r:id="rId548"/>
                </p:custDataLst>
              </p:nvPr>
            </p:nvSpPr>
            <p:spPr bwMode="auto">
              <a:xfrm flipH="1">
                <a:off x="3813" y="372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Freeform 1097"/>
              <p:cNvSpPr>
                <a:spLocks/>
              </p:cNvSpPr>
              <p:nvPr>
                <p:custDataLst>
                  <p:tags r:id="rId549"/>
                </p:custDataLst>
              </p:nvPr>
            </p:nvSpPr>
            <p:spPr bwMode="auto">
              <a:xfrm>
                <a:off x="3556" y="3704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80 w 102"/>
                  <a:gd name="T3" fmla="*/ 203 h 205"/>
                  <a:gd name="T4" fmla="*/ 58 w 102"/>
                  <a:gd name="T5" fmla="*/ 194 h 205"/>
                  <a:gd name="T6" fmla="*/ 39 w 102"/>
                  <a:gd name="T7" fmla="*/ 182 h 205"/>
                  <a:gd name="T8" fmla="*/ 23 w 102"/>
                  <a:gd name="T9" fmla="*/ 166 h 205"/>
                  <a:gd name="T10" fmla="*/ 11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3 h 205"/>
                  <a:gd name="T16" fmla="*/ 2 w 102"/>
                  <a:gd name="T17" fmla="*/ 80 h 205"/>
                  <a:gd name="T18" fmla="*/ 11 w 102"/>
                  <a:gd name="T19" fmla="*/ 58 h 205"/>
                  <a:gd name="T20" fmla="*/ 23 w 102"/>
                  <a:gd name="T21" fmla="*/ 39 h 205"/>
                  <a:gd name="T22" fmla="*/ 39 w 102"/>
                  <a:gd name="T23" fmla="*/ 22 h 205"/>
                  <a:gd name="T24" fmla="*/ 58 w 102"/>
                  <a:gd name="T25" fmla="*/ 10 h 205"/>
                  <a:gd name="T26" fmla="*/ 80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80" y="203"/>
                    </a:lnTo>
                    <a:lnTo>
                      <a:pt x="58" y="194"/>
                    </a:lnTo>
                    <a:lnTo>
                      <a:pt x="39" y="182"/>
                    </a:lnTo>
                    <a:lnTo>
                      <a:pt x="23" y="166"/>
                    </a:lnTo>
                    <a:lnTo>
                      <a:pt x="11" y="147"/>
                    </a:lnTo>
                    <a:lnTo>
                      <a:pt x="2" y="125"/>
                    </a:lnTo>
                    <a:lnTo>
                      <a:pt x="0" y="103"/>
                    </a:lnTo>
                    <a:lnTo>
                      <a:pt x="2" y="80"/>
                    </a:lnTo>
                    <a:lnTo>
                      <a:pt x="11" y="58"/>
                    </a:lnTo>
                    <a:lnTo>
                      <a:pt x="23" y="39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Freeform 1098"/>
              <p:cNvSpPr>
                <a:spLocks/>
              </p:cNvSpPr>
              <p:nvPr>
                <p:custDataLst>
                  <p:tags r:id="rId550"/>
                </p:custDataLst>
              </p:nvPr>
            </p:nvSpPr>
            <p:spPr bwMode="auto">
              <a:xfrm>
                <a:off x="3658" y="3704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Rectangle 1099"/>
              <p:cNvSpPr>
                <a:spLocks noChangeArrowheads="1"/>
              </p:cNvSpPr>
              <p:nvPr>
                <p:custDataLst>
                  <p:tags r:id="rId551"/>
                </p:custDataLst>
              </p:nvPr>
            </p:nvSpPr>
            <p:spPr bwMode="auto">
              <a:xfrm>
                <a:off x="3987" y="3597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 dirty="0">
                    <a:solidFill>
                      <a:srgbClr val="000000"/>
                    </a:solidFill>
                  </a:rPr>
                  <a:t>P</a:t>
                </a:r>
                <a:endParaRPr lang="de-DE" altLang="en-US" sz="600" dirty="0"/>
              </a:p>
            </p:txBody>
          </p:sp>
          <p:sp>
            <p:nvSpPr>
              <p:cNvPr id="555" name="Rectangle 1100"/>
              <p:cNvSpPr>
                <a:spLocks noChangeArrowheads="1"/>
              </p:cNvSpPr>
              <p:nvPr>
                <p:custDataLst>
                  <p:tags r:id="rId552"/>
                </p:custDataLst>
              </p:nvPr>
            </p:nvSpPr>
            <p:spPr bwMode="auto">
              <a:xfrm>
                <a:off x="4048" y="3656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556" name="Rectangle 1101"/>
              <p:cNvSpPr>
                <a:spLocks noChangeArrowheads="1"/>
              </p:cNvSpPr>
              <p:nvPr>
                <p:custDataLst>
                  <p:tags r:id="rId553"/>
                </p:custDataLst>
              </p:nvPr>
            </p:nvSpPr>
            <p:spPr bwMode="auto">
              <a:xfrm>
                <a:off x="3987" y="3701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557" name="Rectangle 1102"/>
              <p:cNvSpPr>
                <a:spLocks noChangeArrowheads="1"/>
              </p:cNvSpPr>
              <p:nvPr>
                <p:custDataLst>
                  <p:tags r:id="rId554"/>
                </p:custDataLst>
              </p:nvPr>
            </p:nvSpPr>
            <p:spPr bwMode="auto">
              <a:xfrm>
                <a:off x="4048" y="3757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558" name="Rectangle 1103"/>
              <p:cNvSpPr>
                <a:spLocks noChangeArrowheads="1"/>
              </p:cNvSpPr>
              <p:nvPr>
                <p:custDataLst>
                  <p:tags r:id="rId555"/>
                </p:custDataLst>
              </p:nvPr>
            </p:nvSpPr>
            <p:spPr bwMode="auto">
              <a:xfrm>
                <a:off x="3987" y="3803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559" name="Rectangle 1104"/>
              <p:cNvSpPr>
                <a:spLocks noChangeArrowheads="1"/>
              </p:cNvSpPr>
              <p:nvPr>
                <p:custDataLst>
                  <p:tags r:id="rId556"/>
                </p:custDataLst>
              </p:nvPr>
            </p:nvSpPr>
            <p:spPr bwMode="auto">
              <a:xfrm>
                <a:off x="4048" y="385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560" name="Rectangle 1105"/>
              <p:cNvSpPr>
                <a:spLocks noChangeArrowheads="1"/>
              </p:cNvSpPr>
              <p:nvPr>
                <p:custDataLst>
                  <p:tags r:id="rId557"/>
                </p:custDataLst>
              </p:nvPr>
            </p:nvSpPr>
            <p:spPr bwMode="auto">
              <a:xfrm>
                <a:off x="3987" y="39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561" name="Rectangle 1106"/>
              <p:cNvSpPr>
                <a:spLocks noChangeArrowheads="1"/>
              </p:cNvSpPr>
              <p:nvPr>
                <p:custDataLst>
                  <p:tags r:id="rId558"/>
                </p:custDataLst>
              </p:nvPr>
            </p:nvSpPr>
            <p:spPr bwMode="auto">
              <a:xfrm>
                <a:off x="4048" y="3960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562" name="Line 1107"/>
              <p:cNvSpPr>
                <a:spLocks noChangeShapeType="1"/>
              </p:cNvSpPr>
              <p:nvPr>
                <p:custDataLst>
                  <p:tags r:id="rId559"/>
                </p:custDataLst>
              </p:nvPr>
            </p:nvSpPr>
            <p:spPr bwMode="auto">
              <a:xfrm flipV="1">
                <a:off x="3863" y="3652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Line 1108"/>
              <p:cNvSpPr>
                <a:spLocks noChangeShapeType="1"/>
              </p:cNvSpPr>
              <p:nvPr>
                <p:custDataLst>
                  <p:tags r:id="rId560"/>
                </p:custDataLst>
              </p:nvPr>
            </p:nvSpPr>
            <p:spPr bwMode="auto">
              <a:xfrm flipV="1">
                <a:off x="3863" y="3755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Line 1109"/>
              <p:cNvSpPr>
                <a:spLocks noChangeShapeType="1"/>
              </p:cNvSpPr>
              <p:nvPr>
                <p:custDataLst>
                  <p:tags r:id="rId561"/>
                </p:custDataLst>
              </p:nvPr>
            </p:nvSpPr>
            <p:spPr bwMode="auto">
              <a:xfrm>
                <a:off x="3863" y="3831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Line 1110"/>
              <p:cNvSpPr>
                <a:spLocks noChangeShapeType="1"/>
              </p:cNvSpPr>
              <p:nvPr>
                <p:custDataLst>
                  <p:tags r:id="rId562"/>
                </p:custDataLst>
              </p:nvPr>
            </p:nvSpPr>
            <p:spPr bwMode="auto">
              <a:xfrm>
                <a:off x="3863" y="3883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Line 1111"/>
              <p:cNvSpPr>
                <a:spLocks noChangeShapeType="1"/>
              </p:cNvSpPr>
              <p:nvPr>
                <p:custDataLst>
                  <p:tags r:id="rId563"/>
                </p:custDataLst>
              </p:nvPr>
            </p:nvSpPr>
            <p:spPr bwMode="auto">
              <a:xfrm>
                <a:off x="3915" y="3652"/>
                <a:ext cx="2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Line 1112"/>
              <p:cNvSpPr>
                <a:spLocks noChangeShapeType="1"/>
              </p:cNvSpPr>
              <p:nvPr>
                <p:custDataLst>
                  <p:tags r:id="rId564"/>
                </p:custDataLst>
              </p:nvPr>
            </p:nvSpPr>
            <p:spPr bwMode="auto">
              <a:xfrm>
                <a:off x="3915" y="3755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Line 1113"/>
              <p:cNvSpPr>
                <a:spLocks noChangeShapeType="1"/>
              </p:cNvSpPr>
              <p:nvPr>
                <p:custDataLst>
                  <p:tags r:id="rId565"/>
                </p:custDataLst>
              </p:nvPr>
            </p:nvSpPr>
            <p:spPr bwMode="auto">
              <a:xfrm>
                <a:off x="3915" y="3857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Line 1114"/>
              <p:cNvSpPr>
                <a:spLocks noChangeShapeType="1"/>
              </p:cNvSpPr>
              <p:nvPr>
                <p:custDataLst>
                  <p:tags r:id="rId566"/>
                </p:custDataLst>
              </p:nvPr>
            </p:nvSpPr>
            <p:spPr bwMode="auto">
              <a:xfrm flipH="1">
                <a:off x="3915" y="3960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Line 1115"/>
              <p:cNvSpPr>
                <a:spLocks noChangeShapeType="1"/>
              </p:cNvSpPr>
              <p:nvPr>
                <p:custDataLst>
                  <p:tags r:id="rId567"/>
                </p:custDataLst>
              </p:nvPr>
            </p:nvSpPr>
            <p:spPr bwMode="auto">
              <a:xfrm>
                <a:off x="2198" y="2807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Line 1116"/>
              <p:cNvSpPr>
                <a:spLocks noChangeShapeType="1"/>
              </p:cNvSpPr>
              <p:nvPr>
                <p:custDataLst>
                  <p:tags r:id="rId568"/>
                </p:custDataLst>
              </p:nvPr>
            </p:nvSpPr>
            <p:spPr bwMode="auto">
              <a:xfrm flipH="1">
                <a:off x="2198" y="3807"/>
                <a:ext cx="133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Rectangle 1117"/>
              <p:cNvSpPr>
                <a:spLocks noChangeArrowheads="1"/>
              </p:cNvSpPr>
              <p:nvPr>
                <p:custDataLst>
                  <p:tags r:id="rId569"/>
                </p:custDataLst>
              </p:nvPr>
            </p:nvSpPr>
            <p:spPr bwMode="auto">
              <a:xfrm>
                <a:off x="2090" y="2674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573" name="Rectangle 1118"/>
              <p:cNvSpPr>
                <a:spLocks noChangeArrowheads="1"/>
              </p:cNvSpPr>
              <p:nvPr>
                <p:custDataLst>
                  <p:tags r:id="rId570"/>
                </p:custDataLst>
              </p:nvPr>
            </p:nvSpPr>
            <p:spPr bwMode="auto">
              <a:xfrm>
                <a:off x="2161" y="2733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574" name="Rectangle 1119"/>
              <p:cNvSpPr>
                <a:spLocks noChangeArrowheads="1"/>
              </p:cNvSpPr>
              <p:nvPr>
                <p:custDataLst>
                  <p:tags r:id="rId571"/>
                </p:custDataLst>
              </p:nvPr>
            </p:nvSpPr>
            <p:spPr bwMode="auto">
              <a:xfrm>
                <a:off x="2242" y="3853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575" name="Rectangle 1120"/>
              <p:cNvSpPr>
                <a:spLocks noChangeArrowheads="1"/>
              </p:cNvSpPr>
              <p:nvPr>
                <p:custDataLst>
                  <p:tags r:id="rId572"/>
                </p:custDataLst>
              </p:nvPr>
            </p:nvSpPr>
            <p:spPr bwMode="auto">
              <a:xfrm>
                <a:off x="2308" y="3912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576" name="Freeform 1121"/>
              <p:cNvSpPr>
                <a:spLocks/>
              </p:cNvSpPr>
              <p:nvPr>
                <p:custDataLst>
                  <p:tags r:id="rId573"/>
                </p:custDataLst>
              </p:nvPr>
            </p:nvSpPr>
            <p:spPr bwMode="auto">
              <a:xfrm>
                <a:off x="1840" y="3755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2 h 205"/>
                  <a:gd name="T4" fmla="*/ 57 w 102"/>
                  <a:gd name="T5" fmla="*/ 195 h 205"/>
                  <a:gd name="T6" fmla="*/ 38 w 102"/>
                  <a:gd name="T7" fmla="*/ 183 h 205"/>
                  <a:gd name="T8" fmla="*/ 22 w 102"/>
                  <a:gd name="T9" fmla="*/ 167 h 205"/>
                  <a:gd name="T10" fmla="*/ 10 w 102"/>
                  <a:gd name="T11" fmla="*/ 147 h 205"/>
                  <a:gd name="T12" fmla="*/ 3 w 102"/>
                  <a:gd name="T13" fmla="*/ 126 h 205"/>
                  <a:gd name="T14" fmla="*/ 0 w 102"/>
                  <a:gd name="T15" fmla="*/ 102 h 205"/>
                  <a:gd name="T16" fmla="*/ 3 w 102"/>
                  <a:gd name="T17" fmla="*/ 80 h 205"/>
                  <a:gd name="T18" fmla="*/ 10 w 102"/>
                  <a:gd name="T19" fmla="*/ 59 h 205"/>
                  <a:gd name="T20" fmla="*/ 22 w 102"/>
                  <a:gd name="T21" fmla="*/ 38 h 205"/>
                  <a:gd name="T22" fmla="*/ 38 w 102"/>
                  <a:gd name="T23" fmla="*/ 23 h 205"/>
                  <a:gd name="T24" fmla="*/ 57 w 102"/>
                  <a:gd name="T25" fmla="*/ 11 h 205"/>
                  <a:gd name="T26" fmla="*/ 79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2"/>
                    </a:lnTo>
                    <a:lnTo>
                      <a:pt x="57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7" y="11"/>
                    </a:lnTo>
                    <a:lnTo>
                      <a:pt x="79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Freeform 1122"/>
              <p:cNvSpPr>
                <a:spLocks/>
              </p:cNvSpPr>
              <p:nvPr>
                <p:custDataLst>
                  <p:tags r:id="rId574"/>
                </p:custDataLst>
              </p:nvPr>
            </p:nvSpPr>
            <p:spPr bwMode="auto">
              <a:xfrm>
                <a:off x="1942" y="3755"/>
                <a:ext cx="153" cy="205"/>
              </a:xfrm>
              <a:custGeom>
                <a:avLst/>
                <a:gdLst>
                  <a:gd name="T0" fmla="*/ 0 w 153"/>
                  <a:gd name="T1" fmla="*/ 205 h 205"/>
                  <a:gd name="T2" fmla="*/ 153 w 153"/>
                  <a:gd name="T3" fmla="*/ 205 h 205"/>
                  <a:gd name="T4" fmla="*/ 153 w 153"/>
                  <a:gd name="T5" fmla="*/ 0 h 205"/>
                  <a:gd name="T6" fmla="*/ 0 w 153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205"/>
                  <a:gd name="T14" fmla="*/ 153 w 153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205">
                    <a:moveTo>
                      <a:pt x="0" y="205"/>
                    </a:moveTo>
                    <a:lnTo>
                      <a:pt x="153" y="205"/>
                    </a:lnTo>
                    <a:lnTo>
                      <a:pt x="15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Freeform 1123"/>
              <p:cNvSpPr>
                <a:spLocks/>
              </p:cNvSpPr>
              <p:nvPr>
                <p:custDataLst>
                  <p:tags r:id="rId575"/>
                </p:custDataLst>
              </p:nvPr>
            </p:nvSpPr>
            <p:spPr bwMode="auto">
              <a:xfrm>
                <a:off x="1583" y="3652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7 h 103"/>
                  <a:gd name="T4" fmla="*/ 11 w 205"/>
                  <a:gd name="T5" fmla="*/ 71 h 103"/>
                  <a:gd name="T6" fmla="*/ 23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1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7"/>
                    </a:lnTo>
                    <a:lnTo>
                      <a:pt x="11" y="71"/>
                    </a:lnTo>
                    <a:lnTo>
                      <a:pt x="23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1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Freeform 1124"/>
              <p:cNvSpPr>
                <a:spLocks/>
              </p:cNvSpPr>
              <p:nvPr>
                <p:custDataLst>
                  <p:tags r:id="rId576"/>
                </p:custDataLst>
              </p:nvPr>
            </p:nvSpPr>
            <p:spPr bwMode="auto">
              <a:xfrm>
                <a:off x="1583" y="3755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3 w 205"/>
                  <a:gd name="T15" fmla="*/ 46 h 102"/>
                  <a:gd name="T16" fmla="*/ 11 w 205"/>
                  <a:gd name="T17" fmla="*/ 31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3" y="46"/>
                    </a:lnTo>
                    <a:lnTo>
                      <a:pt x="11" y="31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Freeform 1125"/>
              <p:cNvSpPr>
                <a:spLocks/>
              </p:cNvSpPr>
              <p:nvPr>
                <p:custDataLst>
                  <p:tags r:id="rId577"/>
                </p:custDataLst>
              </p:nvPr>
            </p:nvSpPr>
            <p:spPr bwMode="auto">
              <a:xfrm>
                <a:off x="1814" y="3652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3 w 26"/>
                  <a:gd name="T5" fmla="*/ 59 h 103"/>
                  <a:gd name="T6" fmla="*/ 5 w 26"/>
                  <a:gd name="T7" fmla="*/ 39 h 103"/>
                  <a:gd name="T8" fmla="*/ 10 w 26"/>
                  <a:gd name="T9" fmla="*/ 24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3" y="59"/>
                    </a:lnTo>
                    <a:lnTo>
                      <a:pt x="5" y="39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Freeform 1126"/>
              <p:cNvSpPr>
                <a:spLocks/>
              </p:cNvSpPr>
              <p:nvPr>
                <p:custDataLst>
                  <p:tags r:id="rId578"/>
                </p:custDataLst>
              </p:nvPr>
            </p:nvSpPr>
            <p:spPr bwMode="auto">
              <a:xfrm>
                <a:off x="1814" y="3755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3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2 w 23"/>
                  <a:gd name="T11" fmla="*/ 93 h 102"/>
                  <a:gd name="T12" fmla="*/ 18 w 23"/>
                  <a:gd name="T13" fmla="*/ 100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3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2" y="93"/>
                    </a:lnTo>
                    <a:lnTo>
                      <a:pt x="18" y="100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Line 1127"/>
              <p:cNvSpPr>
                <a:spLocks noChangeShapeType="1"/>
              </p:cNvSpPr>
              <p:nvPr>
                <p:custDataLst>
                  <p:tags r:id="rId579"/>
                </p:custDataLst>
              </p:nvPr>
            </p:nvSpPr>
            <p:spPr bwMode="auto">
              <a:xfrm flipH="1">
                <a:off x="1788" y="3857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Line 1128"/>
              <p:cNvSpPr>
                <a:spLocks noChangeShapeType="1"/>
              </p:cNvSpPr>
              <p:nvPr>
                <p:custDataLst>
                  <p:tags r:id="rId580"/>
                </p:custDataLst>
              </p:nvPr>
            </p:nvSpPr>
            <p:spPr bwMode="auto">
              <a:xfrm flipH="1">
                <a:off x="1788" y="3652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Line 1129"/>
              <p:cNvSpPr>
                <a:spLocks noChangeShapeType="1"/>
              </p:cNvSpPr>
              <p:nvPr>
                <p:custDataLst>
                  <p:tags r:id="rId581"/>
                </p:custDataLst>
              </p:nvPr>
            </p:nvSpPr>
            <p:spPr bwMode="auto">
              <a:xfrm>
                <a:off x="2095" y="3909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Line 1130"/>
              <p:cNvSpPr>
                <a:spLocks noChangeShapeType="1"/>
              </p:cNvSpPr>
              <p:nvPr>
                <p:custDataLst>
                  <p:tags r:id="rId582"/>
                </p:custDataLst>
              </p:nvPr>
            </p:nvSpPr>
            <p:spPr bwMode="auto">
              <a:xfrm>
                <a:off x="2095" y="3807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Line 1131"/>
              <p:cNvSpPr>
                <a:spLocks noChangeShapeType="1"/>
              </p:cNvSpPr>
              <p:nvPr>
                <p:custDataLst>
                  <p:tags r:id="rId583"/>
                </p:custDataLst>
              </p:nvPr>
            </p:nvSpPr>
            <p:spPr bwMode="auto">
              <a:xfrm>
                <a:off x="1818" y="3704"/>
                <a:ext cx="38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Line 1132"/>
              <p:cNvSpPr>
                <a:spLocks noChangeShapeType="1"/>
              </p:cNvSpPr>
              <p:nvPr>
                <p:custDataLst>
                  <p:tags r:id="rId584"/>
                </p:custDataLst>
              </p:nvPr>
            </p:nvSpPr>
            <p:spPr bwMode="auto">
              <a:xfrm>
                <a:off x="1481" y="3755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Rectangle 1133"/>
              <p:cNvSpPr>
                <a:spLocks noChangeArrowheads="1"/>
              </p:cNvSpPr>
              <p:nvPr>
                <p:custDataLst>
                  <p:tags r:id="rId585"/>
                </p:custDataLst>
              </p:nvPr>
            </p:nvSpPr>
            <p:spPr bwMode="auto">
              <a:xfrm>
                <a:off x="1322" y="369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589" name="Rectangle 1134"/>
              <p:cNvSpPr>
                <a:spLocks noChangeArrowheads="1"/>
              </p:cNvSpPr>
              <p:nvPr>
                <p:custDataLst>
                  <p:tags r:id="rId586"/>
                </p:custDataLst>
              </p:nvPr>
            </p:nvSpPr>
            <p:spPr bwMode="auto">
              <a:xfrm>
                <a:off x="1388" y="3757"/>
                <a:ext cx="1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out</a:t>
                </a:r>
                <a:endParaRPr lang="de-DE" altLang="en-US" sz="600"/>
              </a:p>
            </p:txBody>
          </p:sp>
          <p:sp>
            <p:nvSpPr>
              <p:cNvPr id="590" name="Line 1135"/>
              <p:cNvSpPr>
                <a:spLocks noChangeShapeType="1"/>
              </p:cNvSpPr>
              <p:nvPr>
                <p:custDataLst>
                  <p:tags r:id="rId587"/>
                </p:custDataLst>
              </p:nvPr>
            </p:nvSpPr>
            <p:spPr bwMode="auto">
              <a:xfrm>
                <a:off x="2198" y="2807"/>
                <a:ext cx="0" cy="89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Rectangle 1136"/>
              <p:cNvSpPr>
                <a:spLocks noChangeArrowheads="1"/>
              </p:cNvSpPr>
              <p:nvPr>
                <p:custDataLst>
                  <p:tags r:id="rId588"/>
                </p:custDataLst>
              </p:nvPr>
            </p:nvSpPr>
            <p:spPr bwMode="auto">
              <a:xfrm>
                <a:off x="3817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592" name="Rectangle 1137"/>
              <p:cNvSpPr>
                <a:spLocks noChangeArrowheads="1"/>
              </p:cNvSpPr>
              <p:nvPr>
                <p:custDataLst>
                  <p:tags r:id="rId589"/>
                </p:custDataLst>
              </p:nvPr>
            </p:nvSpPr>
            <p:spPr bwMode="auto">
              <a:xfrm>
                <a:off x="3878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593" name="Rectangle 1138"/>
              <p:cNvSpPr>
                <a:spLocks noChangeArrowheads="1"/>
              </p:cNvSpPr>
              <p:nvPr>
                <p:custDataLst>
                  <p:tags r:id="rId590"/>
                </p:custDataLst>
              </p:nvPr>
            </p:nvSpPr>
            <p:spPr bwMode="auto">
              <a:xfrm>
                <a:off x="3688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594" name="Rectangle 1139"/>
              <p:cNvSpPr>
                <a:spLocks noChangeArrowheads="1"/>
              </p:cNvSpPr>
              <p:nvPr>
                <p:custDataLst>
                  <p:tags r:id="rId591"/>
                </p:custDataLst>
              </p:nvPr>
            </p:nvSpPr>
            <p:spPr bwMode="auto">
              <a:xfrm>
                <a:off x="3748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595" name="Line 1140"/>
              <p:cNvSpPr>
                <a:spLocks noChangeShapeType="1"/>
              </p:cNvSpPr>
              <p:nvPr>
                <p:custDataLst>
                  <p:tags r:id="rId592"/>
                </p:custDataLst>
              </p:nvPr>
            </p:nvSpPr>
            <p:spPr bwMode="auto">
              <a:xfrm flipH="1">
                <a:off x="3915" y="2270"/>
                <a:ext cx="7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Line 1141"/>
              <p:cNvSpPr>
                <a:spLocks noChangeShapeType="1"/>
              </p:cNvSpPr>
              <p:nvPr>
                <p:custDataLst>
                  <p:tags r:id="rId593"/>
                </p:custDataLst>
              </p:nvPr>
            </p:nvSpPr>
            <p:spPr bwMode="auto">
              <a:xfrm flipH="1">
                <a:off x="3403" y="2269"/>
                <a:ext cx="15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Line 1142"/>
              <p:cNvSpPr>
                <a:spLocks noChangeShapeType="1"/>
              </p:cNvSpPr>
              <p:nvPr>
                <p:custDataLst>
                  <p:tags r:id="rId594"/>
                </p:custDataLst>
              </p:nvPr>
            </p:nvSpPr>
            <p:spPr bwMode="auto">
              <a:xfrm flipH="1">
                <a:off x="2890" y="2271"/>
                <a:ext cx="15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Line 1143"/>
              <p:cNvSpPr>
                <a:spLocks noChangeShapeType="1"/>
              </p:cNvSpPr>
              <p:nvPr>
                <p:custDataLst>
                  <p:tags r:id="rId595"/>
                </p:custDataLst>
              </p:nvPr>
            </p:nvSpPr>
            <p:spPr bwMode="auto">
              <a:xfrm flipH="1">
                <a:off x="2377" y="2269"/>
                <a:ext cx="15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Rectangle 1144"/>
              <p:cNvSpPr>
                <a:spLocks noChangeArrowheads="1"/>
              </p:cNvSpPr>
              <p:nvPr>
                <p:custDataLst>
                  <p:tags r:id="rId596"/>
                </p:custDataLst>
              </p:nvPr>
            </p:nvSpPr>
            <p:spPr bwMode="auto">
              <a:xfrm>
                <a:off x="3429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600" name="Rectangle 1145"/>
              <p:cNvSpPr>
                <a:spLocks noChangeArrowheads="1"/>
              </p:cNvSpPr>
              <p:nvPr>
                <p:custDataLst>
                  <p:tags r:id="rId597"/>
                </p:custDataLst>
              </p:nvPr>
            </p:nvSpPr>
            <p:spPr bwMode="auto">
              <a:xfrm>
                <a:off x="3495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601" name="Rectangle 1146"/>
              <p:cNvSpPr>
                <a:spLocks noChangeArrowheads="1"/>
              </p:cNvSpPr>
              <p:nvPr>
                <p:custDataLst>
                  <p:tags r:id="rId598"/>
                </p:custDataLst>
              </p:nvPr>
            </p:nvSpPr>
            <p:spPr bwMode="auto">
              <a:xfrm>
                <a:off x="3049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602" name="Rectangle 1147"/>
              <p:cNvSpPr>
                <a:spLocks noChangeArrowheads="1"/>
              </p:cNvSpPr>
              <p:nvPr>
                <p:custDataLst>
                  <p:tags r:id="rId599"/>
                </p:custDataLst>
              </p:nvPr>
            </p:nvSpPr>
            <p:spPr bwMode="auto">
              <a:xfrm>
                <a:off x="3109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603" name="Rectangle 1148"/>
              <p:cNvSpPr>
                <a:spLocks noChangeArrowheads="1"/>
              </p:cNvSpPr>
              <p:nvPr>
                <p:custDataLst>
                  <p:tags r:id="rId600"/>
                </p:custDataLst>
              </p:nvPr>
            </p:nvSpPr>
            <p:spPr bwMode="auto">
              <a:xfrm>
                <a:off x="3305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604" name="Rectangle 1149"/>
              <p:cNvSpPr>
                <a:spLocks noChangeArrowheads="1"/>
              </p:cNvSpPr>
              <p:nvPr>
                <p:custDataLst>
                  <p:tags r:id="rId601"/>
                </p:custDataLst>
              </p:nvPr>
            </p:nvSpPr>
            <p:spPr bwMode="auto">
              <a:xfrm>
                <a:off x="3368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605" name="Rectangle 1150"/>
              <p:cNvSpPr>
                <a:spLocks noChangeArrowheads="1"/>
              </p:cNvSpPr>
              <p:nvPr>
                <p:custDataLst>
                  <p:tags r:id="rId602"/>
                </p:custDataLst>
              </p:nvPr>
            </p:nvSpPr>
            <p:spPr bwMode="auto">
              <a:xfrm>
                <a:off x="3175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606" name="Rectangle 1151"/>
              <p:cNvSpPr>
                <a:spLocks noChangeArrowheads="1"/>
              </p:cNvSpPr>
              <p:nvPr>
                <p:custDataLst>
                  <p:tags r:id="rId603"/>
                </p:custDataLst>
              </p:nvPr>
            </p:nvSpPr>
            <p:spPr bwMode="auto">
              <a:xfrm>
                <a:off x="3239" y="250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607" name="Rectangle 1152"/>
              <p:cNvSpPr>
                <a:spLocks noChangeArrowheads="1"/>
              </p:cNvSpPr>
              <p:nvPr>
                <p:custDataLst>
                  <p:tags r:id="rId604"/>
                </p:custDataLst>
              </p:nvPr>
            </p:nvSpPr>
            <p:spPr bwMode="auto">
              <a:xfrm>
                <a:off x="2917" y="213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608" name="Rectangle 1153"/>
              <p:cNvSpPr>
                <a:spLocks noChangeArrowheads="1"/>
              </p:cNvSpPr>
              <p:nvPr>
                <p:custDataLst>
                  <p:tags r:id="rId605"/>
                </p:custDataLst>
              </p:nvPr>
            </p:nvSpPr>
            <p:spPr bwMode="auto">
              <a:xfrm>
                <a:off x="2985" y="2195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609" name="Rectangle 1154"/>
              <p:cNvSpPr>
                <a:spLocks noChangeArrowheads="1"/>
              </p:cNvSpPr>
              <p:nvPr>
                <p:custDataLst>
                  <p:tags r:id="rId606"/>
                </p:custDataLst>
              </p:nvPr>
            </p:nvSpPr>
            <p:spPr bwMode="auto">
              <a:xfrm>
                <a:off x="253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610" name="Rectangle 1155"/>
              <p:cNvSpPr>
                <a:spLocks noChangeArrowheads="1"/>
              </p:cNvSpPr>
              <p:nvPr>
                <p:custDataLst>
                  <p:tags r:id="rId607"/>
                </p:custDataLst>
              </p:nvPr>
            </p:nvSpPr>
            <p:spPr bwMode="auto">
              <a:xfrm>
                <a:off x="2597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611" name="Rectangle 1156"/>
              <p:cNvSpPr>
                <a:spLocks noChangeArrowheads="1"/>
              </p:cNvSpPr>
              <p:nvPr>
                <p:custDataLst>
                  <p:tags r:id="rId608"/>
                </p:custDataLst>
              </p:nvPr>
            </p:nvSpPr>
            <p:spPr bwMode="auto">
              <a:xfrm>
                <a:off x="2792" y="1987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612" name="Rectangle 1157"/>
              <p:cNvSpPr>
                <a:spLocks noChangeArrowheads="1"/>
              </p:cNvSpPr>
              <p:nvPr>
                <p:custDataLst>
                  <p:tags r:id="rId609"/>
                </p:custDataLst>
              </p:nvPr>
            </p:nvSpPr>
            <p:spPr bwMode="auto">
              <a:xfrm>
                <a:off x="2856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613" name="Rectangle 1158"/>
              <p:cNvSpPr>
                <a:spLocks noChangeArrowheads="1"/>
              </p:cNvSpPr>
              <p:nvPr>
                <p:custDataLst>
                  <p:tags r:id="rId610"/>
                </p:custDataLst>
              </p:nvPr>
            </p:nvSpPr>
            <p:spPr bwMode="auto">
              <a:xfrm>
                <a:off x="2666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614" name="Rectangle 1159"/>
              <p:cNvSpPr>
                <a:spLocks noChangeArrowheads="1"/>
              </p:cNvSpPr>
              <p:nvPr>
                <p:custDataLst>
                  <p:tags r:id="rId611"/>
                </p:custDataLst>
              </p:nvPr>
            </p:nvSpPr>
            <p:spPr bwMode="auto">
              <a:xfrm>
                <a:off x="2726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615" name="Rectangle 1160"/>
              <p:cNvSpPr>
                <a:spLocks noChangeArrowheads="1"/>
              </p:cNvSpPr>
              <p:nvPr>
                <p:custDataLst>
                  <p:tags r:id="rId612"/>
                </p:custDataLst>
              </p:nvPr>
            </p:nvSpPr>
            <p:spPr bwMode="auto">
              <a:xfrm>
                <a:off x="2404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616" name="Rectangle 1161"/>
              <p:cNvSpPr>
                <a:spLocks noChangeArrowheads="1"/>
              </p:cNvSpPr>
              <p:nvPr>
                <p:custDataLst>
                  <p:tags r:id="rId613"/>
                </p:custDataLst>
              </p:nvPr>
            </p:nvSpPr>
            <p:spPr bwMode="auto">
              <a:xfrm>
                <a:off x="2473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617" name="Rectangle 1162"/>
              <p:cNvSpPr>
                <a:spLocks noChangeArrowheads="1"/>
              </p:cNvSpPr>
              <p:nvPr>
                <p:custDataLst>
                  <p:tags r:id="rId614"/>
                </p:custDataLst>
              </p:nvPr>
            </p:nvSpPr>
            <p:spPr bwMode="auto">
              <a:xfrm>
                <a:off x="202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618" name="Rectangle 1163"/>
              <p:cNvSpPr>
                <a:spLocks noChangeArrowheads="1"/>
              </p:cNvSpPr>
              <p:nvPr>
                <p:custDataLst>
                  <p:tags r:id="rId615"/>
                </p:custDataLst>
              </p:nvPr>
            </p:nvSpPr>
            <p:spPr bwMode="auto">
              <a:xfrm>
                <a:off x="2085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619" name="Rectangle 1164"/>
              <p:cNvSpPr>
                <a:spLocks noChangeArrowheads="1"/>
              </p:cNvSpPr>
              <p:nvPr>
                <p:custDataLst>
                  <p:tags r:id="rId616"/>
                </p:custDataLst>
              </p:nvPr>
            </p:nvSpPr>
            <p:spPr bwMode="auto">
              <a:xfrm>
                <a:off x="2280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620" name="Rectangle 1165"/>
              <p:cNvSpPr>
                <a:spLocks noChangeArrowheads="1"/>
              </p:cNvSpPr>
              <p:nvPr>
                <p:custDataLst>
                  <p:tags r:id="rId617"/>
                </p:custDataLst>
              </p:nvPr>
            </p:nvSpPr>
            <p:spPr bwMode="auto">
              <a:xfrm>
                <a:off x="2341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621" name="Rectangle 1166"/>
              <p:cNvSpPr>
                <a:spLocks noChangeArrowheads="1"/>
              </p:cNvSpPr>
              <p:nvPr>
                <p:custDataLst>
                  <p:tags r:id="rId618"/>
                </p:custDataLst>
              </p:nvPr>
            </p:nvSpPr>
            <p:spPr bwMode="auto">
              <a:xfrm>
                <a:off x="2153" y="2444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622" name="Rectangle 1167"/>
              <p:cNvSpPr>
                <a:spLocks noChangeArrowheads="1"/>
              </p:cNvSpPr>
              <p:nvPr>
                <p:custDataLst>
                  <p:tags r:id="rId619"/>
                </p:custDataLst>
              </p:nvPr>
            </p:nvSpPr>
            <p:spPr bwMode="auto">
              <a:xfrm>
                <a:off x="2214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623" name="Rectangle 1168"/>
              <p:cNvSpPr>
                <a:spLocks noChangeArrowheads="1"/>
              </p:cNvSpPr>
              <p:nvPr>
                <p:custDataLst>
                  <p:tags r:id="rId620"/>
                </p:custDataLst>
              </p:nvPr>
            </p:nvSpPr>
            <p:spPr bwMode="auto">
              <a:xfrm>
                <a:off x="4012" y="2215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624" name="Rectangle 1169"/>
              <p:cNvSpPr>
                <a:spLocks noChangeArrowheads="1"/>
              </p:cNvSpPr>
              <p:nvPr>
                <p:custDataLst>
                  <p:tags r:id="rId621"/>
                </p:custDataLst>
              </p:nvPr>
            </p:nvSpPr>
            <p:spPr bwMode="auto">
              <a:xfrm>
                <a:off x="4078" y="2271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625" name="Line 1170"/>
              <p:cNvSpPr>
                <a:spLocks noChangeShapeType="1"/>
              </p:cNvSpPr>
              <p:nvPr>
                <p:custDataLst>
                  <p:tags r:id="rId622"/>
                </p:custDataLst>
              </p:nvPr>
            </p:nvSpPr>
            <p:spPr bwMode="auto">
              <a:xfrm>
                <a:off x="1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Line 1171"/>
              <p:cNvSpPr>
                <a:spLocks noChangeShapeType="1"/>
              </p:cNvSpPr>
              <p:nvPr>
                <p:custDataLst>
                  <p:tags r:id="rId623"/>
                </p:custDataLst>
              </p:nvPr>
            </p:nvSpPr>
            <p:spPr bwMode="auto">
              <a:xfrm>
                <a:off x="1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Line 1172"/>
              <p:cNvSpPr>
                <a:spLocks noChangeShapeType="1"/>
              </p:cNvSpPr>
              <p:nvPr>
                <p:custDataLst>
                  <p:tags r:id="rId624"/>
                </p:custDataLst>
              </p:nvPr>
            </p:nvSpPr>
            <p:spPr bwMode="auto">
              <a:xfrm>
                <a:off x="1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Line 1173"/>
              <p:cNvSpPr>
                <a:spLocks noChangeShapeType="1"/>
              </p:cNvSpPr>
              <p:nvPr>
                <p:custDataLst>
                  <p:tags r:id="rId625"/>
                </p:custDataLst>
              </p:nvPr>
            </p:nvSpPr>
            <p:spPr bwMode="auto">
              <a:xfrm>
                <a:off x="1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Line 1174"/>
              <p:cNvSpPr>
                <a:spLocks noChangeShapeType="1"/>
              </p:cNvSpPr>
              <p:nvPr>
                <p:custDataLst>
                  <p:tags r:id="rId626"/>
                </p:custDataLst>
              </p:nvPr>
            </p:nvSpPr>
            <p:spPr bwMode="auto">
              <a:xfrm>
                <a:off x="1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Line 1175"/>
              <p:cNvSpPr>
                <a:spLocks noChangeShapeType="1"/>
              </p:cNvSpPr>
              <p:nvPr>
                <p:custDataLst>
                  <p:tags r:id="rId627"/>
                </p:custDataLst>
              </p:nvPr>
            </p:nvSpPr>
            <p:spPr bwMode="auto">
              <a:xfrm>
                <a:off x="1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Line 1176"/>
              <p:cNvSpPr>
                <a:spLocks noChangeShapeType="1"/>
              </p:cNvSpPr>
              <p:nvPr>
                <p:custDataLst>
                  <p:tags r:id="rId628"/>
                </p:custDataLst>
              </p:nvPr>
            </p:nvSpPr>
            <p:spPr bwMode="auto">
              <a:xfrm>
                <a:off x="1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Line 1177"/>
              <p:cNvSpPr>
                <a:spLocks noChangeShapeType="1"/>
              </p:cNvSpPr>
              <p:nvPr>
                <p:custDataLst>
                  <p:tags r:id="rId629"/>
                </p:custDataLst>
              </p:nvPr>
            </p:nvSpPr>
            <p:spPr bwMode="auto">
              <a:xfrm>
                <a:off x="1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Line 1178"/>
              <p:cNvSpPr>
                <a:spLocks noChangeShapeType="1"/>
              </p:cNvSpPr>
              <p:nvPr>
                <p:custDataLst>
                  <p:tags r:id="rId630"/>
                </p:custDataLst>
              </p:nvPr>
            </p:nvSpPr>
            <p:spPr bwMode="auto">
              <a:xfrm>
                <a:off x="1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Line 1179"/>
              <p:cNvSpPr>
                <a:spLocks noChangeShapeType="1"/>
              </p:cNvSpPr>
              <p:nvPr>
                <p:custDataLst>
                  <p:tags r:id="rId631"/>
                </p:custDataLst>
              </p:nvPr>
            </p:nvSpPr>
            <p:spPr bwMode="auto">
              <a:xfrm>
                <a:off x="1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Line 1180"/>
              <p:cNvSpPr>
                <a:spLocks noChangeShapeType="1"/>
              </p:cNvSpPr>
              <p:nvPr>
                <p:custDataLst>
                  <p:tags r:id="rId632"/>
                </p:custDataLst>
              </p:nvPr>
            </p:nvSpPr>
            <p:spPr bwMode="auto">
              <a:xfrm>
                <a:off x="165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Line 1181"/>
              <p:cNvSpPr>
                <a:spLocks noChangeShapeType="1"/>
              </p:cNvSpPr>
              <p:nvPr>
                <p:custDataLst>
                  <p:tags r:id="rId633"/>
                </p:custDataLst>
              </p:nvPr>
            </p:nvSpPr>
            <p:spPr bwMode="auto">
              <a:xfrm>
                <a:off x="1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Line 1182"/>
              <p:cNvSpPr>
                <a:spLocks noChangeShapeType="1"/>
              </p:cNvSpPr>
              <p:nvPr>
                <p:custDataLst>
                  <p:tags r:id="rId634"/>
                </p:custDataLst>
              </p:nvPr>
            </p:nvSpPr>
            <p:spPr bwMode="auto">
              <a:xfrm>
                <a:off x="1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Line 1183"/>
              <p:cNvSpPr>
                <a:spLocks noChangeShapeType="1"/>
              </p:cNvSpPr>
              <p:nvPr>
                <p:custDataLst>
                  <p:tags r:id="rId635"/>
                </p:custDataLst>
              </p:nvPr>
            </p:nvSpPr>
            <p:spPr bwMode="auto">
              <a:xfrm>
                <a:off x="1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Line 1184"/>
              <p:cNvSpPr>
                <a:spLocks noChangeShapeType="1"/>
              </p:cNvSpPr>
              <p:nvPr>
                <p:custDataLst>
                  <p:tags r:id="rId636"/>
                </p:custDataLst>
              </p:nvPr>
            </p:nvSpPr>
            <p:spPr bwMode="auto">
              <a:xfrm>
                <a:off x="1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Line 1185"/>
              <p:cNvSpPr>
                <a:spLocks noChangeShapeType="1"/>
              </p:cNvSpPr>
              <p:nvPr>
                <p:custDataLst>
                  <p:tags r:id="rId637"/>
                </p:custDataLst>
              </p:nvPr>
            </p:nvSpPr>
            <p:spPr bwMode="auto">
              <a:xfrm>
                <a:off x="1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Line 1186"/>
              <p:cNvSpPr>
                <a:spLocks noChangeShapeType="1"/>
              </p:cNvSpPr>
              <p:nvPr>
                <p:custDataLst>
                  <p:tags r:id="rId638"/>
                </p:custDataLst>
              </p:nvPr>
            </p:nvSpPr>
            <p:spPr bwMode="auto">
              <a:xfrm>
                <a:off x="1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Line 1187"/>
              <p:cNvSpPr>
                <a:spLocks noChangeShapeType="1"/>
              </p:cNvSpPr>
              <p:nvPr>
                <p:custDataLst>
                  <p:tags r:id="rId639"/>
                </p:custDataLst>
              </p:nvPr>
            </p:nvSpPr>
            <p:spPr bwMode="auto">
              <a:xfrm>
                <a:off x="1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Line 1188"/>
              <p:cNvSpPr>
                <a:spLocks noChangeShapeType="1"/>
              </p:cNvSpPr>
              <p:nvPr>
                <p:custDataLst>
                  <p:tags r:id="rId640"/>
                </p:custDataLst>
              </p:nvPr>
            </p:nvSpPr>
            <p:spPr bwMode="auto">
              <a:xfrm>
                <a:off x="1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Line 1189"/>
              <p:cNvSpPr>
                <a:spLocks noChangeShapeType="1"/>
              </p:cNvSpPr>
              <p:nvPr>
                <p:custDataLst>
                  <p:tags r:id="rId641"/>
                </p:custDataLst>
              </p:nvPr>
            </p:nvSpPr>
            <p:spPr bwMode="auto">
              <a:xfrm>
                <a:off x="1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Line 1190"/>
              <p:cNvSpPr>
                <a:spLocks noChangeShapeType="1"/>
              </p:cNvSpPr>
              <p:nvPr>
                <p:custDataLst>
                  <p:tags r:id="rId642"/>
                </p:custDataLst>
              </p:nvPr>
            </p:nvSpPr>
            <p:spPr bwMode="auto">
              <a:xfrm>
                <a:off x="1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Line 1191"/>
              <p:cNvSpPr>
                <a:spLocks noChangeShapeType="1"/>
              </p:cNvSpPr>
              <p:nvPr>
                <p:custDataLst>
                  <p:tags r:id="rId643"/>
                </p:custDataLst>
              </p:nvPr>
            </p:nvSpPr>
            <p:spPr bwMode="auto">
              <a:xfrm>
                <a:off x="2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Line 1192"/>
              <p:cNvSpPr>
                <a:spLocks noChangeShapeType="1"/>
              </p:cNvSpPr>
              <p:nvPr>
                <p:custDataLst>
                  <p:tags r:id="rId644"/>
                </p:custDataLst>
              </p:nvPr>
            </p:nvSpPr>
            <p:spPr bwMode="auto">
              <a:xfrm>
                <a:off x="2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8" name="Line 1193"/>
              <p:cNvSpPr>
                <a:spLocks noChangeShapeType="1"/>
              </p:cNvSpPr>
              <p:nvPr>
                <p:custDataLst>
                  <p:tags r:id="rId645"/>
                </p:custDataLst>
              </p:nvPr>
            </p:nvSpPr>
            <p:spPr bwMode="auto">
              <a:xfrm>
                <a:off x="2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Line 1194"/>
              <p:cNvSpPr>
                <a:spLocks noChangeShapeType="1"/>
              </p:cNvSpPr>
              <p:nvPr>
                <p:custDataLst>
                  <p:tags r:id="rId646"/>
                </p:custDataLst>
              </p:nvPr>
            </p:nvSpPr>
            <p:spPr bwMode="auto">
              <a:xfrm>
                <a:off x="211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Line 1195"/>
              <p:cNvSpPr>
                <a:spLocks noChangeShapeType="1"/>
              </p:cNvSpPr>
              <p:nvPr>
                <p:custDataLst>
                  <p:tags r:id="rId647"/>
                </p:custDataLst>
              </p:nvPr>
            </p:nvSpPr>
            <p:spPr bwMode="auto">
              <a:xfrm>
                <a:off x="2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Line 1196"/>
              <p:cNvSpPr>
                <a:spLocks noChangeShapeType="1"/>
              </p:cNvSpPr>
              <p:nvPr>
                <p:custDataLst>
                  <p:tags r:id="rId648"/>
                </p:custDataLst>
              </p:nvPr>
            </p:nvSpPr>
            <p:spPr bwMode="auto">
              <a:xfrm>
                <a:off x="2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Line 1197"/>
              <p:cNvSpPr>
                <a:spLocks noChangeShapeType="1"/>
              </p:cNvSpPr>
              <p:nvPr>
                <p:custDataLst>
                  <p:tags r:id="rId649"/>
                </p:custDataLst>
              </p:nvPr>
            </p:nvSpPr>
            <p:spPr bwMode="auto">
              <a:xfrm>
                <a:off x="221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Line 1198"/>
              <p:cNvSpPr>
                <a:spLocks noChangeShapeType="1"/>
              </p:cNvSpPr>
              <p:nvPr>
                <p:custDataLst>
                  <p:tags r:id="rId650"/>
                </p:custDataLst>
              </p:nvPr>
            </p:nvSpPr>
            <p:spPr bwMode="auto">
              <a:xfrm>
                <a:off x="224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Line 1199"/>
              <p:cNvSpPr>
                <a:spLocks noChangeShapeType="1"/>
              </p:cNvSpPr>
              <p:nvPr>
                <p:custDataLst>
                  <p:tags r:id="rId651"/>
                </p:custDataLst>
              </p:nvPr>
            </p:nvSpPr>
            <p:spPr bwMode="auto">
              <a:xfrm>
                <a:off x="227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Line 1200"/>
              <p:cNvSpPr>
                <a:spLocks noChangeShapeType="1"/>
              </p:cNvSpPr>
              <p:nvPr>
                <p:custDataLst>
                  <p:tags r:id="rId652"/>
                </p:custDataLst>
              </p:nvPr>
            </p:nvSpPr>
            <p:spPr bwMode="auto">
              <a:xfrm>
                <a:off x="231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Line 1201"/>
              <p:cNvSpPr>
                <a:spLocks noChangeShapeType="1"/>
              </p:cNvSpPr>
              <p:nvPr>
                <p:custDataLst>
                  <p:tags r:id="rId653"/>
                </p:custDataLst>
              </p:nvPr>
            </p:nvSpPr>
            <p:spPr bwMode="auto">
              <a:xfrm>
                <a:off x="234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Line 1202"/>
              <p:cNvSpPr>
                <a:spLocks noChangeShapeType="1"/>
              </p:cNvSpPr>
              <p:nvPr>
                <p:custDataLst>
                  <p:tags r:id="rId654"/>
                </p:custDataLst>
              </p:nvPr>
            </p:nvSpPr>
            <p:spPr bwMode="auto">
              <a:xfrm>
                <a:off x="237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Line 1203"/>
              <p:cNvSpPr>
                <a:spLocks noChangeShapeType="1"/>
              </p:cNvSpPr>
              <p:nvPr>
                <p:custDataLst>
                  <p:tags r:id="rId655"/>
                </p:custDataLst>
              </p:nvPr>
            </p:nvSpPr>
            <p:spPr bwMode="auto">
              <a:xfrm>
                <a:off x="241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Line 1204"/>
              <p:cNvSpPr>
                <a:spLocks noChangeShapeType="1"/>
              </p:cNvSpPr>
              <p:nvPr>
                <p:custDataLst>
                  <p:tags r:id="rId656"/>
                </p:custDataLst>
              </p:nvPr>
            </p:nvSpPr>
            <p:spPr bwMode="auto">
              <a:xfrm>
                <a:off x="244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Line 1205"/>
              <p:cNvSpPr>
                <a:spLocks noChangeShapeType="1"/>
              </p:cNvSpPr>
              <p:nvPr>
                <p:custDataLst>
                  <p:tags r:id="rId657"/>
                </p:custDataLst>
              </p:nvPr>
            </p:nvSpPr>
            <p:spPr bwMode="auto">
              <a:xfrm>
                <a:off x="247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Line 1206"/>
              <p:cNvSpPr>
                <a:spLocks noChangeShapeType="1"/>
              </p:cNvSpPr>
              <p:nvPr>
                <p:custDataLst>
                  <p:tags r:id="rId658"/>
                </p:custDataLst>
              </p:nvPr>
            </p:nvSpPr>
            <p:spPr bwMode="auto">
              <a:xfrm>
                <a:off x="250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Line 1207"/>
              <p:cNvSpPr>
                <a:spLocks noChangeShapeType="1"/>
              </p:cNvSpPr>
              <p:nvPr>
                <p:custDataLst>
                  <p:tags r:id="rId659"/>
                </p:custDataLst>
              </p:nvPr>
            </p:nvSpPr>
            <p:spPr bwMode="auto">
              <a:xfrm>
                <a:off x="254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Line 1208"/>
              <p:cNvSpPr>
                <a:spLocks noChangeShapeType="1"/>
              </p:cNvSpPr>
              <p:nvPr>
                <p:custDataLst>
                  <p:tags r:id="rId660"/>
                </p:custDataLst>
              </p:nvPr>
            </p:nvSpPr>
            <p:spPr bwMode="auto">
              <a:xfrm>
                <a:off x="257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Line 1209"/>
              <p:cNvSpPr>
                <a:spLocks noChangeShapeType="1"/>
              </p:cNvSpPr>
              <p:nvPr>
                <p:custDataLst>
                  <p:tags r:id="rId661"/>
                </p:custDataLst>
              </p:nvPr>
            </p:nvSpPr>
            <p:spPr bwMode="auto">
              <a:xfrm>
                <a:off x="260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Line 1210"/>
              <p:cNvSpPr>
                <a:spLocks noChangeShapeType="1"/>
              </p:cNvSpPr>
              <p:nvPr>
                <p:custDataLst>
                  <p:tags r:id="rId662"/>
                </p:custDataLst>
              </p:nvPr>
            </p:nvSpPr>
            <p:spPr bwMode="auto">
              <a:xfrm>
                <a:off x="263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" name="Line 1211"/>
              <p:cNvSpPr>
                <a:spLocks noChangeShapeType="1"/>
              </p:cNvSpPr>
              <p:nvPr>
                <p:custDataLst>
                  <p:tags r:id="rId663"/>
                </p:custDataLst>
              </p:nvPr>
            </p:nvSpPr>
            <p:spPr bwMode="auto">
              <a:xfrm>
                <a:off x="267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Line 1212"/>
              <p:cNvSpPr>
                <a:spLocks noChangeShapeType="1"/>
              </p:cNvSpPr>
              <p:nvPr>
                <p:custDataLst>
                  <p:tags r:id="rId664"/>
                </p:custDataLst>
              </p:nvPr>
            </p:nvSpPr>
            <p:spPr bwMode="auto">
              <a:xfrm>
                <a:off x="270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" name="Line 1213"/>
              <p:cNvSpPr>
                <a:spLocks noChangeShapeType="1"/>
              </p:cNvSpPr>
              <p:nvPr>
                <p:custDataLst>
                  <p:tags r:id="rId665"/>
                </p:custDataLst>
              </p:nvPr>
            </p:nvSpPr>
            <p:spPr bwMode="auto">
              <a:xfrm>
                <a:off x="273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Line 1214"/>
              <p:cNvSpPr>
                <a:spLocks noChangeShapeType="1"/>
              </p:cNvSpPr>
              <p:nvPr>
                <p:custDataLst>
                  <p:tags r:id="rId666"/>
                </p:custDataLst>
              </p:nvPr>
            </p:nvSpPr>
            <p:spPr bwMode="auto">
              <a:xfrm>
                <a:off x="277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Line 1215"/>
              <p:cNvSpPr>
                <a:spLocks noChangeShapeType="1"/>
              </p:cNvSpPr>
              <p:nvPr>
                <p:custDataLst>
                  <p:tags r:id="rId667"/>
                </p:custDataLst>
              </p:nvPr>
            </p:nvSpPr>
            <p:spPr bwMode="auto">
              <a:xfrm>
                <a:off x="280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Line 1216"/>
              <p:cNvSpPr>
                <a:spLocks noChangeShapeType="1"/>
              </p:cNvSpPr>
              <p:nvPr>
                <p:custDataLst>
                  <p:tags r:id="rId668"/>
                </p:custDataLst>
              </p:nvPr>
            </p:nvSpPr>
            <p:spPr bwMode="auto">
              <a:xfrm>
                <a:off x="283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" name="Line 1217"/>
              <p:cNvSpPr>
                <a:spLocks noChangeShapeType="1"/>
              </p:cNvSpPr>
              <p:nvPr>
                <p:custDataLst>
                  <p:tags r:id="rId669"/>
                </p:custDataLst>
              </p:nvPr>
            </p:nvSpPr>
            <p:spPr bwMode="auto">
              <a:xfrm>
                <a:off x="286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Line 1218"/>
              <p:cNvSpPr>
                <a:spLocks noChangeShapeType="1"/>
              </p:cNvSpPr>
              <p:nvPr>
                <p:custDataLst>
                  <p:tags r:id="rId670"/>
                </p:custDataLst>
              </p:nvPr>
            </p:nvSpPr>
            <p:spPr bwMode="auto">
              <a:xfrm>
                <a:off x="290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Line 1219"/>
              <p:cNvSpPr>
                <a:spLocks noChangeShapeType="1"/>
              </p:cNvSpPr>
              <p:nvPr>
                <p:custDataLst>
                  <p:tags r:id="rId671"/>
                </p:custDataLst>
              </p:nvPr>
            </p:nvSpPr>
            <p:spPr bwMode="auto">
              <a:xfrm>
                <a:off x="293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Line 1220"/>
              <p:cNvSpPr>
                <a:spLocks noChangeShapeType="1"/>
              </p:cNvSpPr>
              <p:nvPr>
                <p:custDataLst>
                  <p:tags r:id="rId672"/>
                </p:custDataLst>
              </p:nvPr>
            </p:nvSpPr>
            <p:spPr bwMode="auto">
              <a:xfrm>
                <a:off x="296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Line 1221"/>
              <p:cNvSpPr>
                <a:spLocks noChangeShapeType="1"/>
              </p:cNvSpPr>
              <p:nvPr>
                <p:custDataLst>
                  <p:tags r:id="rId673"/>
                </p:custDataLst>
              </p:nvPr>
            </p:nvSpPr>
            <p:spPr bwMode="auto">
              <a:xfrm>
                <a:off x="300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Line 1222"/>
              <p:cNvSpPr>
                <a:spLocks noChangeShapeType="1"/>
              </p:cNvSpPr>
              <p:nvPr>
                <p:custDataLst>
                  <p:tags r:id="rId674"/>
                </p:custDataLst>
              </p:nvPr>
            </p:nvSpPr>
            <p:spPr bwMode="auto">
              <a:xfrm>
                <a:off x="303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Line 1223"/>
              <p:cNvSpPr>
                <a:spLocks noChangeShapeType="1"/>
              </p:cNvSpPr>
              <p:nvPr>
                <p:custDataLst>
                  <p:tags r:id="rId675"/>
                </p:custDataLst>
              </p:nvPr>
            </p:nvSpPr>
            <p:spPr bwMode="auto">
              <a:xfrm>
                <a:off x="306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Line 1224"/>
              <p:cNvSpPr>
                <a:spLocks noChangeShapeType="1"/>
              </p:cNvSpPr>
              <p:nvPr>
                <p:custDataLst>
                  <p:tags r:id="rId676"/>
                </p:custDataLst>
              </p:nvPr>
            </p:nvSpPr>
            <p:spPr bwMode="auto">
              <a:xfrm>
                <a:off x="309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Line 1225"/>
              <p:cNvSpPr>
                <a:spLocks noChangeShapeType="1"/>
              </p:cNvSpPr>
              <p:nvPr>
                <p:custDataLst>
                  <p:tags r:id="rId677"/>
                </p:custDataLst>
              </p:nvPr>
            </p:nvSpPr>
            <p:spPr bwMode="auto">
              <a:xfrm>
                <a:off x="313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Line 1226"/>
              <p:cNvSpPr>
                <a:spLocks noChangeShapeType="1"/>
              </p:cNvSpPr>
              <p:nvPr>
                <p:custDataLst>
                  <p:tags r:id="rId678"/>
                </p:custDataLst>
              </p:nvPr>
            </p:nvSpPr>
            <p:spPr bwMode="auto">
              <a:xfrm>
                <a:off x="316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Line 1227"/>
              <p:cNvSpPr>
                <a:spLocks noChangeShapeType="1"/>
              </p:cNvSpPr>
              <p:nvPr>
                <p:custDataLst>
                  <p:tags r:id="rId679"/>
                </p:custDataLst>
              </p:nvPr>
            </p:nvSpPr>
            <p:spPr bwMode="auto">
              <a:xfrm>
                <a:off x="319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Line 1228"/>
              <p:cNvSpPr>
                <a:spLocks noChangeShapeType="1"/>
              </p:cNvSpPr>
              <p:nvPr>
                <p:custDataLst>
                  <p:tags r:id="rId680"/>
                </p:custDataLst>
              </p:nvPr>
            </p:nvSpPr>
            <p:spPr bwMode="auto">
              <a:xfrm>
                <a:off x="322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" name="Line 1229"/>
              <p:cNvSpPr>
                <a:spLocks noChangeShapeType="1"/>
              </p:cNvSpPr>
              <p:nvPr>
                <p:custDataLst>
                  <p:tags r:id="rId681"/>
                </p:custDataLst>
              </p:nvPr>
            </p:nvSpPr>
            <p:spPr bwMode="auto">
              <a:xfrm>
                <a:off x="326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Line 1230"/>
              <p:cNvSpPr>
                <a:spLocks noChangeShapeType="1"/>
              </p:cNvSpPr>
              <p:nvPr>
                <p:custDataLst>
                  <p:tags r:id="rId682"/>
                </p:custDataLst>
              </p:nvPr>
            </p:nvSpPr>
            <p:spPr bwMode="auto">
              <a:xfrm>
                <a:off x="329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" name="Line 1231"/>
              <p:cNvSpPr>
                <a:spLocks noChangeShapeType="1"/>
              </p:cNvSpPr>
              <p:nvPr>
                <p:custDataLst>
                  <p:tags r:id="rId683"/>
                </p:custDataLst>
              </p:nvPr>
            </p:nvSpPr>
            <p:spPr bwMode="auto">
              <a:xfrm>
                <a:off x="3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" name="Line 1232"/>
              <p:cNvSpPr>
                <a:spLocks noChangeShapeType="1"/>
              </p:cNvSpPr>
              <p:nvPr>
                <p:custDataLst>
                  <p:tags r:id="rId684"/>
                </p:custDataLst>
              </p:nvPr>
            </p:nvSpPr>
            <p:spPr bwMode="auto">
              <a:xfrm>
                <a:off x="3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" name="Line 1233"/>
              <p:cNvSpPr>
                <a:spLocks noChangeShapeType="1"/>
              </p:cNvSpPr>
              <p:nvPr>
                <p:custDataLst>
                  <p:tags r:id="rId685"/>
                </p:custDataLst>
              </p:nvPr>
            </p:nvSpPr>
            <p:spPr bwMode="auto">
              <a:xfrm>
                <a:off x="3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" name="Line 1234"/>
              <p:cNvSpPr>
                <a:spLocks noChangeShapeType="1"/>
              </p:cNvSpPr>
              <p:nvPr>
                <p:custDataLst>
                  <p:tags r:id="rId686"/>
                </p:custDataLst>
              </p:nvPr>
            </p:nvSpPr>
            <p:spPr bwMode="auto">
              <a:xfrm>
                <a:off x="3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" name="Line 1235"/>
              <p:cNvSpPr>
                <a:spLocks noChangeShapeType="1"/>
              </p:cNvSpPr>
              <p:nvPr>
                <p:custDataLst>
                  <p:tags r:id="rId687"/>
                </p:custDataLst>
              </p:nvPr>
            </p:nvSpPr>
            <p:spPr bwMode="auto">
              <a:xfrm>
                <a:off x="3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" name="Line 1236"/>
              <p:cNvSpPr>
                <a:spLocks noChangeShapeType="1"/>
              </p:cNvSpPr>
              <p:nvPr>
                <p:custDataLst>
                  <p:tags r:id="rId688"/>
                </p:custDataLst>
              </p:nvPr>
            </p:nvSpPr>
            <p:spPr bwMode="auto">
              <a:xfrm>
                <a:off x="3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" name="Line 1237"/>
              <p:cNvSpPr>
                <a:spLocks noChangeShapeType="1"/>
              </p:cNvSpPr>
              <p:nvPr>
                <p:custDataLst>
                  <p:tags r:id="rId689"/>
                </p:custDataLst>
              </p:nvPr>
            </p:nvSpPr>
            <p:spPr bwMode="auto">
              <a:xfrm>
                <a:off x="3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Line 1238"/>
              <p:cNvSpPr>
                <a:spLocks noChangeShapeType="1"/>
              </p:cNvSpPr>
              <p:nvPr>
                <p:custDataLst>
                  <p:tags r:id="rId690"/>
                </p:custDataLst>
              </p:nvPr>
            </p:nvSpPr>
            <p:spPr bwMode="auto">
              <a:xfrm>
                <a:off x="3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" name="Line 1239"/>
              <p:cNvSpPr>
                <a:spLocks noChangeShapeType="1"/>
              </p:cNvSpPr>
              <p:nvPr>
                <p:custDataLst>
                  <p:tags r:id="rId691"/>
                </p:custDataLst>
              </p:nvPr>
            </p:nvSpPr>
            <p:spPr bwMode="auto">
              <a:xfrm>
                <a:off x="3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Line 1240"/>
              <p:cNvSpPr>
                <a:spLocks noChangeShapeType="1"/>
              </p:cNvSpPr>
              <p:nvPr>
                <p:custDataLst>
                  <p:tags r:id="rId692"/>
                </p:custDataLst>
              </p:nvPr>
            </p:nvSpPr>
            <p:spPr bwMode="auto">
              <a:xfrm>
                <a:off x="3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" name="Line 1241"/>
              <p:cNvSpPr>
                <a:spLocks noChangeShapeType="1"/>
              </p:cNvSpPr>
              <p:nvPr>
                <p:custDataLst>
                  <p:tags r:id="rId693"/>
                </p:custDataLst>
              </p:nvPr>
            </p:nvSpPr>
            <p:spPr bwMode="auto">
              <a:xfrm>
                <a:off x="365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" name="Line 1242"/>
              <p:cNvSpPr>
                <a:spLocks noChangeShapeType="1"/>
              </p:cNvSpPr>
              <p:nvPr>
                <p:custDataLst>
                  <p:tags r:id="rId694"/>
                </p:custDataLst>
              </p:nvPr>
            </p:nvSpPr>
            <p:spPr bwMode="auto">
              <a:xfrm>
                <a:off x="3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" name="Line 1243"/>
              <p:cNvSpPr>
                <a:spLocks noChangeShapeType="1"/>
              </p:cNvSpPr>
              <p:nvPr>
                <p:custDataLst>
                  <p:tags r:id="rId695"/>
                </p:custDataLst>
              </p:nvPr>
            </p:nvSpPr>
            <p:spPr bwMode="auto">
              <a:xfrm>
                <a:off x="3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Line 1244"/>
              <p:cNvSpPr>
                <a:spLocks noChangeShapeType="1"/>
              </p:cNvSpPr>
              <p:nvPr>
                <p:custDataLst>
                  <p:tags r:id="rId696"/>
                </p:custDataLst>
              </p:nvPr>
            </p:nvSpPr>
            <p:spPr bwMode="auto">
              <a:xfrm>
                <a:off x="3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" name="Line 1245"/>
              <p:cNvSpPr>
                <a:spLocks noChangeShapeType="1"/>
              </p:cNvSpPr>
              <p:nvPr>
                <p:custDataLst>
                  <p:tags r:id="rId697"/>
                </p:custDataLst>
              </p:nvPr>
            </p:nvSpPr>
            <p:spPr bwMode="auto">
              <a:xfrm>
                <a:off x="3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" name="Line 1246"/>
              <p:cNvSpPr>
                <a:spLocks noChangeShapeType="1"/>
              </p:cNvSpPr>
              <p:nvPr>
                <p:custDataLst>
                  <p:tags r:id="rId698"/>
                </p:custDataLst>
              </p:nvPr>
            </p:nvSpPr>
            <p:spPr bwMode="auto">
              <a:xfrm>
                <a:off x="3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" name="Line 1247"/>
              <p:cNvSpPr>
                <a:spLocks noChangeShapeType="1"/>
              </p:cNvSpPr>
              <p:nvPr>
                <p:custDataLst>
                  <p:tags r:id="rId699"/>
                </p:custDataLst>
              </p:nvPr>
            </p:nvSpPr>
            <p:spPr bwMode="auto">
              <a:xfrm>
                <a:off x="3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Line 1248"/>
              <p:cNvSpPr>
                <a:spLocks noChangeShapeType="1"/>
              </p:cNvSpPr>
              <p:nvPr>
                <p:custDataLst>
                  <p:tags r:id="rId700"/>
                </p:custDataLst>
              </p:nvPr>
            </p:nvSpPr>
            <p:spPr bwMode="auto">
              <a:xfrm>
                <a:off x="3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Line 1249"/>
              <p:cNvSpPr>
                <a:spLocks noChangeShapeType="1"/>
              </p:cNvSpPr>
              <p:nvPr>
                <p:custDataLst>
                  <p:tags r:id="rId701"/>
                </p:custDataLst>
              </p:nvPr>
            </p:nvSpPr>
            <p:spPr bwMode="auto">
              <a:xfrm>
                <a:off x="3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Line 1250"/>
              <p:cNvSpPr>
                <a:spLocks noChangeShapeType="1"/>
              </p:cNvSpPr>
              <p:nvPr>
                <p:custDataLst>
                  <p:tags r:id="rId702"/>
                </p:custDataLst>
              </p:nvPr>
            </p:nvSpPr>
            <p:spPr bwMode="auto">
              <a:xfrm>
                <a:off x="3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Line 1251"/>
              <p:cNvSpPr>
                <a:spLocks noChangeShapeType="1"/>
              </p:cNvSpPr>
              <p:nvPr>
                <p:custDataLst>
                  <p:tags r:id="rId703"/>
                </p:custDataLst>
              </p:nvPr>
            </p:nvSpPr>
            <p:spPr bwMode="auto">
              <a:xfrm>
                <a:off x="3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" name="Line 1252"/>
              <p:cNvSpPr>
                <a:spLocks noChangeShapeType="1"/>
              </p:cNvSpPr>
              <p:nvPr>
                <p:custDataLst>
                  <p:tags r:id="rId704"/>
                </p:custDataLst>
              </p:nvPr>
            </p:nvSpPr>
            <p:spPr bwMode="auto">
              <a:xfrm>
                <a:off x="4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" name="Line 1253"/>
              <p:cNvSpPr>
                <a:spLocks noChangeShapeType="1"/>
              </p:cNvSpPr>
              <p:nvPr>
                <p:custDataLst>
                  <p:tags r:id="rId705"/>
                </p:custDataLst>
              </p:nvPr>
            </p:nvSpPr>
            <p:spPr bwMode="auto">
              <a:xfrm>
                <a:off x="4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" name="Line 1254"/>
              <p:cNvSpPr>
                <a:spLocks noChangeShapeType="1"/>
              </p:cNvSpPr>
              <p:nvPr>
                <p:custDataLst>
                  <p:tags r:id="rId706"/>
                </p:custDataLst>
              </p:nvPr>
            </p:nvSpPr>
            <p:spPr bwMode="auto">
              <a:xfrm>
                <a:off x="4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Line 1255"/>
              <p:cNvSpPr>
                <a:spLocks noChangeShapeType="1"/>
              </p:cNvSpPr>
              <p:nvPr>
                <p:custDataLst>
                  <p:tags r:id="rId707"/>
                </p:custDataLst>
              </p:nvPr>
            </p:nvSpPr>
            <p:spPr bwMode="auto">
              <a:xfrm>
                <a:off x="411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Line 1256"/>
              <p:cNvSpPr>
                <a:spLocks noChangeShapeType="1"/>
              </p:cNvSpPr>
              <p:nvPr>
                <p:custDataLst>
                  <p:tags r:id="rId708"/>
                </p:custDataLst>
              </p:nvPr>
            </p:nvSpPr>
            <p:spPr bwMode="auto">
              <a:xfrm>
                <a:off x="4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Line 1257"/>
              <p:cNvSpPr>
                <a:spLocks noChangeShapeType="1"/>
              </p:cNvSpPr>
              <p:nvPr>
                <p:custDataLst>
                  <p:tags r:id="rId709"/>
                </p:custDataLst>
              </p:nvPr>
            </p:nvSpPr>
            <p:spPr bwMode="auto">
              <a:xfrm>
                <a:off x="4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Freeform 1258"/>
              <p:cNvSpPr>
                <a:spLocks/>
              </p:cNvSpPr>
              <p:nvPr>
                <p:custDataLst>
                  <p:tags r:id="rId710"/>
                </p:custDataLst>
              </p:nvPr>
            </p:nvSpPr>
            <p:spPr bwMode="auto">
              <a:xfrm>
                <a:off x="4213" y="4051"/>
                <a:ext cx="15" cy="9"/>
              </a:xfrm>
              <a:custGeom>
                <a:avLst/>
                <a:gdLst>
                  <a:gd name="T0" fmla="*/ 0 w 11"/>
                  <a:gd name="T1" fmla="*/ 9368 h 6"/>
                  <a:gd name="T2" fmla="*/ 2693 w 11"/>
                  <a:gd name="T3" fmla="*/ 2397 h 6"/>
                  <a:gd name="T4" fmla="*/ 2824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0" y="6"/>
                    </a:moveTo>
                    <a:lnTo>
                      <a:pt x="10" y="1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Freeform 1259"/>
              <p:cNvSpPr>
                <a:spLocks/>
              </p:cNvSpPr>
              <p:nvPr>
                <p:custDataLst>
                  <p:tags r:id="rId711"/>
                </p:custDataLst>
              </p:nvPr>
            </p:nvSpPr>
            <p:spPr bwMode="auto">
              <a:xfrm>
                <a:off x="4239" y="4024"/>
                <a:ext cx="7" cy="15"/>
              </a:xfrm>
              <a:custGeom>
                <a:avLst/>
                <a:gdLst>
                  <a:gd name="T0" fmla="*/ 0 w 5"/>
                  <a:gd name="T1" fmla="*/ 2824 h 11"/>
                  <a:gd name="T2" fmla="*/ 2220 w 5"/>
                  <a:gd name="T3" fmla="*/ 571 h 11"/>
                  <a:gd name="T4" fmla="*/ 2220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Line 1260"/>
              <p:cNvSpPr>
                <a:spLocks noChangeShapeType="1"/>
              </p:cNvSpPr>
              <p:nvPr>
                <p:custDataLst>
                  <p:tags r:id="rId712"/>
                </p:custDataLst>
              </p:nvPr>
            </p:nvSpPr>
            <p:spPr bwMode="auto">
              <a:xfrm flipV="1">
                <a:off x="4248" y="3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Line 1261"/>
              <p:cNvSpPr>
                <a:spLocks noChangeShapeType="1"/>
              </p:cNvSpPr>
              <p:nvPr>
                <p:custDataLst>
                  <p:tags r:id="rId713"/>
                </p:custDataLst>
              </p:nvPr>
            </p:nvSpPr>
            <p:spPr bwMode="auto">
              <a:xfrm flipV="1">
                <a:off x="4248" y="395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" name="Line 1262"/>
              <p:cNvSpPr>
                <a:spLocks noChangeShapeType="1"/>
              </p:cNvSpPr>
              <p:nvPr>
                <p:custDataLst>
                  <p:tags r:id="rId714"/>
                </p:custDataLst>
              </p:nvPr>
            </p:nvSpPr>
            <p:spPr bwMode="auto">
              <a:xfrm flipV="1">
                <a:off x="4248" y="39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Line 1263"/>
              <p:cNvSpPr>
                <a:spLocks noChangeShapeType="1"/>
              </p:cNvSpPr>
              <p:nvPr>
                <p:custDataLst>
                  <p:tags r:id="rId715"/>
                </p:custDataLst>
              </p:nvPr>
            </p:nvSpPr>
            <p:spPr bwMode="auto">
              <a:xfrm flipV="1">
                <a:off x="4248" y="38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Line 1264"/>
              <p:cNvSpPr>
                <a:spLocks noChangeShapeType="1"/>
              </p:cNvSpPr>
              <p:nvPr>
                <p:custDataLst>
                  <p:tags r:id="rId716"/>
                </p:custDataLst>
              </p:nvPr>
            </p:nvSpPr>
            <p:spPr bwMode="auto">
              <a:xfrm flipV="1">
                <a:off x="4248" y="386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Line 1265"/>
              <p:cNvSpPr>
                <a:spLocks noChangeShapeType="1"/>
              </p:cNvSpPr>
              <p:nvPr>
                <p:custDataLst>
                  <p:tags r:id="rId717"/>
                </p:custDataLst>
              </p:nvPr>
            </p:nvSpPr>
            <p:spPr bwMode="auto">
              <a:xfrm flipV="1">
                <a:off x="4248" y="38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Line 1266"/>
              <p:cNvSpPr>
                <a:spLocks noChangeShapeType="1"/>
              </p:cNvSpPr>
              <p:nvPr>
                <p:custDataLst>
                  <p:tags r:id="rId718"/>
                </p:custDataLst>
              </p:nvPr>
            </p:nvSpPr>
            <p:spPr bwMode="auto">
              <a:xfrm flipV="1">
                <a:off x="4248" y="37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Line 1267"/>
              <p:cNvSpPr>
                <a:spLocks noChangeShapeType="1"/>
              </p:cNvSpPr>
              <p:nvPr>
                <p:custDataLst>
                  <p:tags r:id="rId719"/>
                </p:custDataLst>
              </p:nvPr>
            </p:nvSpPr>
            <p:spPr bwMode="auto">
              <a:xfrm flipV="1">
                <a:off x="4248" y="37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Line 1268"/>
              <p:cNvSpPr>
                <a:spLocks noChangeShapeType="1"/>
              </p:cNvSpPr>
              <p:nvPr>
                <p:custDataLst>
                  <p:tags r:id="rId720"/>
                </p:custDataLst>
              </p:nvPr>
            </p:nvSpPr>
            <p:spPr bwMode="auto">
              <a:xfrm flipV="1">
                <a:off x="4248" y="37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Line 1269"/>
              <p:cNvSpPr>
                <a:spLocks noChangeShapeType="1"/>
              </p:cNvSpPr>
              <p:nvPr>
                <p:custDataLst>
                  <p:tags r:id="rId721"/>
                </p:custDataLst>
              </p:nvPr>
            </p:nvSpPr>
            <p:spPr bwMode="auto">
              <a:xfrm flipV="1">
                <a:off x="4248" y="36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Line 1270"/>
              <p:cNvSpPr>
                <a:spLocks noChangeShapeType="1"/>
              </p:cNvSpPr>
              <p:nvPr>
                <p:custDataLst>
                  <p:tags r:id="rId722"/>
                </p:custDataLst>
              </p:nvPr>
            </p:nvSpPr>
            <p:spPr bwMode="auto">
              <a:xfrm flipV="1">
                <a:off x="4248" y="366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" name="Line 1271"/>
              <p:cNvSpPr>
                <a:spLocks noChangeShapeType="1"/>
              </p:cNvSpPr>
              <p:nvPr>
                <p:custDataLst>
                  <p:tags r:id="rId723"/>
                </p:custDataLst>
              </p:nvPr>
            </p:nvSpPr>
            <p:spPr bwMode="auto">
              <a:xfrm flipV="1">
                <a:off x="4248" y="36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Line 1272"/>
              <p:cNvSpPr>
                <a:spLocks noChangeShapeType="1"/>
              </p:cNvSpPr>
              <p:nvPr>
                <p:custDataLst>
                  <p:tags r:id="rId724"/>
                </p:custDataLst>
              </p:nvPr>
            </p:nvSpPr>
            <p:spPr bwMode="auto">
              <a:xfrm flipV="1">
                <a:off x="4248" y="35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Line 1273"/>
              <p:cNvSpPr>
                <a:spLocks noChangeShapeType="1"/>
              </p:cNvSpPr>
              <p:nvPr>
                <p:custDataLst>
                  <p:tags r:id="rId725"/>
                </p:custDataLst>
              </p:nvPr>
            </p:nvSpPr>
            <p:spPr bwMode="auto">
              <a:xfrm flipV="1">
                <a:off x="4248" y="356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" name="Line 1274"/>
              <p:cNvSpPr>
                <a:spLocks noChangeShapeType="1"/>
              </p:cNvSpPr>
              <p:nvPr>
                <p:custDataLst>
                  <p:tags r:id="rId726"/>
                </p:custDataLst>
              </p:nvPr>
            </p:nvSpPr>
            <p:spPr bwMode="auto">
              <a:xfrm flipV="1">
                <a:off x="4248" y="35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" name="Line 1275"/>
              <p:cNvSpPr>
                <a:spLocks noChangeShapeType="1"/>
              </p:cNvSpPr>
              <p:nvPr>
                <p:custDataLst>
                  <p:tags r:id="rId727"/>
                </p:custDataLst>
              </p:nvPr>
            </p:nvSpPr>
            <p:spPr bwMode="auto">
              <a:xfrm flipV="1">
                <a:off x="4248" y="349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Line 1276"/>
              <p:cNvSpPr>
                <a:spLocks noChangeShapeType="1"/>
              </p:cNvSpPr>
              <p:nvPr>
                <p:custDataLst>
                  <p:tags r:id="rId728"/>
                </p:custDataLst>
              </p:nvPr>
            </p:nvSpPr>
            <p:spPr bwMode="auto">
              <a:xfrm flipV="1">
                <a:off x="4248" y="34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" name="Line 1277"/>
              <p:cNvSpPr>
                <a:spLocks noChangeShapeType="1"/>
              </p:cNvSpPr>
              <p:nvPr>
                <p:custDataLst>
                  <p:tags r:id="rId729"/>
                </p:custDataLst>
              </p:nvPr>
            </p:nvSpPr>
            <p:spPr bwMode="auto">
              <a:xfrm flipV="1">
                <a:off x="4248" y="34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Line 1278"/>
              <p:cNvSpPr>
                <a:spLocks noChangeShapeType="1"/>
              </p:cNvSpPr>
              <p:nvPr>
                <p:custDataLst>
                  <p:tags r:id="rId730"/>
                </p:custDataLst>
              </p:nvPr>
            </p:nvSpPr>
            <p:spPr bwMode="auto">
              <a:xfrm flipV="1">
                <a:off x="4248" y="340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Line 1279"/>
              <p:cNvSpPr>
                <a:spLocks noChangeShapeType="1"/>
              </p:cNvSpPr>
              <p:nvPr>
                <p:custDataLst>
                  <p:tags r:id="rId731"/>
                </p:custDataLst>
              </p:nvPr>
            </p:nvSpPr>
            <p:spPr bwMode="auto">
              <a:xfrm flipV="1">
                <a:off x="4248" y="33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" name="Line 1280"/>
              <p:cNvSpPr>
                <a:spLocks noChangeShapeType="1"/>
              </p:cNvSpPr>
              <p:nvPr>
                <p:custDataLst>
                  <p:tags r:id="rId732"/>
                </p:custDataLst>
              </p:nvPr>
            </p:nvSpPr>
            <p:spPr bwMode="auto">
              <a:xfrm flipV="1">
                <a:off x="4248" y="333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" name="Line 1281"/>
              <p:cNvSpPr>
                <a:spLocks noChangeShapeType="1"/>
              </p:cNvSpPr>
              <p:nvPr>
                <p:custDataLst>
                  <p:tags r:id="rId733"/>
                </p:custDataLst>
              </p:nvPr>
            </p:nvSpPr>
            <p:spPr bwMode="auto">
              <a:xfrm flipV="1">
                <a:off x="4248" y="33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" name="Line 1282"/>
              <p:cNvSpPr>
                <a:spLocks noChangeShapeType="1"/>
              </p:cNvSpPr>
              <p:nvPr>
                <p:custDataLst>
                  <p:tags r:id="rId734"/>
                </p:custDataLst>
              </p:nvPr>
            </p:nvSpPr>
            <p:spPr bwMode="auto">
              <a:xfrm flipV="1">
                <a:off x="4248" y="32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" name="Line 1283"/>
              <p:cNvSpPr>
                <a:spLocks noChangeShapeType="1"/>
              </p:cNvSpPr>
              <p:nvPr>
                <p:custDataLst>
                  <p:tags r:id="rId735"/>
                </p:custDataLst>
              </p:nvPr>
            </p:nvSpPr>
            <p:spPr bwMode="auto">
              <a:xfrm flipV="1">
                <a:off x="4248" y="32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Line 1284"/>
              <p:cNvSpPr>
                <a:spLocks noChangeShapeType="1"/>
              </p:cNvSpPr>
              <p:nvPr>
                <p:custDataLst>
                  <p:tags r:id="rId736"/>
                </p:custDataLst>
              </p:nvPr>
            </p:nvSpPr>
            <p:spPr bwMode="auto">
              <a:xfrm flipV="1">
                <a:off x="4248" y="32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" name="Line 1285"/>
              <p:cNvSpPr>
                <a:spLocks noChangeShapeType="1"/>
              </p:cNvSpPr>
              <p:nvPr>
                <p:custDataLst>
                  <p:tags r:id="rId737"/>
                </p:custDataLst>
              </p:nvPr>
            </p:nvSpPr>
            <p:spPr bwMode="auto">
              <a:xfrm flipV="1">
                <a:off x="4248" y="31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" name="Line 1286"/>
              <p:cNvSpPr>
                <a:spLocks noChangeShapeType="1"/>
              </p:cNvSpPr>
              <p:nvPr>
                <p:custDataLst>
                  <p:tags r:id="rId738"/>
                </p:custDataLst>
              </p:nvPr>
            </p:nvSpPr>
            <p:spPr bwMode="auto">
              <a:xfrm flipV="1">
                <a:off x="4248" y="31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" name="Line 1287"/>
              <p:cNvSpPr>
                <a:spLocks noChangeShapeType="1"/>
              </p:cNvSpPr>
              <p:nvPr>
                <p:custDataLst>
                  <p:tags r:id="rId739"/>
                </p:custDataLst>
              </p:nvPr>
            </p:nvSpPr>
            <p:spPr bwMode="auto">
              <a:xfrm flipV="1">
                <a:off x="4248" y="31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" name="Line 1288"/>
              <p:cNvSpPr>
                <a:spLocks noChangeShapeType="1"/>
              </p:cNvSpPr>
              <p:nvPr>
                <p:custDataLst>
                  <p:tags r:id="rId740"/>
                </p:custDataLst>
              </p:nvPr>
            </p:nvSpPr>
            <p:spPr bwMode="auto">
              <a:xfrm flipV="1">
                <a:off x="4248" y="30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" name="Line 1289"/>
              <p:cNvSpPr>
                <a:spLocks noChangeShapeType="1"/>
              </p:cNvSpPr>
              <p:nvPr>
                <p:custDataLst>
                  <p:tags r:id="rId741"/>
                </p:custDataLst>
              </p:nvPr>
            </p:nvSpPr>
            <p:spPr bwMode="auto">
              <a:xfrm flipV="1">
                <a:off x="4248" y="30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" name="Line 1290"/>
              <p:cNvSpPr>
                <a:spLocks noChangeShapeType="1"/>
              </p:cNvSpPr>
              <p:nvPr>
                <p:custDataLst>
                  <p:tags r:id="rId742"/>
                </p:custDataLst>
              </p:nvPr>
            </p:nvSpPr>
            <p:spPr bwMode="auto">
              <a:xfrm flipV="1">
                <a:off x="4248" y="30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" name="Line 1291"/>
              <p:cNvSpPr>
                <a:spLocks noChangeShapeType="1"/>
              </p:cNvSpPr>
              <p:nvPr>
                <p:custDataLst>
                  <p:tags r:id="rId743"/>
                </p:custDataLst>
              </p:nvPr>
            </p:nvSpPr>
            <p:spPr bwMode="auto">
              <a:xfrm flipV="1">
                <a:off x="4248" y="29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" name="Line 1292"/>
              <p:cNvSpPr>
                <a:spLocks noChangeShapeType="1"/>
              </p:cNvSpPr>
              <p:nvPr>
                <p:custDataLst>
                  <p:tags r:id="rId744"/>
                </p:custDataLst>
              </p:nvPr>
            </p:nvSpPr>
            <p:spPr bwMode="auto">
              <a:xfrm flipV="1">
                <a:off x="4248" y="294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" name="Line 1293"/>
              <p:cNvSpPr>
                <a:spLocks noChangeShapeType="1"/>
              </p:cNvSpPr>
              <p:nvPr>
                <p:custDataLst>
                  <p:tags r:id="rId745"/>
                </p:custDataLst>
              </p:nvPr>
            </p:nvSpPr>
            <p:spPr bwMode="auto">
              <a:xfrm flipV="1">
                <a:off x="4248" y="29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" name="Line 1294"/>
              <p:cNvSpPr>
                <a:spLocks noChangeShapeType="1"/>
              </p:cNvSpPr>
              <p:nvPr>
                <p:custDataLst>
                  <p:tags r:id="rId746"/>
                </p:custDataLst>
              </p:nvPr>
            </p:nvSpPr>
            <p:spPr bwMode="auto">
              <a:xfrm flipV="1">
                <a:off x="4248" y="28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" name="Line 1295"/>
              <p:cNvSpPr>
                <a:spLocks noChangeShapeType="1"/>
              </p:cNvSpPr>
              <p:nvPr>
                <p:custDataLst>
                  <p:tags r:id="rId747"/>
                </p:custDataLst>
              </p:nvPr>
            </p:nvSpPr>
            <p:spPr bwMode="auto">
              <a:xfrm flipV="1">
                <a:off x="4248" y="28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" name="Line 1296"/>
              <p:cNvSpPr>
                <a:spLocks noChangeShapeType="1"/>
              </p:cNvSpPr>
              <p:nvPr>
                <p:custDataLst>
                  <p:tags r:id="rId748"/>
                </p:custDataLst>
              </p:nvPr>
            </p:nvSpPr>
            <p:spPr bwMode="auto">
              <a:xfrm flipV="1">
                <a:off x="4248" y="28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" name="Line 1297"/>
              <p:cNvSpPr>
                <a:spLocks noChangeShapeType="1"/>
              </p:cNvSpPr>
              <p:nvPr>
                <p:custDataLst>
                  <p:tags r:id="rId749"/>
                </p:custDataLst>
              </p:nvPr>
            </p:nvSpPr>
            <p:spPr bwMode="auto">
              <a:xfrm flipV="1">
                <a:off x="4248" y="27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" name="Line 1298"/>
              <p:cNvSpPr>
                <a:spLocks noChangeShapeType="1"/>
              </p:cNvSpPr>
              <p:nvPr>
                <p:custDataLst>
                  <p:tags r:id="rId750"/>
                </p:custDataLst>
              </p:nvPr>
            </p:nvSpPr>
            <p:spPr bwMode="auto">
              <a:xfrm flipV="1">
                <a:off x="4248" y="27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Line 1299"/>
              <p:cNvSpPr>
                <a:spLocks noChangeShapeType="1"/>
              </p:cNvSpPr>
              <p:nvPr>
                <p:custDataLst>
                  <p:tags r:id="rId751"/>
                </p:custDataLst>
              </p:nvPr>
            </p:nvSpPr>
            <p:spPr bwMode="auto">
              <a:xfrm flipV="1">
                <a:off x="4248" y="27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Line 1300"/>
              <p:cNvSpPr>
                <a:spLocks noChangeShapeType="1"/>
              </p:cNvSpPr>
              <p:nvPr>
                <p:custDataLst>
                  <p:tags r:id="rId752"/>
                </p:custDataLst>
              </p:nvPr>
            </p:nvSpPr>
            <p:spPr bwMode="auto">
              <a:xfrm flipV="1">
                <a:off x="4248" y="26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Line 1301"/>
              <p:cNvSpPr>
                <a:spLocks noChangeShapeType="1"/>
              </p:cNvSpPr>
              <p:nvPr>
                <p:custDataLst>
                  <p:tags r:id="rId753"/>
                </p:custDataLst>
              </p:nvPr>
            </p:nvSpPr>
            <p:spPr bwMode="auto">
              <a:xfrm flipV="1">
                <a:off x="4248" y="26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Line 1302"/>
              <p:cNvSpPr>
                <a:spLocks noChangeShapeType="1"/>
              </p:cNvSpPr>
              <p:nvPr>
                <p:custDataLst>
                  <p:tags r:id="rId754"/>
                </p:custDataLst>
              </p:nvPr>
            </p:nvSpPr>
            <p:spPr bwMode="auto">
              <a:xfrm flipV="1">
                <a:off x="4248" y="26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Line 1303"/>
              <p:cNvSpPr>
                <a:spLocks noChangeShapeType="1"/>
              </p:cNvSpPr>
              <p:nvPr>
                <p:custDataLst>
                  <p:tags r:id="rId755"/>
                </p:custDataLst>
              </p:nvPr>
            </p:nvSpPr>
            <p:spPr bwMode="auto">
              <a:xfrm flipV="1">
                <a:off x="4248" y="258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Line 1304"/>
              <p:cNvSpPr>
                <a:spLocks noChangeShapeType="1"/>
              </p:cNvSpPr>
              <p:nvPr>
                <p:custDataLst>
                  <p:tags r:id="rId756"/>
                </p:custDataLst>
              </p:nvPr>
            </p:nvSpPr>
            <p:spPr bwMode="auto">
              <a:xfrm flipV="1">
                <a:off x="4248" y="25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Line 1305"/>
              <p:cNvSpPr>
                <a:spLocks noChangeShapeType="1"/>
              </p:cNvSpPr>
              <p:nvPr>
                <p:custDataLst>
                  <p:tags r:id="rId757"/>
                </p:custDataLst>
              </p:nvPr>
            </p:nvSpPr>
            <p:spPr bwMode="auto">
              <a:xfrm flipV="1">
                <a:off x="4248" y="25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Line 1306"/>
              <p:cNvSpPr>
                <a:spLocks noChangeShapeType="1"/>
              </p:cNvSpPr>
              <p:nvPr>
                <p:custDataLst>
                  <p:tags r:id="rId758"/>
                </p:custDataLst>
              </p:nvPr>
            </p:nvSpPr>
            <p:spPr bwMode="auto">
              <a:xfrm flipV="1">
                <a:off x="4248" y="24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" name="Line 1307"/>
              <p:cNvSpPr>
                <a:spLocks noChangeShapeType="1"/>
              </p:cNvSpPr>
              <p:nvPr>
                <p:custDataLst>
                  <p:tags r:id="rId759"/>
                </p:custDataLst>
              </p:nvPr>
            </p:nvSpPr>
            <p:spPr bwMode="auto">
              <a:xfrm flipV="1">
                <a:off x="4248" y="24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" name="Line 1308"/>
              <p:cNvSpPr>
                <a:spLocks noChangeShapeType="1"/>
              </p:cNvSpPr>
              <p:nvPr>
                <p:custDataLst>
                  <p:tags r:id="rId760"/>
                </p:custDataLst>
              </p:nvPr>
            </p:nvSpPr>
            <p:spPr bwMode="auto">
              <a:xfrm flipV="1">
                <a:off x="4248" y="24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" name="Line 1309"/>
              <p:cNvSpPr>
                <a:spLocks noChangeShapeType="1"/>
              </p:cNvSpPr>
              <p:nvPr>
                <p:custDataLst>
                  <p:tags r:id="rId761"/>
                </p:custDataLst>
              </p:nvPr>
            </p:nvSpPr>
            <p:spPr bwMode="auto">
              <a:xfrm flipV="1">
                <a:off x="4248" y="23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Line 1310"/>
              <p:cNvSpPr>
                <a:spLocks noChangeShapeType="1"/>
              </p:cNvSpPr>
              <p:nvPr>
                <p:custDataLst>
                  <p:tags r:id="rId762"/>
                </p:custDataLst>
              </p:nvPr>
            </p:nvSpPr>
            <p:spPr bwMode="auto">
              <a:xfrm flipV="1">
                <a:off x="4248" y="23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" name="Line 1311"/>
              <p:cNvSpPr>
                <a:spLocks noChangeShapeType="1"/>
              </p:cNvSpPr>
              <p:nvPr>
                <p:custDataLst>
                  <p:tags r:id="rId763"/>
                </p:custDataLst>
              </p:nvPr>
            </p:nvSpPr>
            <p:spPr bwMode="auto">
              <a:xfrm flipV="1">
                <a:off x="4248" y="23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7" name="Line 1312"/>
              <p:cNvSpPr>
                <a:spLocks noChangeShapeType="1"/>
              </p:cNvSpPr>
              <p:nvPr>
                <p:custDataLst>
                  <p:tags r:id="rId764"/>
                </p:custDataLst>
              </p:nvPr>
            </p:nvSpPr>
            <p:spPr bwMode="auto">
              <a:xfrm flipV="1">
                <a:off x="4248" y="22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Line 1313"/>
              <p:cNvSpPr>
                <a:spLocks noChangeShapeType="1"/>
              </p:cNvSpPr>
              <p:nvPr>
                <p:custDataLst>
                  <p:tags r:id="rId765"/>
                </p:custDataLst>
              </p:nvPr>
            </p:nvSpPr>
            <p:spPr bwMode="auto">
              <a:xfrm flipV="1">
                <a:off x="4248" y="22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" name="Line 1314"/>
              <p:cNvSpPr>
                <a:spLocks noChangeShapeType="1"/>
              </p:cNvSpPr>
              <p:nvPr>
                <p:custDataLst>
                  <p:tags r:id="rId766"/>
                </p:custDataLst>
              </p:nvPr>
            </p:nvSpPr>
            <p:spPr bwMode="auto">
              <a:xfrm flipV="1">
                <a:off x="4248" y="22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" name="Line 1315"/>
              <p:cNvSpPr>
                <a:spLocks noChangeShapeType="1"/>
              </p:cNvSpPr>
              <p:nvPr>
                <p:custDataLst>
                  <p:tags r:id="rId767"/>
                </p:custDataLst>
              </p:nvPr>
            </p:nvSpPr>
            <p:spPr bwMode="auto">
              <a:xfrm flipV="1">
                <a:off x="4248" y="218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" name="Line 1316"/>
              <p:cNvSpPr>
                <a:spLocks noChangeShapeType="1"/>
              </p:cNvSpPr>
              <p:nvPr>
                <p:custDataLst>
                  <p:tags r:id="rId768"/>
                </p:custDataLst>
              </p:nvPr>
            </p:nvSpPr>
            <p:spPr bwMode="auto">
              <a:xfrm flipV="1">
                <a:off x="4248" y="21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Line 1317"/>
              <p:cNvSpPr>
                <a:spLocks noChangeShapeType="1"/>
              </p:cNvSpPr>
              <p:nvPr>
                <p:custDataLst>
                  <p:tags r:id="rId769"/>
                </p:custDataLst>
              </p:nvPr>
            </p:nvSpPr>
            <p:spPr bwMode="auto">
              <a:xfrm flipV="1">
                <a:off x="4248" y="21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Line 1318"/>
              <p:cNvSpPr>
                <a:spLocks noChangeShapeType="1"/>
              </p:cNvSpPr>
              <p:nvPr>
                <p:custDataLst>
                  <p:tags r:id="rId770"/>
                </p:custDataLst>
              </p:nvPr>
            </p:nvSpPr>
            <p:spPr bwMode="auto">
              <a:xfrm flipV="1">
                <a:off x="4248" y="20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Line 1319"/>
              <p:cNvSpPr>
                <a:spLocks noChangeShapeType="1"/>
              </p:cNvSpPr>
              <p:nvPr>
                <p:custDataLst>
                  <p:tags r:id="rId771"/>
                </p:custDataLst>
              </p:nvPr>
            </p:nvSpPr>
            <p:spPr bwMode="auto">
              <a:xfrm flipV="1">
                <a:off x="4248" y="20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Line 1320"/>
              <p:cNvSpPr>
                <a:spLocks noChangeShapeType="1"/>
              </p:cNvSpPr>
              <p:nvPr>
                <p:custDataLst>
                  <p:tags r:id="rId772"/>
                </p:custDataLst>
              </p:nvPr>
            </p:nvSpPr>
            <p:spPr bwMode="auto">
              <a:xfrm flipV="1">
                <a:off x="4248" y="20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Line 1321"/>
              <p:cNvSpPr>
                <a:spLocks noChangeShapeType="1"/>
              </p:cNvSpPr>
              <p:nvPr>
                <p:custDataLst>
                  <p:tags r:id="rId773"/>
                </p:custDataLst>
              </p:nvPr>
            </p:nvSpPr>
            <p:spPr bwMode="auto">
              <a:xfrm flipV="1">
                <a:off x="4248" y="1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Freeform 1322"/>
              <p:cNvSpPr>
                <a:spLocks/>
              </p:cNvSpPr>
              <p:nvPr>
                <p:custDataLst>
                  <p:tags r:id="rId774"/>
                </p:custDataLst>
              </p:nvPr>
            </p:nvSpPr>
            <p:spPr bwMode="auto">
              <a:xfrm>
                <a:off x="4248" y="1959"/>
                <a:ext cx="0" cy="16"/>
              </a:xfrm>
              <a:custGeom>
                <a:avLst/>
                <a:gdLst>
                  <a:gd name="T0" fmla="*/ 2069 h 12"/>
                  <a:gd name="T1" fmla="*/ 491 h 12"/>
                  <a:gd name="T2" fmla="*/ 0 h 12"/>
                  <a:gd name="T3" fmla="*/ 0 60000 65536"/>
                  <a:gd name="T4" fmla="*/ 0 60000 65536"/>
                  <a:gd name="T5" fmla="*/ 0 60000 65536"/>
                  <a:gd name="T6" fmla="*/ 0 h 12"/>
                  <a:gd name="T7" fmla="*/ 12 h 1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2">
                    <a:moveTo>
                      <a:pt x="0" y="12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Freeform 1323"/>
              <p:cNvSpPr>
                <a:spLocks/>
              </p:cNvSpPr>
              <p:nvPr>
                <p:custDataLst>
                  <p:tags r:id="rId775"/>
                </p:custDataLst>
              </p:nvPr>
            </p:nvSpPr>
            <p:spPr bwMode="auto">
              <a:xfrm>
                <a:off x="4235" y="1930"/>
                <a:ext cx="9" cy="14"/>
              </a:xfrm>
              <a:custGeom>
                <a:avLst/>
                <a:gdLst>
                  <a:gd name="T0" fmla="*/ 631 w 7"/>
                  <a:gd name="T1" fmla="*/ 4351 h 10"/>
                  <a:gd name="T2" fmla="*/ 208 w 7"/>
                  <a:gd name="T3" fmla="*/ 844 h 10"/>
                  <a:gd name="T4" fmla="*/ 0 w 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0"/>
                  <a:gd name="T11" fmla="*/ 7 w 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0">
                    <a:moveTo>
                      <a:pt x="7" y="1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Freeform 1324"/>
              <p:cNvSpPr>
                <a:spLocks/>
              </p:cNvSpPr>
              <p:nvPr>
                <p:custDataLst>
                  <p:tags r:id="rId776"/>
                </p:custDataLst>
              </p:nvPr>
            </p:nvSpPr>
            <p:spPr bwMode="auto">
              <a:xfrm>
                <a:off x="4209" y="1912"/>
                <a:ext cx="15" cy="7"/>
              </a:xfrm>
              <a:custGeom>
                <a:avLst/>
                <a:gdLst>
                  <a:gd name="T0" fmla="*/ 2824 w 11"/>
                  <a:gd name="T1" fmla="*/ 2220 h 5"/>
                  <a:gd name="T2" fmla="*/ 779 w 11"/>
                  <a:gd name="T3" fmla="*/ 1 h 5"/>
                  <a:gd name="T4" fmla="*/ 0 w 1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5"/>
                  <a:gd name="T11" fmla="*/ 11 w 1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5">
                    <a:moveTo>
                      <a:pt x="11" y="5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Line 1325"/>
              <p:cNvSpPr>
                <a:spLocks noChangeShapeType="1"/>
              </p:cNvSpPr>
              <p:nvPr>
                <p:custDataLst>
                  <p:tags r:id="rId777"/>
                </p:custDataLst>
              </p:nvPr>
            </p:nvSpPr>
            <p:spPr bwMode="auto">
              <a:xfrm flipH="1">
                <a:off x="4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Line 1326"/>
              <p:cNvSpPr>
                <a:spLocks noChangeShapeType="1"/>
              </p:cNvSpPr>
              <p:nvPr>
                <p:custDataLst>
                  <p:tags r:id="rId778"/>
                </p:custDataLst>
              </p:nvPr>
            </p:nvSpPr>
            <p:spPr bwMode="auto">
              <a:xfrm flipH="1">
                <a:off x="4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Line 1327"/>
              <p:cNvSpPr>
                <a:spLocks noChangeShapeType="1"/>
              </p:cNvSpPr>
              <p:nvPr>
                <p:custDataLst>
                  <p:tags r:id="rId779"/>
                </p:custDataLst>
              </p:nvPr>
            </p:nvSpPr>
            <p:spPr bwMode="auto">
              <a:xfrm flipH="1">
                <a:off x="4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Line 1328"/>
              <p:cNvSpPr>
                <a:spLocks noChangeShapeType="1"/>
              </p:cNvSpPr>
              <p:nvPr>
                <p:custDataLst>
                  <p:tags r:id="rId780"/>
                </p:custDataLst>
              </p:nvPr>
            </p:nvSpPr>
            <p:spPr bwMode="auto">
              <a:xfrm flipH="1">
                <a:off x="4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Line 1329"/>
              <p:cNvSpPr>
                <a:spLocks noChangeShapeType="1"/>
              </p:cNvSpPr>
              <p:nvPr>
                <p:custDataLst>
                  <p:tags r:id="rId781"/>
                </p:custDataLst>
              </p:nvPr>
            </p:nvSpPr>
            <p:spPr bwMode="auto">
              <a:xfrm flipH="1">
                <a:off x="4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Line 1330"/>
              <p:cNvSpPr>
                <a:spLocks noChangeShapeType="1"/>
              </p:cNvSpPr>
              <p:nvPr>
                <p:custDataLst>
                  <p:tags r:id="rId782"/>
                </p:custDataLst>
              </p:nvPr>
            </p:nvSpPr>
            <p:spPr bwMode="auto">
              <a:xfrm flipH="1">
                <a:off x="4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Line 1331"/>
              <p:cNvSpPr>
                <a:spLocks noChangeShapeType="1"/>
              </p:cNvSpPr>
              <p:nvPr>
                <p:custDataLst>
                  <p:tags r:id="rId783"/>
                </p:custDataLst>
              </p:nvPr>
            </p:nvSpPr>
            <p:spPr bwMode="auto">
              <a:xfrm flipH="1">
                <a:off x="3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Line 1332"/>
              <p:cNvSpPr>
                <a:spLocks noChangeShapeType="1"/>
              </p:cNvSpPr>
              <p:nvPr>
                <p:custDataLst>
                  <p:tags r:id="rId784"/>
                </p:custDataLst>
              </p:nvPr>
            </p:nvSpPr>
            <p:spPr bwMode="auto">
              <a:xfrm flipH="1">
                <a:off x="3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Line 1333"/>
              <p:cNvSpPr>
                <a:spLocks noChangeShapeType="1"/>
              </p:cNvSpPr>
              <p:nvPr>
                <p:custDataLst>
                  <p:tags r:id="rId785"/>
                </p:custDataLst>
              </p:nvPr>
            </p:nvSpPr>
            <p:spPr bwMode="auto">
              <a:xfrm flipH="1">
                <a:off x="3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Line 1334"/>
              <p:cNvSpPr>
                <a:spLocks noChangeShapeType="1"/>
              </p:cNvSpPr>
              <p:nvPr>
                <p:custDataLst>
                  <p:tags r:id="rId786"/>
                </p:custDataLst>
              </p:nvPr>
            </p:nvSpPr>
            <p:spPr bwMode="auto">
              <a:xfrm flipH="1">
                <a:off x="3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Line 1335"/>
              <p:cNvSpPr>
                <a:spLocks noChangeShapeType="1"/>
              </p:cNvSpPr>
              <p:nvPr>
                <p:custDataLst>
                  <p:tags r:id="rId787"/>
                </p:custDataLst>
              </p:nvPr>
            </p:nvSpPr>
            <p:spPr bwMode="auto">
              <a:xfrm flipH="1">
                <a:off x="384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Line 1336"/>
              <p:cNvSpPr>
                <a:spLocks noChangeShapeType="1"/>
              </p:cNvSpPr>
              <p:nvPr>
                <p:custDataLst>
                  <p:tags r:id="rId788"/>
                </p:custDataLst>
              </p:nvPr>
            </p:nvSpPr>
            <p:spPr bwMode="auto">
              <a:xfrm flipH="1">
                <a:off x="3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Line 1337"/>
              <p:cNvSpPr>
                <a:spLocks noChangeShapeType="1"/>
              </p:cNvSpPr>
              <p:nvPr>
                <p:custDataLst>
                  <p:tags r:id="rId789"/>
                </p:custDataLst>
              </p:nvPr>
            </p:nvSpPr>
            <p:spPr bwMode="auto">
              <a:xfrm flipH="1">
                <a:off x="3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Line 1338"/>
              <p:cNvSpPr>
                <a:spLocks noChangeShapeType="1"/>
              </p:cNvSpPr>
              <p:nvPr>
                <p:custDataLst>
                  <p:tags r:id="rId790"/>
                </p:custDataLst>
              </p:nvPr>
            </p:nvSpPr>
            <p:spPr bwMode="auto">
              <a:xfrm flipH="1">
                <a:off x="3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Line 1339"/>
              <p:cNvSpPr>
                <a:spLocks noChangeShapeType="1"/>
              </p:cNvSpPr>
              <p:nvPr>
                <p:custDataLst>
                  <p:tags r:id="rId791"/>
                </p:custDataLst>
              </p:nvPr>
            </p:nvSpPr>
            <p:spPr bwMode="auto">
              <a:xfrm flipH="1">
                <a:off x="3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Line 1340"/>
              <p:cNvSpPr>
                <a:spLocks noChangeShapeType="1"/>
              </p:cNvSpPr>
              <p:nvPr>
                <p:custDataLst>
                  <p:tags r:id="rId792"/>
                </p:custDataLst>
              </p:nvPr>
            </p:nvSpPr>
            <p:spPr bwMode="auto">
              <a:xfrm flipH="1">
                <a:off x="3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Line 1341"/>
              <p:cNvSpPr>
                <a:spLocks noChangeShapeType="1"/>
              </p:cNvSpPr>
              <p:nvPr>
                <p:custDataLst>
                  <p:tags r:id="rId793"/>
                </p:custDataLst>
              </p:nvPr>
            </p:nvSpPr>
            <p:spPr bwMode="auto">
              <a:xfrm flipH="1">
                <a:off x="3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Line 1342"/>
              <p:cNvSpPr>
                <a:spLocks noChangeShapeType="1"/>
              </p:cNvSpPr>
              <p:nvPr>
                <p:custDataLst>
                  <p:tags r:id="rId794"/>
                </p:custDataLst>
              </p:nvPr>
            </p:nvSpPr>
            <p:spPr bwMode="auto">
              <a:xfrm flipH="1">
                <a:off x="3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Line 1343"/>
              <p:cNvSpPr>
                <a:spLocks noChangeShapeType="1"/>
              </p:cNvSpPr>
              <p:nvPr>
                <p:custDataLst>
                  <p:tags r:id="rId795"/>
                </p:custDataLst>
              </p:nvPr>
            </p:nvSpPr>
            <p:spPr bwMode="auto">
              <a:xfrm flipH="1">
                <a:off x="3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Line 1344"/>
              <p:cNvSpPr>
                <a:spLocks noChangeShapeType="1"/>
              </p:cNvSpPr>
              <p:nvPr>
                <p:custDataLst>
                  <p:tags r:id="rId796"/>
                </p:custDataLst>
              </p:nvPr>
            </p:nvSpPr>
            <p:spPr bwMode="auto">
              <a:xfrm flipH="1">
                <a:off x="3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Line 1345"/>
              <p:cNvSpPr>
                <a:spLocks noChangeShapeType="1"/>
              </p:cNvSpPr>
              <p:nvPr>
                <p:custDataLst>
                  <p:tags r:id="rId797"/>
                </p:custDataLst>
              </p:nvPr>
            </p:nvSpPr>
            <p:spPr bwMode="auto">
              <a:xfrm flipH="1">
                <a:off x="3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Line 1346"/>
              <p:cNvSpPr>
                <a:spLocks noChangeShapeType="1"/>
              </p:cNvSpPr>
              <p:nvPr>
                <p:custDataLst>
                  <p:tags r:id="rId798"/>
                </p:custDataLst>
              </p:nvPr>
            </p:nvSpPr>
            <p:spPr bwMode="auto">
              <a:xfrm flipH="1">
                <a:off x="3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Line 1347"/>
              <p:cNvSpPr>
                <a:spLocks noChangeShapeType="1"/>
              </p:cNvSpPr>
              <p:nvPr>
                <p:custDataLst>
                  <p:tags r:id="rId799"/>
                </p:custDataLst>
              </p:nvPr>
            </p:nvSpPr>
            <p:spPr bwMode="auto">
              <a:xfrm flipH="1">
                <a:off x="3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Line 1348"/>
              <p:cNvSpPr>
                <a:spLocks noChangeShapeType="1"/>
              </p:cNvSpPr>
              <p:nvPr>
                <p:custDataLst>
                  <p:tags r:id="rId800"/>
                </p:custDataLst>
              </p:nvPr>
            </p:nvSpPr>
            <p:spPr bwMode="auto">
              <a:xfrm flipH="1">
                <a:off x="3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Line 1349"/>
              <p:cNvSpPr>
                <a:spLocks noChangeShapeType="1"/>
              </p:cNvSpPr>
              <p:nvPr>
                <p:custDataLst>
                  <p:tags r:id="rId801"/>
                </p:custDataLst>
              </p:nvPr>
            </p:nvSpPr>
            <p:spPr bwMode="auto">
              <a:xfrm flipH="1">
                <a:off x="338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Line 1350"/>
              <p:cNvSpPr>
                <a:spLocks noChangeShapeType="1"/>
              </p:cNvSpPr>
              <p:nvPr>
                <p:custDataLst>
                  <p:tags r:id="rId802"/>
                </p:custDataLst>
              </p:nvPr>
            </p:nvSpPr>
            <p:spPr bwMode="auto">
              <a:xfrm flipH="1">
                <a:off x="3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Line 1351"/>
              <p:cNvSpPr>
                <a:spLocks noChangeShapeType="1"/>
              </p:cNvSpPr>
              <p:nvPr>
                <p:custDataLst>
                  <p:tags r:id="rId803"/>
                </p:custDataLst>
              </p:nvPr>
            </p:nvSpPr>
            <p:spPr bwMode="auto">
              <a:xfrm flipH="1">
                <a:off x="332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Line 1352"/>
              <p:cNvSpPr>
                <a:spLocks noChangeShapeType="1"/>
              </p:cNvSpPr>
              <p:nvPr>
                <p:custDataLst>
                  <p:tags r:id="rId804"/>
                </p:custDataLst>
              </p:nvPr>
            </p:nvSpPr>
            <p:spPr bwMode="auto">
              <a:xfrm flipH="1">
                <a:off x="329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Line 1353"/>
              <p:cNvSpPr>
                <a:spLocks noChangeShapeType="1"/>
              </p:cNvSpPr>
              <p:nvPr>
                <p:custDataLst>
                  <p:tags r:id="rId805"/>
                </p:custDataLst>
              </p:nvPr>
            </p:nvSpPr>
            <p:spPr bwMode="auto">
              <a:xfrm flipH="1">
                <a:off x="325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Line 1354"/>
              <p:cNvSpPr>
                <a:spLocks noChangeShapeType="1"/>
              </p:cNvSpPr>
              <p:nvPr>
                <p:custDataLst>
                  <p:tags r:id="rId806"/>
                </p:custDataLst>
              </p:nvPr>
            </p:nvSpPr>
            <p:spPr bwMode="auto">
              <a:xfrm flipH="1">
                <a:off x="322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Line 1355"/>
              <p:cNvSpPr>
                <a:spLocks noChangeShapeType="1"/>
              </p:cNvSpPr>
              <p:nvPr>
                <p:custDataLst>
                  <p:tags r:id="rId807"/>
                </p:custDataLst>
              </p:nvPr>
            </p:nvSpPr>
            <p:spPr bwMode="auto">
              <a:xfrm flipH="1">
                <a:off x="319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Line 1356"/>
              <p:cNvSpPr>
                <a:spLocks noChangeShapeType="1"/>
              </p:cNvSpPr>
              <p:nvPr>
                <p:custDataLst>
                  <p:tags r:id="rId808"/>
                </p:custDataLst>
              </p:nvPr>
            </p:nvSpPr>
            <p:spPr bwMode="auto">
              <a:xfrm flipH="1">
                <a:off x="316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Line 1357"/>
              <p:cNvSpPr>
                <a:spLocks noChangeShapeType="1"/>
              </p:cNvSpPr>
              <p:nvPr>
                <p:custDataLst>
                  <p:tags r:id="rId809"/>
                </p:custDataLst>
              </p:nvPr>
            </p:nvSpPr>
            <p:spPr bwMode="auto">
              <a:xfrm flipH="1">
                <a:off x="312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Line 1358"/>
              <p:cNvSpPr>
                <a:spLocks noChangeShapeType="1"/>
              </p:cNvSpPr>
              <p:nvPr>
                <p:custDataLst>
                  <p:tags r:id="rId810"/>
                </p:custDataLst>
              </p:nvPr>
            </p:nvSpPr>
            <p:spPr bwMode="auto">
              <a:xfrm flipH="1">
                <a:off x="309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Line 1359"/>
              <p:cNvSpPr>
                <a:spLocks noChangeShapeType="1"/>
              </p:cNvSpPr>
              <p:nvPr>
                <p:custDataLst>
                  <p:tags r:id="rId811"/>
                </p:custDataLst>
              </p:nvPr>
            </p:nvSpPr>
            <p:spPr bwMode="auto">
              <a:xfrm flipH="1">
                <a:off x="306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Line 1360"/>
              <p:cNvSpPr>
                <a:spLocks noChangeShapeType="1"/>
              </p:cNvSpPr>
              <p:nvPr>
                <p:custDataLst>
                  <p:tags r:id="rId812"/>
                </p:custDataLst>
              </p:nvPr>
            </p:nvSpPr>
            <p:spPr bwMode="auto">
              <a:xfrm flipH="1">
                <a:off x="302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Line 1361"/>
              <p:cNvSpPr>
                <a:spLocks noChangeShapeType="1"/>
              </p:cNvSpPr>
              <p:nvPr>
                <p:custDataLst>
                  <p:tags r:id="rId813"/>
                </p:custDataLst>
              </p:nvPr>
            </p:nvSpPr>
            <p:spPr bwMode="auto">
              <a:xfrm flipH="1">
                <a:off x="299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Line 1362"/>
              <p:cNvSpPr>
                <a:spLocks noChangeShapeType="1"/>
              </p:cNvSpPr>
              <p:nvPr>
                <p:custDataLst>
                  <p:tags r:id="rId814"/>
                </p:custDataLst>
              </p:nvPr>
            </p:nvSpPr>
            <p:spPr bwMode="auto">
              <a:xfrm flipH="1">
                <a:off x="296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Line 1363"/>
              <p:cNvSpPr>
                <a:spLocks noChangeShapeType="1"/>
              </p:cNvSpPr>
              <p:nvPr>
                <p:custDataLst>
                  <p:tags r:id="rId815"/>
                </p:custDataLst>
              </p:nvPr>
            </p:nvSpPr>
            <p:spPr bwMode="auto">
              <a:xfrm flipH="1">
                <a:off x="293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Line 1364"/>
              <p:cNvSpPr>
                <a:spLocks noChangeShapeType="1"/>
              </p:cNvSpPr>
              <p:nvPr>
                <p:custDataLst>
                  <p:tags r:id="rId816"/>
                </p:custDataLst>
              </p:nvPr>
            </p:nvSpPr>
            <p:spPr bwMode="auto">
              <a:xfrm flipH="1">
                <a:off x="289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Line 1365"/>
              <p:cNvSpPr>
                <a:spLocks noChangeShapeType="1"/>
              </p:cNvSpPr>
              <p:nvPr>
                <p:custDataLst>
                  <p:tags r:id="rId817"/>
                </p:custDataLst>
              </p:nvPr>
            </p:nvSpPr>
            <p:spPr bwMode="auto">
              <a:xfrm flipH="1">
                <a:off x="286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Line 1366"/>
              <p:cNvSpPr>
                <a:spLocks noChangeShapeType="1"/>
              </p:cNvSpPr>
              <p:nvPr>
                <p:custDataLst>
                  <p:tags r:id="rId818"/>
                </p:custDataLst>
              </p:nvPr>
            </p:nvSpPr>
            <p:spPr bwMode="auto">
              <a:xfrm flipH="1">
                <a:off x="283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Line 1367"/>
              <p:cNvSpPr>
                <a:spLocks noChangeShapeType="1"/>
              </p:cNvSpPr>
              <p:nvPr>
                <p:custDataLst>
                  <p:tags r:id="rId819"/>
                </p:custDataLst>
              </p:nvPr>
            </p:nvSpPr>
            <p:spPr bwMode="auto">
              <a:xfrm flipH="1">
                <a:off x="279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Line 1368"/>
              <p:cNvSpPr>
                <a:spLocks noChangeShapeType="1"/>
              </p:cNvSpPr>
              <p:nvPr>
                <p:custDataLst>
                  <p:tags r:id="rId820"/>
                </p:custDataLst>
              </p:nvPr>
            </p:nvSpPr>
            <p:spPr bwMode="auto">
              <a:xfrm flipH="1">
                <a:off x="276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Line 1369"/>
              <p:cNvSpPr>
                <a:spLocks noChangeShapeType="1"/>
              </p:cNvSpPr>
              <p:nvPr>
                <p:custDataLst>
                  <p:tags r:id="rId821"/>
                </p:custDataLst>
              </p:nvPr>
            </p:nvSpPr>
            <p:spPr bwMode="auto">
              <a:xfrm flipH="1">
                <a:off x="273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Line 1370"/>
              <p:cNvSpPr>
                <a:spLocks noChangeShapeType="1"/>
              </p:cNvSpPr>
              <p:nvPr>
                <p:custDataLst>
                  <p:tags r:id="rId822"/>
                </p:custDataLst>
              </p:nvPr>
            </p:nvSpPr>
            <p:spPr bwMode="auto">
              <a:xfrm flipH="1">
                <a:off x="270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Line 1371"/>
              <p:cNvSpPr>
                <a:spLocks noChangeShapeType="1"/>
              </p:cNvSpPr>
              <p:nvPr>
                <p:custDataLst>
                  <p:tags r:id="rId823"/>
                </p:custDataLst>
              </p:nvPr>
            </p:nvSpPr>
            <p:spPr bwMode="auto">
              <a:xfrm flipH="1">
                <a:off x="266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Line 1372"/>
              <p:cNvSpPr>
                <a:spLocks noChangeShapeType="1"/>
              </p:cNvSpPr>
              <p:nvPr>
                <p:custDataLst>
                  <p:tags r:id="rId824"/>
                </p:custDataLst>
              </p:nvPr>
            </p:nvSpPr>
            <p:spPr bwMode="auto">
              <a:xfrm flipH="1">
                <a:off x="263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Line 1373"/>
              <p:cNvSpPr>
                <a:spLocks noChangeShapeType="1"/>
              </p:cNvSpPr>
              <p:nvPr>
                <p:custDataLst>
                  <p:tags r:id="rId825"/>
                </p:custDataLst>
              </p:nvPr>
            </p:nvSpPr>
            <p:spPr bwMode="auto">
              <a:xfrm flipH="1">
                <a:off x="260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Line 1374"/>
              <p:cNvSpPr>
                <a:spLocks noChangeShapeType="1"/>
              </p:cNvSpPr>
              <p:nvPr>
                <p:custDataLst>
                  <p:tags r:id="rId826"/>
                </p:custDataLst>
              </p:nvPr>
            </p:nvSpPr>
            <p:spPr bwMode="auto">
              <a:xfrm flipH="1">
                <a:off x="256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Line 1375"/>
              <p:cNvSpPr>
                <a:spLocks noChangeShapeType="1"/>
              </p:cNvSpPr>
              <p:nvPr>
                <p:custDataLst>
                  <p:tags r:id="rId827"/>
                </p:custDataLst>
              </p:nvPr>
            </p:nvSpPr>
            <p:spPr bwMode="auto">
              <a:xfrm flipH="1">
                <a:off x="253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Line 1376"/>
              <p:cNvSpPr>
                <a:spLocks noChangeShapeType="1"/>
              </p:cNvSpPr>
              <p:nvPr>
                <p:custDataLst>
                  <p:tags r:id="rId828"/>
                </p:custDataLst>
              </p:nvPr>
            </p:nvSpPr>
            <p:spPr bwMode="auto">
              <a:xfrm flipH="1">
                <a:off x="250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Line 1377"/>
              <p:cNvSpPr>
                <a:spLocks noChangeShapeType="1"/>
              </p:cNvSpPr>
              <p:nvPr>
                <p:custDataLst>
                  <p:tags r:id="rId829"/>
                </p:custDataLst>
              </p:nvPr>
            </p:nvSpPr>
            <p:spPr bwMode="auto">
              <a:xfrm flipH="1">
                <a:off x="247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Line 1378"/>
              <p:cNvSpPr>
                <a:spLocks noChangeShapeType="1"/>
              </p:cNvSpPr>
              <p:nvPr>
                <p:custDataLst>
                  <p:tags r:id="rId830"/>
                </p:custDataLst>
              </p:nvPr>
            </p:nvSpPr>
            <p:spPr bwMode="auto">
              <a:xfrm flipH="1">
                <a:off x="243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Line 1379"/>
              <p:cNvSpPr>
                <a:spLocks noChangeShapeType="1"/>
              </p:cNvSpPr>
              <p:nvPr>
                <p:custDataLst>
                  <p:tags r:id="rId831"/>
                </p:custDataLst>
              </p:nvPr>
            </p:nvSpPr>
            <p:spPr bwMode="auto">
              <a:xfrm flipH="1">
                <a:off x="240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Line 1380"/>
              <p:cNvSpPr>
                <a:spLocks noChangeShapeType="1"/>
              </p:cNvSpPr>
              <p:nvPr>
                <p:custDataLst>
                  <p:tags r:id="rId832"/>
                </p:custDataLst>
              </p:nvPr>
            </p:nvSpPr>
            <p:spPr bwMode="auto">
              <a:xfrm flipH="1">
                <a:off x="237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Line 1381"/>
              <p:cNvSpPr>
                <a:spLocks noChangeShapeType="1"/>
              </p:cNvSpPr>
              <p:nvPr>
                <p:custDataLst>
                  <p:tags r:id="rId833"/>
                </p:custDataLst>
              </p:nvPr>
            </p:nvSpPr>
            <p:spPr bwMode="auto">
              <a:xfrm flipH="1">
                <a:off x="234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Line 1382"/>
              <p:cNvSpPr>
                <a:spLocks noChangeShapeType="1"/>
              </p:cNvSpPr>
              <p:nvPr>
                <p:custDataLst>
                  <p:tags r:id="rId834"/>
                </p:custDataLst>
              </p:nvPr>
            </p:nvSpPr>
            <p:spPr bwMode="auto">
              <a:xfrm flipH="1">
                <a:off x="230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Line 1383"/>
              <p:cNvSpPr>
                <a:spLocks noChangeShapeType="1"/>
              </p:cNvSpPr>
              <p:nvPr>
                <p:custDataLst>
                  <p:tags r:id="rId835"/>
                </p:custDataLst>
              </p:nvPr>
            </p:nvSpPr>
            <p:spPr bwMode="auto">
              <a:xfrm flipH="1">
                <a:off x="227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Line 1384"/>
              <p:cNvSpPr>
                <a:spLocks noChangeShapeType="1"/>
              </p:cNvSpPr>
              <p:nvPr>
                <p:custDataLst>
                  <p:tags r:id="rId836"/>
                </p:custDataLst>
              </p:nvPr>
            </p:nvSpPr>
            <p:spPr bwMode="auto">
              <a:xfrm flipH="1">
                <a:off x="224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Line 1385"/>
              <p:cNvSpPr>
                <a:spLocks noChangeShapeType="1"/>
              </p:cNvSpPr>
              <p:nvPr>
                <p:custDataLst>
                  <p:tags r:id="rId837"/>
                </p:custDataLst>
              </p:nvPr>
            </p:nvSpPr>
            <p:spPr bwMode="auto">
              <a:xfrm flipH="1">
                <a:off x="220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Line 1386"/>
              <p:cNvSpPr>
                <a:spLocks noChangeShapeType="1"/>
              </p:cNvSpPr>
              <p:nvPr>
                <p:custDataLst>
                  <p:tags r:id="rId838"/>
                </p:custDataLst>
              </p:nvPr>
            </p:nvSpPr>
            <p:spPr bwMode="auto">
              <a:xfrm flipH="1">
                <a:off x="2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Line 1387"/>
              <p:cNvSpPr>
                <a:spLocks noChangeShapeType="1"/>
              </p:cNvSpPr>
              <p:nvPr>
                <p:custDataLst>
                  <p:tags r:id="rId839"/>
                </p:custDataLst>
              </p:nvPr>
            </p:nvSpPr>
            <p:spPr bwMode="auto">
              <a:xfrm flipH="1">
                <a:off x="2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Line 1388"/>
              <p:cNvSpPr>
                <a:spLocks noChangeShapeType="1"/>
              </p:cNvSpPr>
              <p:nvPr>
                <p:custDataLst>
                  <p:tags r:id="rId840"/>
                </p:custDataLst>
              </p:nvPr>
            </p:nvSpPr>
            <p:spPr bwMode="auto">
              <a:xfrm flipH="1">
                <a:off x="2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Line 1389"/>
              <p:cNvSpPr>
                <a:spLocks noChangeShapeType="1"/>
              </p:cNvSpPr>
              <p:nvPr>
                <p:custDataLst>
                  <p:tags r:id="rId841"/>
                </p:custDataLst>
              </p:nvPr>
            </p:nvSpPr>
            <p:spPr bwMode="auto">
              <a:xfrm flipH="1">
                <a:off x="2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Line 1390"/>
              <p:cNvSpPr>
                <a:spLocks noChangeShapeType="1"/>
              </p:cNvSpPr>
              <p:nvPr>
                <p:custDataLst>
                  <p:tags r:id="rId842"/>
                </p:custDataLst>
              </p:nvPr>
            </p:nvSpPr>
            <p:spPr bwMode="auto">
              <a:xfrm flipH="1">
                <a:off x="2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Line 1391"/>
              <p:cNvSpPr>
                <a:spLocks noChangeShapeType="1"/>
              </p:cNvSpPr>
              <p:nvPr>
                <p:custDataLst>
                  <p:tags r:id="rId843"/>
                </p:custDataLst>
              </p:nvPr>
            </p:nvSpPr>
            <p:spPr bwMode="auto">
              <a:xfrm flipH="1">
                <a:off x="2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Line 1392"/>
              <p:cNvSpPr>
                <a:spLocks noChangeShapeType="1"/>
              </p:cNvSpPr>
              <p:nvPr>
                <p:custDataLst>
                  <p:tags r:id="rId844"/>
                </p:custDataLst>
              </p:nvPr>
            </p:nvSpPr>
            <p:spPr bwMode="auto">
              <a:xfrm flipH="1">
                <a:off x="1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8" name="Line 1393"/>
              <p:cNvSpPr>
                <a:spLocks noChangeShapeType="1"/>
              </p:cNvSpPr>
              <p:nvPr>
                <p:custDataLst>
                  <p:tags r:id="rId845"/>
                </p:custDataLst>
              </p:nvPr>
            </p:nvSpPr>
            <p:spPr bwMode="auto">
              <a:xfrm flipH="1">
                <a:off x="1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Line 1394"/>
              <p:cNvSpPr>
                <a:spLocks noChangeShapeType="1"/>
              </p:cNvSpPr>
              <p:nvPr>
                <p:custDataLst>
                  <p:tags r:id="rId846"/>
                </p:custDataLst>
              </p:nvPr>
            </p:nvSpPr>
            <p:spPr bwMode="auto">
              <a:xfrm flipH="1">
                <a:off x="1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Line 1395"/>
              <p:cNvSpPr>
                <a:spLocks noChangeShapeType="1"/>
              </p:cNvSpPr>
              <p:nvPr>
                <p:custDataLst>
                  <p:tags r:id="rId847"/>
                </p:custDataLst>
              </p:nvPr>
            </p:nvSpPr>
            <p:spPr bwMode="auto">
              <a:xfrm flipH="1">
                <a:off x="1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Line 1396"/>
              <p:cNvSpPr>
                <a:spLocks noChangeShapeType="1"/>
              </p:cNvSpPr>
              <p:nvPr>
                <p:custDataLst>
                  <p:tags r:id="rId848"/>
                </p:custDataLst>
              </p:nvPr>
            </p:nvSpPr>
            <p:spPr bwMode="auto">
              <a:xfrm flipH="1">
                <a:off x="184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Line 1397"/>
              <p:cNvSpPr>
                <a:spLocks noChangeShapeType="1"/>
              </p:cNvSpPr>
              <p:nvPr>
                <p:custDataLst>
                  <p:tags r:id="rId849"/>
                </p:custDataLst>
              </p:nvPr>
            </p:nvSpPr>
            <p:spPr bwMode="auto">
              <a:xfrm flipH="1">
                <a:off x="1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Line 1398"/>
              <p:cNvSpPr>
                <a:spLocks noChangeShapeType="1"/>
              </p:cNvSpPr>
              <p:nvPr>
                <p:custDataLst>
                  <p:tags r:id="rId850"/>
                </p:custDataLst>
              </p:nvPr>
            </p:nvSpPr>
            <p:spPr bwMode="auto">
              <a:xfrm flipH="1">
                <a:off x="1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Line 1399"/>
              <p:cNvSpPr>
                <a:spLocks noChangeShapeType="1"/>
              </p:cNvSpPr>
              <p:nvPr>
                <p:custDataLst>
                  <p:tags r:id="rId851"/>
                </p:custDataLst>
              </p:nvPr>
            </p:nvSpPr>
            <p:spPr bwMode="auto">
              <a:xfrm flipH="1">
                <a:off x="1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Line 1400"/>
              <p:cNvSpPr>
                <a:spLocks noChangeShapeType="1"/>
              </p:cNvSpPr>
              <p:nvPr>
                <p:custDataLst>
                  <p:tags r:id="rId852"/>
                </p:custDataLst>
              </p:nvPr>
            </p:nvSpPr>
            <p:spPr bwMode="auto">
              <a:xfrm flipH="1">
                <a:off x="1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Line 1401"/>
              <p:cNvSpPr>
                <a:spLocks noChangeShapeType="1"/>
              </p:cNvSpPr>
              <p:nvPr>
                <p:custDataLst>
                  <p:tags r:id="rId853"/>
                </p:custDataLst>
              </p:nvPr>
            </p:nvSpPr>
            <p:spPr bwMode="auto">
              <a:xfrm flipH="1">
                <a:off x="1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Line 1402"/>
              <p:cNvSpPr>
                <a:spLocks noChangeShapeType="1"/>
              </p:cNvSpPr>
              <p:nvPr>
                <p:custDataLst>
                  <p:tags r:id="rId854"/>
                </p:custDataLst>
              </p:nvPr>
            </p:nvSpPr>
            <p:spPr bwMode="auto">
              <a:xfrm flipH="1">
                <a:off x="1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Line 1403"/>
              <p:cNvSpPr>
                <a:spLocks noChangeShapeType="1"/>
              </p:cNvSpPr>
              <p:nvPr>
                <p:custDataLst>
                  <p:tags r:id="rId855"/>
                </p:custDataLst>
              </p:nvPr>
            </p:nvSpPr>
            <p:spPr bwMode="auto">
              <a:xfrm flipH="1">
                <a:off x="1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Line 1404"/>
              <p:cNvSpPr>
                <a:spLocks noChangeShapeType="1"/>
              </p:cNvSpPr>
              <p:nvPr>
                <p:custDataLst>
                  <p:tags r:id="rId856"/>
                </p:custDataLst>
              </p:nvPr>
            </p:nvSpPr>
            <p:spPr bwMode="auto">
              <a:xfrm flipH="1">
                <a:off x="1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Line 1405"/>
              <p:cNvSpPr>
                <a:spLocks noChangeShapeType="1"/>
              </p:cNvSpPr>
              <p:nvPr>
                <p:custDataLst>
                  <p:tags r:id="rId857"/>
                </p:custDataLst>
              </p:nvPr>
            </p:nvSpPr>
            <p:spPr bwMode="auto">
              <a:xfrm flipH="1">
                <a:off x="1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Line 1406"/>
              <p:cNvSpPr>
                <a:spLocks noChangeShapeType="1"/>
              </p:cNvSpPr>
              <p:nvPr>
                <p:custDataLst>
                  <p:tags r:id="rId858"/>
                </p:custDataLst>
              </p:nvPr>
            </p:nvSpPr>
            <p:spPr bwMode="auto">
              <a:xfrm flipH="1">
                <a:off x="1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Line 1407"/>
              <p:cNvSpPr>
                <a:spLocks noChangeShapeType="1"/>
              </p:cNvSpPr>
              <p:nvPr>
                <p:custDataLst>
                  <p:tags r:id="rId859"/>
                </p:custDataLst>
              </p:nvPr>
            </p:nvSpPr>
            <p:spPr bwMode="auto">
              <a:xfrm flipH="1">
                <a:off x="1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Line 1408"/>
              <p:cNvSpPr>
                <a:spLocks noChangeShapeType="1"/>
              </p:cNvSpPr>
              <p:nvPr>
                <p:custDataLst>
                  <p:tags r:id="rId860"/>
                </p:custDataLst>
              </p:nvPr>
            </p:nvSpPr>
            <p:spPr bwMode="auto">
              <a:xfrm flipH="1">
                <a:off x="1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Line 1409"/>
              <p:cNvSpPr>
                <a:spLocks noChangeShapeType="1"/>
              </p:cNvSpPr>
              <p:nvPr>
                <p:custDataLst>
                  <p:tags r:id="rId861"/>
                </p:custDataLst>
              </p:nvPr>
            </p:nvSpPr>
            <p:spPr bwMode="auto">
              <a:xfrm flipH="1">
                <a:off x="1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Line 1410"/>
              <p:cNvSpPr>
                <a:spLocks noChangeShapeType="1"/>
              </p:cNvSpPr>
              <p:nvPr>
                <p:custDataLst>
                  <p:tags r:id="rId862"/>
                </p:custDataLst>
              </p:nvPr>
            </p:nvSpPr>
            <p:spPr bwMode="auto">
              <a:xfrm flipH="1">
                <a:off x="138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Line 1411"/>
              <p:cNvSpPr>
                <a:spLocks noChangeShapeType="1"/>
              </p:cNvSpPr>
              <p:nvPr>
                <p:custDataLst>
                  <p:tags r:id="rId863"/>
                </p:custDataLst>
              </p:nvPr>
            </p:nvSpPr>
            <p:spPr bwMode="auto">
              <a:xfrm flipH="1">
                <a:off x="1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Freeform 1412"/>
              <p:cNvSpPr>
                <a:spLocks/>
              </p:cNvSpPr>
              <p:nvPr>
                <p:custDataLst>
                  <p:tags r:id="rId864"/>
                </p:custDataLst>
              </p:nvPr>
            </p:nvSpPr>
            <p:spPr bwMode="auto">
              <a:xfrm>
                <a:off x="1324" y="1911"/>
                <a:ext cx="16" cy="0"/>
              </a:xfrm>
              <a:custGeom>
                <a:avLst/>
                <a:gdLst>
                  <a:gd name="T0" fmla="*/ 2069 w 12"/>
                  <a:gd name="T1" fmla="*/ 491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12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Freeform 1413"/>
              <p:cNvSpPr>
                <a:spLocks/>
              </p:cNvSpPr>
              <p:nvPr>
                <p:custDataLst>
                  <p:tags r:id="rId865"/>
                </p:custDataLst>
              </p:nvPr>
            </p:nvSpPr>
            <p:spPr bwMode="auto">
              <a:xfrm>
                <a:off x="1295" y="1915"/>
                <a:ext cx="14" cy="8"/>
              </a:xfrm>
              <a:custGeom>
                <a:avLst/>
                <a:gdLst>
                  <a:gd name="T0" fmla="*/ 4351 w 10"/>
                  <a:gd name="T1" fmla="*/ 0 h 6"/>
                  <a:gd name="T2" fmla="*/ 844 w 10"/>
                  <a:gd name="T3" fmla="*/ 655 h 6"/>
                  <a:gd name="T4" fmla="*/ 0 w 10"/>
                  <a:gd name="T5" fmla="*/ 1129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10" y="0"/>
                    </a:move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Freeform 1414"/>
              <p:cNvSpPr>
                <a:spLocks/>
              </p:cNvSpPr>
              <p:nvPr>
                <p:custDataLst>
                  <p:tags r:id="rId866"/>
                </p:custDataLst>
              </p:nvPr>
            </p:nvSpPr>
            <p:spPr bwMode="auto">
              <a:xfrm>
                <a:off x="1278" y="1935"/>
                <a:ext cx="7" cy="15"/>
              </a:xfrm>
              <a:custGeom>
                <a:avLst/>
                <a:gdLst>
                  <a:gd name="T0" fmla="*/ 2220 w 5"/>
                  <a:gd name="T1" fmla="*/ 0 h 11"/>
                  <a:gd name="T2" fmla="*/ 0 w 5"/>
                  <a:gd name="T3" fmla="*/ 2071 h 11"/>
                  <a:gd name="T4" fmla="*/ 0 w 5"/>
                  <a:gd name="T5" fmla="*/ 2824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5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Line 1415"/>
              <p:cNvSpPr>
                <a:spLocks noChangeShapeType="1"/>
              </p:cNvSpPr>
              <p:nvPr>
                <p:custDataLst>
                  <p:tags r:id="rId867"/>
                </p:custDataLst>
              </p:nvPr>
            </p:nvSpPr>
            <p:spPr bwMode="auto">
              <a:xfrm>
                <a:off x="1276" y="1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Line 1416"/>
              <p:cNvSpPr>
                <a:spLocks noChangeShapeType="1"/>
              </p:cNvSpPr>
              <p:nvPr>
                <p:custDataLst>
                  <p:tags r:id="rId868"/>
                </p:custDataLst>
              </p:nvPr>
            </p:nvSpPr>
            <p:spPr bwMode="auto">
              <a:xfrm>
                <a:off x="1276" y="200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Line 1417"/>
              <p:cNvSpPr>
                <a:spLocks noChangeShapeType="1"/>
              </p:cNvSpPr>
              <p:nvPr>
                <p:custDataLst>
                  <p:tags r:id="rId869"/>
                </p:custDataLst>
              </p:nvPr>
            </p:nvSpPr>
            <p:spPr bwMode="auto">
              <a:xfrm>
                <a:off x="1276" y="20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Line 1418"/>
              <p:cNvSpPr>
                <a:spLocks noChangeShapeType="1"/>
              </p:cNvSpPr>
              <p:nvPr>
                <p:custDataLst>
                  <p:tags r:id="rId870"/>
                </p:custDataLst>
              </p:nvPr>
            </p:nvSpPr>
            <p:spPr bwMode="auto">
              <a:xfrm>
                <a:off x="1276" y="206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Line 1419"/>
              <p:cNvSpPr>
                <a:spLocks noChangeShapeType="1"/>
              </p:cNvSpPr>
              <p:nvPr>
                <p:custDataLst>
                  <p:tags r:id="rId871"/>
                </p:custDataLst>
              </p:nvPr>
            </p:nvSpPr>
            <p:spPr bwMode="auto">
              <a:xfrm>
                <a:off x="1276" y="20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Line 1420"/>
              <p:cNvSpPr>
                <a:spLocks noChangeShapeType="1"/>
              </p:cNvSpPr>
              <p:nvPr>
                <p:custDataLst>
                  <p:tags r:id="rId872"/>
                </p:custDataLst>
              </p:nvPr>
            </p:nvSpPr>
            <p:spPr bwMode="auto">
              <a:xfrm>
                <a:off x="1276" y="21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Line 1421"/>
              <p:cNvSpPr>
                <a:spLocks noChangeShapeType="1"/>
              </p:cNvSpPr>
              <p:nvPr>
                <p:custDataLst>
                  <p:tags r:id="rId873"/>
                </p:custDataLst>
              </p:nvPr>
            </p:nvSpPr>
            <p:spPr bwMode="auto">
              <a:xfrm>
                <a:off x="1276" y="216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Line 1422"/>
              <p:cNvSpPr>
                <a:spLocks noChangeShapeType="1"/>
              </p:cNvSpPr>
              <p:nvPr>
                <p:custDataLst>
                  <p:tags r:id="rId874"/>
                </p:custDataLst>
              </p:nvPr>
            </p:nvSpPr>
            <p:spPr bwMode="auto">
              <a:xfrm>
                <a:off x="1276" y="21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Line 1423"/>
              <p:cNvSpPr>
                <a:spLocks noChangeShapeType="1"/>
              </p:cNvSpPr>
              <p:nvPr>
                <p:custDataLst>
                  <p:tags r:id="rId875"/>
                </p:custDataLst>
              </p:nvPr>
            </p:nvSpPr>
            <p:spPr bwMode="auto">
              <a:xfrm>
                <a:off x="1276" y="22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Line 1424"/>
              <p:cNvSpPr>
                <a:spLocks noChangeShapeType="1"/>
              </p:cNvSpPr>
              <p:nvPr>
                <p:custDataLst>
                  <p:tags r:id="rId876"/>
                </p:custDataLst>
              </p:nvPr>
            </p:nvSpPr>
            <p:spPr bwMode="auto">
              <a:xfrm>
                <a:off x="1276" y="22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Line 1425"/>
              <p:cNvSpPr>
                <a:spLocks noChangeShapeType="1"/>
              </p:cNvSpPr>
              <p:nvPr>
                <p:custDataLst>
                  <p:tags r:id="rId877"/>
                </p:custDataLst>
              </p:nvPr>
            </p:nvSpPr>
            <p:spPr bwMode="auto">
              <a:xfrm>
                <a:off x="1276" y="22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Line 1426"/>
              <p:cNvSpPr>
                <a:spLocks noChangeShapeType="1"/>
              </p:cNvSpPr>
              <p:nvPr>
                <p:custDataLst>
                  <p:tags r:id="rId878"/>
                </p:custDataLst>
              </p:nvPr>
            </p:nvSpPr>
            <p:spPr bwMode="auto">
              <a:xfrm>
                <a:off x="1276" y="23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Line 1427"/>
              <p:cNvSpPr>
                <a:spLocks noChangeShapeType="1"/>
              </p:cNvSpPr>
              <p:nvPr>
                <p:custDataLst>
                  <p:tags r:id="rId879"/>
                </p:custDataLst>
              </p:nvPr>
            </p:nvSpPr>
            <p:spPr bwMode="auto">
              <a:xfrm>
                <a:off x="1276" y="236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Line 1428"/>
              <p:cNvSpPr>
                <a:spLocks noChangeShapeType="1"/>
              </p:cNvSpPr>
              <p:nvPr>
                <p:custDataLst>
                  <p:tags r:id="rId880"/>
                </p:custDataLst>
              </p:nvPr>
            </p:nvSpPr>
            <p:spPr bwMode="auto">
              <a:xfrm>
                <a:off x="1276" y="23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Line 1429"/>
              <p:cNvSpPr>
                <a:spLocks noChangeShapeType="1"/>
              </p:cNvSpPr>
              <p:nvPr>
                <p:custDataLst>
                  <p:tags r:id="rId881"/>
                </p:custDataLst>
              </p:nvPr>
            </p:nvSpPr>
            <p:spPr bwMode="auto">
              <a:xfrm>
                <a:off x="1276" y="24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Line 1430"/>
              <p:cNvSpPr>
                <a:spLocks noChangeShapeType="1"/>
              </p:cNvSpPr>
              <p:nvPr>
                <p:custDataLst>
                  <p:tags r:id="rId882"/>
                </p:custDataLst>
              </p:nvPr>
            </p:nvSpPr>
            <p:spPr bwMode="auto">
              <a:xfrm>
                <a:off x="1276" y="245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Line 1431"/>
              <p:cNvSpPr>
                <a:spLocks noChangeShapeType="1"/>
              </p:cNvSpPr>
              <p:nvPr>
                <p:custDataLst>
                  <p:tags r:id="rId883"/>
                </p:custDataLst>
              </p:nvPr>
            </p:nvSpPr>
            <p:spPr bwMode="auto">
              <a:xfrm>
                <a:off x="1276" y="24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Line 1432"/>
              <p:cNvSpPr>
                <a:spLocks noChangeShapeType="1"/>
              </p:cNvSpPr>
              <p:nvPr>
                <p:custDataLst>
                  <p:tags r:id="rId884"/>
                </p:custDataLst>
              </p:nvPr>
            </p:nvSpPr>
            <p:spPr bwMode="auto">
              <a:xfrm>
                <a:off x="1276" y="25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Line 1433"/>
              <p:cNvSpPr>
                <a:spLocks noChangeShapeType="1"/>
              </p:cNvSpPr>
              <p:nvPr>
                <p:custDataLst>
                  <p:tags r:id="rId885"/>
                </p:custDataLst>
              </p:nvPr>
            </p:nvSpPr>
            <p:spPr bwMode="auto">
              <a:xfrm>
                <a:off x="1276" y="25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Line 1434"/>
              <p:cNvSpPr>
                <a:spLocks noChangeShapeType="1"/>
              </p:cNvSpPr>
              <p:nvPr>
                <p:custDataLst>
                  <p:tags r:id="rId886"/>
                </p:custDataLst>
              </p:nvPr>
            </p:nvSpPr>
            <p:spPr bwMode="auto">
              <a:xfrm>
                <a:off x="1276" y="25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Line 1435"/>
              <p:cNvSpPr>
                <a:spLocks noChangeShapeType="1"/>
              </p:cNvSpPr>
              <p:nvPr>
                <p:custDataLst>
                  <p:tags r:id="rId887"/>
                </p:custDataLst>
              </p:nvPr>
            </p:nvSpPr>
            <p:spPr bwMode="auto">
              <a:xfrm>
                <a:off x="1276" y="26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Line 1436"/>
              <p:cNvSpPr>
                <a:spLocks noChangeShapeType="1"/>
              </p:cNvSpPr>
              <p:nvPr>
                <p:custDataLst>
                  <p:tags r:id="rId888"/>
                </p:custDataLst>
              </p:nvPr>
            </p:nvSpPr>
            <p:spPr bwMode="auto">
              <a:xfrm>
                <a:off x="1276" y="26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Line 1437"/>
              <p:cNvSpPr>
                <a:spLocks noChangeShapeType="1"/>
              </p:cNvSpPr>
              <p:nvPr>
                <p:custDataLst>
                  <p:tags r:id="rId889"/>
                </p:custDataLst>
              </p:nvPr>
            </p:nvSpPr>
            <p:spPr bwMode="auto">
              <a:xfrm>
                <a:off x="1276" y="268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Line 1438"/>
              <p:cNvSpPr>
                <a:spLocks noChangeShapeType="1"/>
              </p:cNvSpPr>
              <p:nvPr>
                <p:custDataLst>
                  <p:tags r:id="rId890"/>
                </p:custDataLst>
              </p:nvPr>
            </p:nvSpPr>
            <p:spPr bwMode="auto">
              <a:xfrm>
                <a:off x="1276" y="27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Line 1439"/>
              <p:cNvSpPr>
                <a:spLocks noChangeShapeType="1"/>
              </p:cNvSpPr>
              <p:nvPr>
                <p:custDataLst>
                  <p:tags r:id="rId891"/>
                </p:custDataLst>
              </p:nvPr>
            </p:nvSpPr>
            <p:spPr bwMode="auto">
              <a:xfrm>
                <a:off x="1276" y="27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Line 1440"/>
              <p:cNvSpPr>
                <a:spLocks noChangeShapeType="1"/>
              </p:cNvSpPr>
              <p:nvPr>
                <p:custDataLst>
                  <p:tags r:id="rId892"/>
                </p:custDataLst>
              </p:nvPr>
            </p:nvSpPr>
            <p:spPr bwMode="auto">
              <a:xfrm>
                <a:off x="1276" y="27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Line 1441"/>
              <p:cNvSpPr>
                <a:spLocks noChangeShapeType="1"/>
              </p:cNvSpPr>
              <p:nvPr>
                <p:custDataLst>
                  <p:tags r:id="rId893"/>
                </p:custDataLst>
              </p:nvPr>
            </p:nvSpPr>
            <p:spPr bwMode="auto">
              <a:xfrm>
                <a:off x="1276" y="28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Line 1442"/>
              <p:cNvSpPr>
                <a:spLocks noChangeShapeType="1"/>
              </p:cNvSpPr>
              <p:nvPr>
                <p:custDataLst>
                  <p:tags r:id="rId894"/>
                </p:custDataLst>
              </p:nvPr>
            </p:nvSpPr>
            <p:spPr bwMode="auto">
              <a:xfrm>
                <a:off x="1276" y="28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Line 1443"/>
              <p:cNvSpPr>
                <a:spLocks noChangeShapeType="1"/>
              </p:cNvSpPr>
              <p:nvPr>
                <p:custDataLst>
                  <p:tags r:id="rId895"/>
                </p:custDataLst>
              </p:nvPr>
            </p:nvSpPr>
            <p:spPr bwMode="auto">
              <a:xfrm>
                <a:off x="1276" y="28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Line 1444"/>
              <p:cNvSpPr>
                <a:spLocks noChangeShapeType="1"/>
              </p:cNvSpPr>
              <p:nvPr>
                <p:custDataLst>
                  <p:tags r:id="rId896"/>
                </p:custDataLst>
              </p:nvPr>
            </p:nvSpPr>
            <p:spPr bwMode="auto">
              <a:xfrm>
                <a:off x="1276" y="29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Line 1445"/>
              <p:cNvSpPr>
                <a:spLocks noChangeShapeType="1"/>
              </p:cNvSpPr>
              <p:nvPr>
                <p:custDataLst>
                  <p:tags r:id="rId897"/>
                </p:custDataLst>
              </p:nvPr>
            </p:nvSpPr>
            <p:spPr bwMode="auto">
              <a:xfrm>
                <a:off x="1276" y="29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Line 1446"/>
              <p:cNvSpPr>
                <a:spLocks noChangeShapeType="1"/>
              </p:cNvSpPr>
              <p:nvPr>
                <p:custDataLst>
                  <p:tags r:id="rId898"/>
                </p:custDataLst>
              </p:nvPr>
            </p:nvSpPr>
            <p:spPr bwMode="auto">
              <a:xfrm>
                <a:off x="1276" y="29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Line 1447"/>
              <p:cNvSpPr>
                <a:spLocks noChangeShapeType="1"/>
              </p:cNvSpPr>
              <p:nvPr>
                <p:custDataLst>
                  <p:tags r:id="rId899"/>
                </p:custDataLst>
              </p:nvPr>
            </p:nvSpPr>
            <p:spPr bwMode="auto">
              <a:xfrm>
                <a:off x="1276" y="30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Line 1448"/>
              <p:cNvSpPr>
                <a:spLocks noChangeShapeType="1"/>
              </p:cNvSpPr>
              <p:nvPr>
                <p:custDataLst>
                  <p:tags r:id="rId900"/>
                </p:custDataLst>
              </p:nvPr>
            </p:nvSpPr>
            <p:spPr bwMode="auto">
              <a:xfrm>
                <a:off x="1276" y="30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Line 1449"/>
              <p:cNvSpPr>
                <a:spLocks noChangeShapeType="1"/>
              </p:cNvSpPr>
              <p:nvPr>
                <p:custDataLst>
                  <p:tags r:id="rId901"/>
                </p:custDataLst>
              </p:nvPr>
            </p:nvSpPr>
            <p:spPr bwMode="auto">
              <a:xfrm>
                <a:off x="1276" y="308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Line 1450"/>
              <p:cNvSpPr>
                <a:spLocks noChangeShapeType="1"/>
              </p:cNvSpPr>
              <p:nvPr>
                <p:custDataLst>
                  <p:tags r:id="rId902"/>
                </p:custDataLst>
              </p:nvPr>
            </p:nvSpPr>
            <p:spPr bwMode="auto">
              <a:xfrm>
                <a:off x="1276" y="31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Line 1451"/>
              <p:cNvSpPr>
                <a:spLocks noChangeShapeType="1"/>
              </p:cNvSpPr>
              <p:nvPr>
                <p:custDataLst>
                  <p:tags r:id="rId903"/>
                </p:custDataLst>
              </p:nvPr>
            </p:nvSpPr>
            <p:spPr bwMode="auto">
              <a:xfrm>
                <a:off x="1276" y="31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Line 1452"/>
              <p:cNvSpPr>
                <a:spLocks noChangeShapeType="1"/>
              </p:cNvSpPr>
              <p:nvPr>
                <p:custDataLst>
                  <p:tags r:id="rId904"/>
                </p:custDataLst>
              </p:nvPr>
            </p:nvSpPr>
            <p:spPr bwMode="auto">
              <a:xfrm>
                <a:off x="1276" y="31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Line 1453"/>
              <p:cNvSpPr>
                <a:spLocks noChangeShapeType="1"/>
              </p:cNvSpPr>
              <p:nvPr>
                <p:custDataLst>
                  <p:tags r:id="rId905"/>
                </p:custDataLst>
              </p:nvPr>
            </p:nvSpPr>
            <p:spPr bwMode="auto">
              <a:xfrm>
                <a:off x="1276" y="32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Line 1454"/>
              <p:cNvSpPr>
                <a:spLocks noChangeShapeType="1"/>
              </p:cNvSpPr>
              <p:nvPr>
                <p:custDataLst>
                  <p:tags r:id="rId906"/>
                </p:custDataLst>
              </p:nvPr>
            </p:nvSpPr>
            <p:spPr bwMode="auto">
              <a:xfrm>
                <a:off x="1276" y="32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Line 1455"/>
              <p:cNvSpPr>
                <a:spLocks noChangeShapeType="1"/>
              </p:cNvSpPr>
              <p:nvPr>
                <p:custDataLst>
                  <p:tags r:id="rId907"/>
                </p:custDataLst>
              </p:nvPr>
            </p:nvSpPr>
            <p:spPr bwMode="auto">
              <a:xfrm>
                <a:off x="1276" y="32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Line 1456"/>
              <p:cNvSpPr>
                <a:spLocks noChangeShapeType="1"/>
              </p:cNvSpPr>
              <p:nvPr>
                <p:custDataLst>
                  <p:tags r:id="rId908"/>
                </p:custDataLst>
              </p:nvPr>
            </p:nvSpPr>
            <p:spPr bwMode="auto">
              <a:xfrm>
                <a:off x="1276" y="33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Line 1457"/>
              <p:cNvSpPr>
                <a:spLocks noChangeShapeType="1"/>
              </p:cNvSpPr>
              <p:nvPr>
                <p:custDataLst>
                  <p:tags r:id="rId909"/>
                </p:custDataLst>
              </p:nvPr>
            </p:nvSpPr>
            <p:spPr bwMode="auto">
              <a:xfrm>
                <a:off x="1276" y="33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Line 1458"/>
              <p:cNvSpPr>
                <a:spLocks noChangeShapeType="1"/>
              </p:cNvSpPr>
              <p:nvPr>
                <p:custDataLst>
                  <p:tags r:id="rId910"/>
                </p:custDataLst>
              </p:nvPr>
            </p:nvSpPr>
            <p:spPr bwMode="auto">
              <a:xfrm>
                <a:off x="1276" y="33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Line 1459"/>
              <p:cNvSpPr>
                <a:spLocks noChangeShapeType="1"/>
              </p:cNvSpPr>
              <p:nvPr>
                <p:custDataLst>
                  <p:tags r:id="rId911"/>
                </p:custDataLst>
              </p:nvPr>
            </p:nvSpPr>
            <p:spPr bwMode="auto">
              <a:xfrm>
                <a:off x="1276" y="34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Line 1460"/>
              <p:cNvSpPr>
                <a:spLocks noChangeShapeType="1"/>
              </p:cNvSpPr>
              <p:nvPr>
                <p:custDataLst>
                  <p:tags r:id="rId912"/>
                </p:custDataLst>
              </p:nvPr>
            </p:nvSpPr>
            <p:spPr bwMode="auto">
              <a:xfrm>
                <a:off x="1276" y="344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Line 1461"/>
              <p:cNvSpPr>
                <a:spLocks noChangeShapeType="1"/>
              </p:cNvSpPr>
              <p:nvPr>
                <p:custDataLst>
                  <p:tags r:id="rId913"/>
                </p:custDataLst>
              </p:nvPr>
            </p:nvSpPr>
            <p:spPr bwMode="auto">
              <a:xfrm>
                <a:off x="1276" y="34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Line 1462"/>
              <p:cNvSpPr>
                <a:spLocks noChangeShapeType="1"/>
              </p:cNvSpPr>
              <p:nvPr>
                <p:custDataLst>
                  <p:tags r:id="rId914"/>
                </p:custDataLst>
              </p:nvPr>
            </p:nvSpPr>
            <p:spPr bwMode="auto">
              <a:xfrm>
                <a:off x="1276" y="35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Line 1463"/>
              <p:cNvSpPr>
                <a:spLocks noChangeShapeType="1"/>
              </p:cNvSpPr>
              <p:nvPr>
                <p:custDataLst>
                  <p:tags r:id="rId915"/>
                </p:custDataLst>
              </p:nvPr>
            </p:nvSpPr>
            <p:spPr bwMode="auto">
              <a:xfrm>
                <a:off x="1276" y="35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Line 1464"/>
              <p:cNvSpPr>
                <a:spLocks noChangeShapeType="1"/>
              </p:cNvSpPr>
              <p:nvPr>
                <p:custDataLst>
                  <p:tags r:id="rId916"/>
                </p:custDataLst>
              </p:nvPr>
            </p:nvSpPr>
            <p:spPr bwMode="auto">
              <a:xfrm>
                <a:off x="1276" y="35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Line 1465"/>
              <p:cNvSpPr>
                <a:spLocks noChangeShapeType="1"/>
              </p:cNvSpPr>
              <p:nvPr>
                <p:custDataLst>
                  <p:tags r:id="rId917"/>
                </p:custDataLst>
              </p:nvPr>
            </p:nvSpPr>
            <p:spPr bwMode="auto">
              <a:xfrm>
                <a:off x="1276" y="36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Line 1466"/>
              <p:cNvSpPr>
                <a:spLocks noChangeShapeType="1"/>
              </p:cNvSpPr>
              <p:nvPr>
                <p:custDataLst>
                  <p:tags r:id="rId918"/>
                </p:custDataLst>
              </p:nvPr>
            </p:nvSpPr>
            <p:spPr bwMode="auto">
              <a:xfrm>
                <a:off x="1276" y="36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Line 1467"/>
              <p:cNvSpPr>
                <a:spLocks noChangeShapeType="1"/>
              </p:cNvSpPr>
              <p:nvPr>
                <p:custDataLst>
                  <p:tags r:id="rId919"/>
                </p:custDataLst>
              </p:nvPr>
            </p:nvSpPr>
            <p:spPr bwMode="auto">
              <a:xfrm>
                <a:off x="1276" y="36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Line 1468"/>
              <p:cNvSpPr>
                <a:spLocks noChangeShapeType="1"/>
              </p:cNvSpPr>
              <p:nvPr>
                <p:custDataLst>
                  <p:tags r:id="rId920"/>
                </p:custDataLst>
              </p:nvPr>
            </p:nvSpPr>
            <p:spPr bwMode="auto">
              <a:xfrm>
                <a:off x="1276" y="37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Line 1469"/>
              <p:cNvSpPr>
                <a:spLocks noChangeShapeType="1"/>
              </p:cNvSpPr>
              <p:nvPr>
                <p:custDataLst>
                  <p:tags r:id="rId921"/>
                </p:custDataLst>
              </p:nvPr>
            </p:nvSpPr>
            <p:spPr bwMode="auto">
              <a:xfrm>
                <a:off x="1276" y="37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Line 1470"/>
              <p:cNvSpPr>
                <a:spLocks noChangeShapeType="1"/>
              </p:cNvSpPr>
              <p:nvPr>
                <p:custDataLst>
                  <p:tags r:id="rId922"/>
                </p:custDataLst>
              </p:nvPr>
            </p:nvSpPr>
            <p:spPr bwMode="auto">
              <a:xfrm>
                <a:off x="1276" y="37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Line 1471"/>
              <p:cNvSpPr>
                <a:spLocks noChangeShapeType="1"/>
              </p:cNvSpPr>
              <p:nvPr>
                <p:custDataLst>
                  <p:tags r:id="rId923"/>
                </p:custDataLst>
              </p:nvPr>
            </p:nvSpPr>
            <p:spPr bwMode="auto">
              <a:xfrm>
                <a:off x="1276" y="38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Line 1472"/>
              <p:cNvSpPr>
                <a:spLocks noChangeShapeType="1"/>
              </p:cNvSpPr>
              <p:nvPr>
                <p:custDataLst>
                  <p:tags r:id="rId924"/>
                </p:custDataLst>
              </p:nvPr>
            </p:nvSpPr>
            <p:spPr bwMode="auto">
              <a:xfrm>
                <a:off x="1276" y="383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Line 1473"/>
              <p:cNvSpPr>
                <a:spLocks noChangeShapeType="1"/>
              </p:cNvSpPr>
              <p:nvPr>
                <p:custDataLst>
                  <p:tags r:id="rId925"/>
                </p:custDataLst>
              </p:nvPr>
            </p:nvSpPr>
            <p:spPr bwMode="auto">
              <a:xfrm>
                <a:off x="1276" y="38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Line 1474"/>
              <p:cNvSpPr>
                <a:spLocks noChangeShapeType="1"/>
              </p:cNvSpPr>
              <p:nvPr>
                <p:custDataLst>
                  <p:tags r:id="rId926"/>
                </p:custDataLst>
              </p:nvPr>
            </p:nvSpPr>
            <p:spPr bwMode="auto">
              <a:xfrm>
                <a:off x="1276" y="390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Line 1475"/>
              <p:cNvSpPr>
                <a:spLocks noChangeShapeType="1"/>
              </p:cNvSpPr>
              <p:nvPr>
                <p:custDataLst>
                  <p:tags r:id="rId927"/>
                </p:custDataLst>
              </p:nvPr>
            </p:nvSpPr>
            <p:spPr bwMode="auto">
              <a:xfrm>
                <a:off x="1276" y="39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Line 1476"/>
              <p:cNvSpPr>
                <a:spLocks noChangeShapeType="1"/>
              </p:cNvSpPr>
              <p:nvPr>
                <p:custDataLst>
                  <p:tags r:id="rId928"/>
                </p:custDataLst>
              </p:nvPr>
            </p:nvSpPr>
            <p:spPr bwMode="auto">
              <a:xfrm>
                <a:off x="1276" y="3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Freeform 1477"/>
              <p:cNvSpPr>
                <a:spLocks/>
              </p:cNvSpPr>
              <p:nvPr>
                <p:custDataLst>
                  <p:tags r:id="rId929"/>
                </p:custDataLst>
              </p:nvPr>
            </p:nvSpPr>
            <p:spPr bwMode="auto">
              <a:xfrm>
                <a:off x="1276" y="3999"/>
                <a:ext cx="1" cy="17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4859 h 12"/>
                  <a:gd name="T4" fmla="*/ 1 w 1"/>
                  <a:gd name="T5" fmla="*/ 6272 h 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"/>
                  <a:gd name="T11" fmla="*/ 1 w 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">
                    <a:moveTo>
                      <a:pt x="0" y="0"/>
                    </a:moveTo>
                    <a:lnTo>
                      <a:pt x="0" y="9"/>
                    </a:lnTo>
                    <a:lnTo>
                      <a:pt x="1" y="1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Freeform 1478"/>
              <p:cNvSpPr>
                <a:spLocks/>
              </p:cNvSpPr>
              <p:nvPr>
                <p:custDataLst>
                  <p:tags r:id="rId930"/>
                </p:custDataLst>
              </p:nvPr>
            </p:nvSpPr>
            <p:spPr bwMode="auto">
              <a:xfrm>
                <a:off x="1281" y="4031"/>
                <a:ext cx="8" cy="13"/>
              </a:xfrm>
              <a:custGeom>
                <a:avLst/>
                <a:gdLst>
                  <a:gd name="T0" fmla="*/ 0 w 6"/>
                  <a:gd name="T1" fmla="*/ 0 h 10"/>
                  <a:gd name="T2" fmla="*/ 655 w 6"/>
                  <a:gd name="T3" fmla="*/ 879 h 10"/>
                  <a:gd name="T4" fmla="*/ 1129 w 6"/>
                  <a:gd name="T5" fmla="*/ 1143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4" y="8"/>
                    </a:lnTo>
                    <a:lnTo>
                      <a:pt x="6" y="1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Freeform 1479"/>
              <p:cNvSpPr>
                <a:spLocks/>
              </p:cNvSpPr>
              <p:nvPr>
                <p:custDataLst>
                  <p:tags r:id="rId931"/>
                </p:custDataLst>
              </p:nvPr>
            </p:nvSpPr>
            <p:spPr bwMode="auto">
              <a:xfrm>
                <a:off x="1302" y="4055"/>
                <a:ext cx="15" cy="6"/>
              </a:xfrm>
              <a:custGeom>
                <a:avLst/>
                <a:gdLst>
                  <a:gd name="T0" fmla="*/ 0 w 11"/>
                  <a:gd name="T1" fmla="*/ 0 h 4"/>
                  <a:gd name="T2" fmla="*/ 1975 w 11"/>
                  <a:gd name="T3" fmla="*/ 3686 h 4"/>
                  <a:gd name="T4" fmla="*/ 2824 w 11"/>
                  <a:gd name="T5" fmla="*/ 5529 h 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"/>
                  <a:gd name="T11" fmla="*/ 11 w 1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">
                    <a:moveTo>
                      <a:pt x="0" y="0"/>
                    </a:moveTo>
                    <a:lnTo>
                      <a:pt x="7" y="3"/>
                    </a:lnTo>
                    <a:lnTo>
                      <a:pt x="11" y="4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Line 1481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 flipH="1" flipV="1">
              <a:off x="5715000" y="5638800"/>
              <a:ext cx="1219200" cy="7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482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 flipH="1" flipV="1">
              <a:off x="3657600" y="5334000"/>
              <a:ext cx="121920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1945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 flipH="1">
              <a:off x="2438400" y="5181600"/>
              <a:ext cx="457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946"/>
            <p:cNvGrpSpPr>
              <a:grpSpLocks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6750" y="4968875"/>
              <a:ext cx="1860550" cy="1374775"/>
              <a:chOff x="1276" y="1911"/>
              <a:chExt cx="2972" cy="2196"/>
            </a:xfrm>
          </p:grpSpPr>
          <p:sp>
            <p:nvSpPr>
              <p:cNvPr id="13" name="Rectangle 1947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561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4" name="Rectangle 1948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622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5" name="Freeform 1949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3531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1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1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1950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531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0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0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951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608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1952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86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1953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3736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1954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3708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21" name="Freeform 1955"/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019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0 w 410"/>
                  <a:gd name="T3" fmla="*/ 205 h 205"/>
                  <a:gd name="T4" fmla="*/ 358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0" y="205"/>
                    </a:lnTo>
                    <a:lnTo>
                      <a:pt x="358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956"/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019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29 w 410"/>
                  <a:gd name="T3" fmla="*/ 0 h 102"/>
                  <a:gd name="T4" fmla="*/ 205 w 410"/>
                  <a:gd name="T5" fmla="*/ 102 h 102"/>
                  <a:gd name="T6" fmla="*/ 179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29" y="0"/>
                    </a:lnTo>
                    <a:lnTo>
                      <a:pt x="205" y="102"/>
                    </a:lnTo>
                    <a:lnTo>
                      <a:pt x="179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957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095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958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35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959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3224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Rectangle 1960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3196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27" name="Freeform 1961"/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2505" y="2168"/>
                <a:ext cx="411" cy="205"/>
              </a:xfrm>
              <a:custGeom>
                <a:avLst/>
                <a:gdLst>
                  <a:gd name="T0" fmla="*/ 0 w 411"/>
                  <a:gd name="T1" fmla="*/ 0 h 205"/>
                  <a:gd name="T2" fmla="*/ 52 w 411"/>
                  <a:gd name="T3" fmla="*/ 205 h 205"/>
                  <a:gd name="T4" fmla="*/ 360 w 411"/>
                  <a:gd name="T5" fmla="*/ 205 h 205"/>
                  <a:gd name="T6" fmla="*/ 411 w 411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1"/>
                  <a:gd name="T13" fmla="*/ 0 h 205"/>
                  <a:gd name="T14" fmla="*/ 411 w 411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1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60" y="205"/>
                    </a:lnTo>
                    <a:lnTo>
                      <a:pt x="411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962"/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2505" y="2168"/>
                <a:ext cx="411" cy="102"/>
              </a:xfrm>
              <a:custGeom>
                <a:avLst/>
                <a:gdLst>
                  <a:gd name="T0" fmla="*/ 411 w 411"/>
                  <a:gd name="T1" fmla="*/ 0 h 102"/>
                  <a:gd name="T2" fmla="*/ 231 w 411"/>
                  <a:gd name="T3" fmla="*/ 0 h 102"/>
                  <a:gd name="T4" fmla="*/ 205 w 411"/>
                  <a:gd name="T5" fmla="*/ 102 h 102"/>
                  <a:gd name="T6" fmla="*/ 181 w 411"/>
                  <a:gd name="T7" fmla="*/ 0 h 102"/>
                  <a:gd name="T8" fmla="*/ 0 w 411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1"/>
                  <a:gd name="T16" fmla="*/ 0 h 102"/>
                  <a:gd name="T17" fmla="*/ 411 w 411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1" h="102">
                    <a:moveTo>
                      <a:pt x="411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1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963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2583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1964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2839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1965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2710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Rectangle 1966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683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33" name="Freeform 1967"/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993" y="2168"/>
                <a:ext cx="410" cy="205"/>
              </a:xfrm>
              <a:custGeom>
                <a:avLst/>
                <a:gdLst>
                  <a:gd name="T0" fmla="*/ 0 w 410"/>
                  <a:gd name="T1" fmla="*/ 0 h 205"/>
                  <a:gd name="T2" fmla="*/ 52 w 410"/>
                  <a:gd name="T3" fmla="*/ 205 h 205"/>
                  <a:gd name="T4" fmla="*/ 359 w 410"/>
                  <a:gd name="T5" fmla="*/ 205 h 205"/>
                  <a:gd name="T6" fmla="*/ 410 w 410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0"/>
                  <a:gd name="T13" fmla="*/ 0 h 205"/>
                  <a:gd name="T14" fmla="*/ 410 w 410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0" h="205">
                    <a:moveTo>
                      <a:pt x="0" y="0"/>
                    </a:moveTo>
                    <a:lnTo>
                      <a:pt x="52" y="205"/>
                    </a:lnTo>
                    <a:lnTo>
                      <a:pt x="359" y="205"/>
                    </a:lnTo>
                    <a:lnTo>
                      <a:pt x="41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968"/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993" y="2168"/>
                <a:ext cx="410" cy="102"/>
              </a:xfrm>
              <a:custGeom>
                <a:avLst/>
                <a:gdLst>
                  <a:gd name="T0" fmla="*/ 410 w 410"/>
                  <a:gd name="T1" fmla="*/ 0 h 102"/>
                  <a:gd name="T2" fmla="*/ 231 w 410"/>
                  <a:gd name="T3" fmla="*/ 0 h 102"/>
                  <a:gd name="T4" fmla="*/ 205 w 410"/>
                  <a:gd name="T5" fmla="*/ 102 h 102"/>
                  <a:gd name="T6" fmla="*/ 180 w 410"/>
                  <a:gd name="T7" fmla="*/ 0 h 102"/>
                  <a:gd name="T8" fmla="*/ 0 w 410"/>
                  <a:gd name="T9" fmla="*/ 0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10"/>
                  <a:gd name="T16" fmla="*/ 0 h 102"/>
                  <a:gd name="T17" fmla="*/ 410 w 410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10" h="102">
                    <a:moveTo>
                      <a:pt x="410" y="0"/>
                    </a:moveTo>
                    <a:lnTo>
                      <a:pt x="231" y="0"/>
                    </a:lnTo>
                    <a:lnTo>
                      <a:pt x="205" y="102"/>
                    </a:lnTo>
                    <a:lnTo>
                      <a:pt x="180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1969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71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1970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326" y="2116"/>
                <a:ext cx="0" cy="52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1971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198" y="2373"/>
                <a:ext cx="0" cy="5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1972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171" y="2266"/>
                <a:ext cx="7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+</a:t>
                </a:r>
                <a:endParaRPr lang="de-DE" altLang="en-US" sz="600"/>
              </a:p>
            </p:txBody>
          </p:sp>
          <p:sp>
            <p:nvSpPr>
              <p:cNvPr id="39" name="Rectangle 1973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292" y="367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40" name="Rectangle 1974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3353" y="3732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41" name="Rectangle 1975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987" y="27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42" name="Rectangle 1976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058" y="275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43" name="Freeform 1977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2557" y="2807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79 w 103"/>
                  <a:gd name="T3" fmla="*/ 203 h 205"/>
                  <a:gd name="T4" fmla="*/ 58 w 103"/>
                  <a:gd name="T5" fmla="*/ 195 h 205"/>
                  <a:gd name="T6" fmla="*/ 38 w 103"/>
                  <a:gd name="T7" fmla="*/ 183 h 205"/>
                  <a:gd name="T8" fmla="*/ 22 w 103"/>
                  <a:gd name="T9" fmla="*/ 167 h 205"/>
                  <a:gd name="T10" fmla="*/ 10 w 103"/>
                  <a:gd name="T11" fmla="*/ 147 h 205"/>
                  <a:gd name="T12" fmla="*/ 3 w 103"/>
                  <a:gd name="T13" fmla="*/ 126 h 205"/>
                  <a:gd name="T14" fmla="*/ 0 w 103"/>
                  <a:gd name="T15" fmla="*/ 102 h 205"/>
                  <a:gd name="T16" fmla="*/ 3 w 103"/>
                  <a:gd name="T17" fmla="*/ 81 h 205"/>
                  <a:gd name="T18" fmla="*/ 10 w 103"/>
                  <a:gd name="T19" fmla="*/ 59 h 205"/>
                  <a:gd name="T20" fmla="*/ 22 w 103"/>
                  <a:gd name="T21" fmla="*/ 40 h 205"/>
                  <a:gd name="T22" fmla="*/ 38 w 103"/>
                  <a:gd name="T23" fmla="*/ 23 h 205"/>
                  <a:gd name="T24" fmla="*/ 58 w 103"/>
                  <a:gd name="T25" fmla="*/ 11 h 205"/>
                  <a:gd name="T26" fmla="*/ 79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1"/>
                    </a:lnTo>
                    <a:lnTo>
                      <a:pt x="10" y="59"/>
                    </a:lnTo>
                    <a:lnTo>
                      <a:pt x="22" y="40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978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2660" y="2807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979"/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2300" y="270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8 h 103"/>
                  <a:gd name="T4" fmla="*/ 11 w 205"/>
                  <a:gd name="T5" fmla="*/ 71 h 103"/>
                  <a:gd name="T6" fmla="*/ 24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3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8"/>
                    </a:lnTo>
                    <a:lnTo>
                      <a:pt x="11" y="71"/>
                    </a:lnTo>
                    <a:lnTo>
                      <a:pt x="24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3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980"/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300" y="280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4 w 205"/>
                  <a:gd name="T15" fmla="*/ 46 h 102"/>
                  <a:gd name="T16" fmla="*/ 11 w 205"/>
                  <a:gd name="T17" fmla="*/ 33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4" y="46"/>
                    </a:lnTo>
                    <a:lnTo>
                      <a:pt x="11" y="33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981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531" y="270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982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531" y="280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2 w 23"/>
                  <a:gd name="T3" fmla="*/ 23 h 102"/>
                  <a:gd name="T4" fmla="*/ 3 w 23"/>
                  <a:gd name="T5" fmla="*/ 45 h 102"/>
                  <a:gd name="T6" fmla="*/ 6 w 23"/>
                  <a:gd name="T7" fmla="*/ 64 h 102"/>
                  <a:gd name="T8" fmla="*/ 8 w 23"/>
                  <a:gd name="T9" fmla="*/ 81 h 102"/>
                  <a:gd name="T10" fmla="*/ 14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8" y="81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1983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 flipH="1">
                <a:off x="2505" y="2909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1984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 flipH="1">
                <a:off x="2505" y="2704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Rectangle 1985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987" y="28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52" name="Rectangle 1986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048" y="2859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53" name="Rectangle 1987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987" y="2905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54" name="Rectangle 1988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058" y="2963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55" name="Rectangle 1989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987" y="3009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56" name="Rectangle 1990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048" y="3067"/>
                <a:ext cx="68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57" name="Rectangle 1991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987" y="3111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58" name="Rectangle 1992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058" y="316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59" name="Rectangle 1993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987" y="3215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60" name="Rectangle 1994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048" y="3268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61" name="Rectangle 1995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987" y="3316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62" name="Rectangle 1996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058" y="337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63" name="Freeform 1997"/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814" y="2909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1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3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1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3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1998"/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814" y="3012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1 h 102"/>
                  <a:gd name="T4" fmla="*/ 141 w 205"/>
                  <a:gd name="T5" fmla="*/ 98 h 102"/>
                  <a:gd name="T6" fmla="*/ 111 w 205"/>
                  <a:gd name="T7" fmla="*/ 91 h 102"/>
                  <a:gd name="T8" fmla="*/ 83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3 h 102"/>
                  <a:gd name="T18" fmla="*/ 1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1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3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3"/>
                    </a:lnTo>
                    <a:lnTo>
                      <a:pt x="1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1999"/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043" y="2909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2 w 26"/>
                  <a:gd name="T3" fmla="*/ 81 h 103"/>
                  <a:gd name="T4" fmla="*/ 3 w 26"/>
                  <a:gd name="T5" fmla="*/ 59 h 103"/>
                  <a:gd name="T6" fmla="*/ 6 w 26"/>
                  <a:gd name="T7" fmla="*/ 40 h 103"/>
                  <a:gd name="T8" fmla="*/ 10 w 26"/>
                  <a:gd name="T9" fmla="*/ 24 h 103"/>
                  <a:gd name="T10" fmla="*/ 15 w 26"/>
                  <a:gd name="T11" fmla="*/ 11 h 103"/>
                  <a:gd name="T12" fmla="*/ 21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2" y="81"/>
                    </a:lnTo>
                    <a:lnTo>
                      <a:pt x="3" y="59"/>
                    </a:lnTo>
                    <a:lnTo>
                      <a:pt x="6" y="40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1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2000"/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043" y="3012"/>
                <a:ext cx="24" cy="102"/>
              </a:xfrm>
              <a:custGeom>
                <a:avLst/>
                <a:gdLst>
                  <a:gd name="T0" fmla="*/ 0 w 24"/>
                  <a:gd name="T1" fmla="*/ 0 h 102"/>
                  <a:gd name="T2" fmla="*/ 2 w 24"/>
                  <a:gd name="T3" fmla="*/ 23 h 102"/>
                  <a:gd name="T4" fmla="*/ 3 w 24"/>
                  <a:gd name="T5" fmla="*/ 45 h 102"/>
                  <a:gd name="T6" fmla="*/ 6 w 24"/>
                  <a:gd name="T7" fmla="*/ 64 h 102"/>
                  <a:gd name="T8" fmla="*/ 9 w 24"/>
                  <a:gd name="T9" fmla="*/ 80 h 102"/>
                  <a:gd name="T10" fmla="*/ 14 w 24"/>
                  <a:gd name="T11" fmla="*/ 93 h 102"/>
                  <a:gd name="T12" fmla="*/ 18 w 24"/>
                  <a:gd name="T13" fmla="*/ 101 h 102"/>
                  <a:gd name="T14" fmla="*/ 24 w 24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02"/>
                  <a:gd name="T26" fmla="*/ 24 w 24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02">
                    <a:moveTo>
                      <a:pt x="0" y="0"/>
                    </a:moveTo>
                    <a:lnTo>
                      <a:pt x="2" y="23"/>
                    </a:lnTo>
                    <a:lnTo>
                      <a:pt x="3" y="45"/>
                    </a:lnTo>
                    <a:lnTo>
                      <a:pt x="6" y="64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18" y="101"/>
                    </a:lnTo>
                    <a:lnTo>
                      <a:pt x="24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Line 2001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 flipH="1">
                <a:off x="3019" y="3114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Line 2002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 flipH="1">
                <a:off x="3019" y="290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2003"/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069" y="3012"/>
                <a:ext cx="103" cy="205"/>
              </a:xfrm>
              <a:custGeom>
                <a:avLst/>
                <a:gdLst>
                  <a:gd name="T0" fmla="*/ 103 w 103"/>
                  <a:gd name="T1" fmla="*/ 205 h 205"/>
                  <a:gd name="T2" fmla="*/ 80 w 103"/>
                  <a:gd name="T3" fmla="*/ 203 h 205"/>
                  <a:gd name="T4" fmla="*/ 58 w 103"/>
                  <a:gd name="T5" fmla="*/ 195 h 205"/>
                  <a:gd name="T6" fmla="*/ 39 w 103"/>
                  <a:gd name="T7" fmla="*/ 183 h 205"/>
                  <a:gd name="T8" fmla="*/ 22 w 103"/>
                  <a:gd name="T9" fmla="*/ 166 h 205"/>
                  <a:gd name="T10" fmla="*/ 10 w 103"/>
                  <a:gd name="T11" fmla="*/ 147 h 205"/>
                  <a:gd name="T12" fmla="*/ 3 w 103"/>
                  <a:gd name="T13" fmla="*/ 125 h 205"/>
                  <a:gd name="T14" fmla="*/ 0 w 103"/>
                  <a:gd name="T15" fmla="*/ 102 h 205"/>
                  <a:gd name="T16" fmla="*/ 3 w 103"/>
                  <a:gd name="T17" fmla="*/ 80 h 205"/>
                  <a:gd name="T18" fmla="*/ 10 w 103"/>
                  <a:gd name="T19" fmla="*/ 59 h 205"/>
                  <a:gd name="T20" fmla="*/ 22 w 103"/>
                  <a:gd name="T21" fmla="*/ 39 h 205"/>
                  <a:gd name="T22" fmla="*/ 39 w 103"/>
                  <a:gd name="T23" fmla="*/ 23 h 205"/>
                  <a:gd name="T24" fmla="*/ 58 w 103"/>
                  <a:gd name="T25" fmla="*/ 11 h 205"/>
                  <a:gd name="T26" fmla="*/ 80 w 103"/>
                  <a:gd name="T27" fmla="*/ 3 h 205"/>
                  <a:gd name="T28" fmla="*/ 103 w 103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3"/>
                  <a:gd name="T46" fmla="*/ 0 h 205"/>
                  <a:gd name="T47" fmla="*/ 103 w 103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3" h="205">
                    <a:moveTo>
                      <a:pt x="103" y="205"/>
                    </a:moveTo>
                    <a:lnTo>
                      <a:pt x="80" y="203"/>
                    </a:lnTo>
                    <a:lnTo>
                      <a:pt x="58" y="195"/>
                    </a:lnTo>
                    <a:lnTo>
                      <a:pt x="39" y="183"/>
                    </a:lnTo>
                    <a:lnTo>
                      <a:pt x="22" y="166"/>
                    </a:lnTo>
                    <a:lnTo>
                      <a:pt x="10" y="147"/>
                    </a:lnTo>
                    <a:lnTo>
                      <a:pt x="3" y="125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9"/>
                    </a:lnTo>
                    <a:lnTo>
                      <a:pt x="39" y="23"/>
                    </a:lnTo>
                    <a:lnTo>
                      <a:pt x="58" y="11"/>
                    </a:lnTo>
                    <a:lnTo>
                      <a:pt x="80" y="3"/>
                    </a:lnTo>
                    <a:lnTo>
                      <a:pt x="103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004"/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172" y="3012"/>
                <a:ext cx="154" cy="205"/>
              </a:xfrm>
              <a:custGeom>
                <a:avLst/>
                <a:gdLst>
                  <a:gd name="T0" fmla="*/ 0 w 154"/>
                  <a:gd name="T1" fmla="*/ 205 h 205"/>
                  <a:gd name="T2" fmla="*/ 154 w 154"/>
                  <a:gd name="T3" fmla="*/ 205 h 205"/>
                  <a:gd name="T4" fmla="*/ 154 w 154"/>
                  <a:gd name="T5" fmla="*/ 0 h 205"/>
                  <a:gd name="T6" fmla="*/ 0 w 154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4"/>
                  <a:gd name="T13" fmla="*/ 0 h 205"/>
                  <a:gd name="T14" fmla="*/ 154 w 154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4" h="205">
                    <a:moveTo>
                      <a:pt x="0" y="205"/>
                    </a:moveTo>
                    <a:lnTo>
                      <a:pt x="154" y="205"/>
                    </a:lnTo>
                    <a:lnTo>
                      <a:pt x="154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2005"/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582" y="3217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3 h 205"/>
                  <a:gd name="T4" fmla="*/ 58 w 102"/>
                  <a:gd name="T5" fmla="*/ 195 h 205"/>
                  <a:gd name="T6" fmla="*/ 38 w 102"/>
                  <a:gd name="T7" fmla="*/ 183 h 205"/>
                  <a:gd name="T8" fmla="*/ 22 w 102"/>
                  <a:gd name="T9" fmla="*/ 166 h 205"/>
                  <a:gd name="T10" fmla="*/ 9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2 h 205"/>
                  <a:gd name="T16" fmla="*/ 2 w 102"/>
                  <a:gd name="T17" fmla="*/ 80 h 205"/>
                  <a:gd name="T18" fmla="*/ 9 w 102"/>
                  <a:gd name="T19" fmla="*/ 58 h 205"/>
                  <a:gd name="T20" fmla="*/ 22 w 102"/>
                  <a:gd name="T21" fmla="*/ 39 h 205"/>
                  <a:gd name="T22" fmla="*/ 38 w 102"/>
                  <a:gd name="T23" fmla="*/ 23 h 205"/>
                  <a:gd name="T24" fmla="*/ 58 w 102"/>
                  <a:gd name="T25" fmla="*/ 11 h 205"/>
                  <a:gd name="T26" fmla="*/ 79 w 102"/>
                  <a:gd name="T27" fmla="*/ 2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3"/>
                    </a:lnTo>
                    <a:lnTo>
                      <a:pt x="58" y="195"/>
                    </a:lnTo>
                    <a:lnTo>
                      <a:pt x="38" y="183"/>
                    </a:lnTo>
                    <a:lnTo>
                      <a:pt x="22" y="166"/>
                    </a:lnTo>
                    <a:lnTo>
                      <a:pt x="9" y="147"/>
                    </a:lnTo>
                    <a:lnTo>
                      <a:pt x="2" y="125"/>
                    </a:lnTo>
                    <a:lnTo>
                      <a:pt x="0" y="102"/>
                    </a:lnTo>
                    <a:lnTo>
                      <a:pt x="2" y="80"/>
                    </a:lnTo>
                    <a:lnTo>
                      <a:pt x="9" y="58"/>
                    </a:lnTo>
                    <a:lnTo>
                      <a:pt x="22" y="39"/>
                    </a:lnTo>
                    <a:lnTo>
                      <a:pt x="38" y="23"/>
                    </a:lnTo>
                    <a:lnTo>
                      <a:pt x="58" y="11"/>
                    </a:lnTo>
                    <a:lnTo>
                      <a:pt x="79" y="2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2006"/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684" y="3217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2007"/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326" y="3114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2 w 205"/>
                  <a:gd name="T3" fmla="*/ 88 h 103"/>
                  <a:gd name="T4" fmla="*/ 10 w 205"/>
                  <a:gd name="T5" fmla="*/ 71 h 103"/>
                  <a:gd name="T6" fmla="*/ 22 w 205"/>
                  <a:gd name="T7" fmla="*/ 56 h 103"/>
                  <a:gd name="T8" fmla="*/ 38 w 205"/>
                  <a:gd name="T9" fmla="*/ 43 h 103"/>
                  <a:gd name="T10" fmla="*/ 59 w 205"/>
                  <a:gd name="T11" fmla="*/ 30 h 103"/>
                  <a:gd name="T12" fmla="*/ 84 w 205"/>
                  <a:gd name="T13" fmla="*/ 21 h 103"/>
                  <a:gd name="T14" fmla="*/ 111 w 205"/>
                  <a:gd name="T15" fmla="*/ 13 h 103"/>
                  <a:gd name="T16" fmla="*/ 141 w 205"/>
                  <a:gd name="T17" fmla="*/ 6 h 103"/>
                  <a:gd name="T18" fmla="*/ 172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2" y="88"/>
                    </a:lnTo>
                    <a:lnTo>
                      <a:pt x="10" y="71"/>
                    </a:lnTo>
                    <a:lnTo>
                      <a:pt x="22" y="56"/>
                    </a:lnTo>
                    <a:lnTo>
                      <a:pt x="38" y="43"/>
                    </a:lnTo>
                    <a:lnTo>
                      <a:pt x="59" y="30"/>
                    </a:lnTo>
                    <a:lnTo>
                      <a:pt x="84" y="21"/>
                    </a:lnTo>
                    <a:lnTo>
                      <a:pt x="111" y="13"/>
                    </a:lnTo>
                    <a:lnTo>
                      <a:pt x="141" y="6"/>
                    </a:lnTo>
                    <a:lnTo>
                      <a:pt x="172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2008"/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326" y="3217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2 w 205"/>
                  <a:gd name="T3" fmla="*/ 102 h 102"/>
                  <a:gd name="T4" fmla="*/ 141 w 205"/>
                  <a:gd name="T5" fmla="*/ 98 h 102"/>
                  <a:gd name="T6" fmla="*/ 111 w 205"/>
                  <a:gd name="T7" fmla="*/ 91 h 102"/>
                  <a:gd name="T8" fmla="*/ 84 w 205"/>
                  <a:gd name="T9" fmla="*/ 83 h 102"/>
                  <a:gd name="T10" fmla="*/ 59 w 205"/>
                  <a:gd name="T11" fmla="*/ 72 h 102"/>
                  <a:gd name="T12" fmla="*/ 38 w 205"/>
                  <a:gd name="T13" fmla="*/ 61 h 102"/>
                  <a:gd name="T14" fmla="*/ 22 w 205"/>
                  <a:gd name="T15" fmla="*/ 46 h 102"/>
                  <a:gd name="T16" fmla="*/ 10 w 205"/>
                  <a:gd name="T17" fmla="*/ 32 h 102"/>
                  <a:gd name="T18" fmla="*/ 2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2" y="102"/>
                    </a:lnTo>
                    <a:lnTo>
                      <a:pt x="141" y="98"/>
                    </a:lnTo>
                    <a:lnTo>
                      <a:pt x="111" y="91"/>
                    </a:lnTo>
                    <a:lnTo>
                      <a:pt x="84" y="83"/>
                    </a:lnTo>
                    <a:lnTo>
                      <a:pt x="59" y="72"/>
                    </a:lnTo>
                    <a:lnTo>
                      <a:pt x="38" y="61"/>
                    </a:lnTo>
                    <a:lnTo>
                      <a:pt x="22" y="46"/>
                    </a:lnTo>
                    <a:lnTo>
                      <a:pt x="10" y="32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2009"/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556" y="3114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2 w 26"/>
                  <a:gd name="T5" fmla="*/ 59 h 103"/>
                  <a:gd name="T6" fmla="*/ 5 w 26"/>
                  <a:gd name="T7" fmla="*/ 40 h 103"/>
                  <a:gd name="T8" fmla="*/ 9 w 26"/>
                  <a:gd name="T9" fmla="*/ 23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2" y="59"/>
                    </a:lnTo>
                    <a:lnTo>
                      <a:pt x="5" y="40"/>
                    </a:lnTo>
                    <a:lnTo>
                      <a:pt x="9" y="23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2010"/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3556" y="3217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2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3 w 23"/>
                  <a:gd name="T11" fmla="*/ 93 h 102"/>
                  <a:gd name="T12" fmla="*/ 18 w 23"/>
                  <a:gd name="T13" fmla="*/ 101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2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3" y="93"/>
                    </a:lnTo>
                    <a:lnTo>
                      <a:pt x="18" y="101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2011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 flipH="1">
                <a:off x="3531" y="3319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2012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 flipH="1">
                <a:off x="3531" y="3114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2013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839" y="3371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2014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839" y="3269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2015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3560" y="3166"/>
                <a:ext cx="38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2016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3326" y="3064"/>
                <a:ext cx="61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2017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3053" y="2961"/>
                <a:ext cx="888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2018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2814" y="2859"/>
                <a:ext cx="112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2019"/>
              <p:cNvSpPr>
                <a:spLocks noChangeShapeType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2539" y="2756"/>
                <a:ext cx="14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2020"/>
              <p:cNvSpPr>
                <a:spLocks noChangeShapeType="1"/>
              </p:cNvSpPr>
              <p:nvPr>
                <p:custDataLst>
                  <p:tags r:id="rId83"/>
                </p:custDataLst>
              </p:nvPr>
            </p:nvSpPr>
            <p:spPr bwMode="auto">
              <a:xfrm flipH="1">
                <a:off x="3813" y="3883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2021"/>
              <p:cNvSpPr>
                <a:spLocks noChangeShapeType="1"/>
              </p:cNvSpPr>
              <p:nvPr>
                <p:custDataLst>
                  <p:tags r:id="rId84"/>
                </p:custDataLst>
              </p:nvPr>
            </p:nvSpPr>
            <p:spPr bwMode="auto">
              <a:xfrm flipH="1">
                <a:off x="3813" y="378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2022"/>
              <p:cNvSpPr>
                <a:spLocks noChangeShapeType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3505" y="3807"/>
                <a:ext cx="5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2023"/>
              <p:cNvSpPr>
                <a:spLocks noChangeShapeType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3813" y="3831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2024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 flipH="1">
                <a:off x="3813" y="3729"/>
                <a:ext cx="5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2025"/>
              <p:cNvSpPr>
                <a:spLocks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3556" y="3704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80 w 102"/>
                  <a:gd name="T3" fmla="*/ 203 h 205"/>
                  <a:gd name="T4" fmla="*/ 58 w 102"/>
                  <a:gd name="T5" fmla="*/ 194 h 205"/>
                  <a:gd name="T6" fmla="*/ 39 w 102"/>
                  <a:gd name="T7" fmla="*/ 182 h 205"/>
                  <a:gd name="T8" fmla="*/ 23 w 102"/>
                  <a:gd name="T9" fmla="*/ 166 h 205"/>
                  <a:gd name="T10" fmla="*/ 11 w 102"/>
                  <a:gd name="T11" fmla="*/ 147 h 205"/>
                  <a:gd name="T12" fmla="*/ 2 w 102"/>
                  <a:gd name="T13" fmla="*/ 125 h 205"/>
                  <a:gd name="T14" fmla="*/ 0 w 102"/>
                  <a:gd name="T15" fmla="*/ 103 h 205"/>
                  <a:gd name="T16" fmla="*/ 2 w 102"/>
                  <a:gd name="T17" fmla="*/ 80 h 205"/>
                  <a:gd name="T18" fmla="*/ 11 w 102"/>
                  <a:gd name="T19" fmla="*/ 58 h 205"/>
                  <a:gd name="T20" fmla="*/ 23 w 102"/>
                  <a:gd name="T21" fmla="*/ 39 h 205"/>
                  <a:gd name="T22" fmla="*/ 39 w 102"/>
                  <a:gd name="T23" fmla="*/ 22 h 205"/>
                  <a:gd name="T24" fmla="*/ 58 w 102"/>
                  <a:gd name="T25" fmla="*/ 10 h 205"/>
                  <a:gd name="T26" fmla="*/ 80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80" y="203"/>
                    </a:lnTo>
                    <a:lnTo>
                      <a:pt x="58" y="194"/>
                    </a:lnTo>
                    <a:lnTo>
                      <a:pt x="39" y="182"/>
                    </a:lnTo>
                    <a:lnTo>
                      <a:pt x="23" y="166"/>
                    </a:lnTo>
                    <a:lnTo>
                      <a:pt x="11" y="147"/>
                    </a:lnTo>
                    <a:lnTo>
                      <a:pt x="2" y="125"/>
                    </a:lnTo>
                    <a:lnTo>
                      <a:pt x="0" y="103"/>
                    </a:lnTo>
                    <a:lnTo>
                      <a:pt x="2" y="80"/>
                    </a:lnTo>
                    <a:lnTo>
                      <a:pt x="11" y="58"/>
                    </a:lnTo>
                    <a:lnTo>
                      <a:pt x="23" y="39"/>
                    </a:lnTo>
                    <a:lnTo>
                      <a:pt x="39" y="22"/>
                    </a:lnTo>
                    <a:lnTo>
                      <a:pt x="58" y="10"/>
                    </a:lnTo>
                    <a:lnTo>
                      <a:pt x="80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2026"/>
              <p:cNvSpPr>
                <a:spLocks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3658" y="3704"/>
                <a:ext cx="155" cy="205"/>
              </a:xfrm>
              <a:custGeom>
                <a:avLst/>
                <a:gdLst>
                  <a:gd name="T0" fmla="*/ 0 w 155"/>
                  <a:gd name="T1" fmla="*/ 205 h 205"/>
                  <a:gd name="T2" fmla="*/ 155 w 155"/>
                  <a:gd name="T3" fmla="*/ 205 h 205"/>
                  <a:gd name="T4" fmla="*/ 155 w 155"/>
                  <a:gd name="T5" fmla="*/ 0 h 205"/>
                  <a:gd name="T6" fmla="*/ 0 w 155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5"/>
                  <a:gd name="T13" fmla="*/ 0 h 205"/>
                  <a:gd name="T14" fmla="*/ 155 w 155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5" h="205">
                    <a:moveTo>
                      <a:pt x="0" y="205"/>
                    </a:moveTo>
                    <a:lnTo>
                      <a:pt x="155" y="205"/>
                    </a:lnTo>
                    <a:lnTo>
                      <a:pt x="155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Rectangle 2027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3987" y="3597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94" name="Rectangle 2028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4048" y="3656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95" name="Rectangle 2029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3987" y="3701"/>
                <a:ext cx="81" cy="1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96" name="Rectangle 2030"/>
              <p:cNvSpPr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4048" y="3757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97" name="Rectangle 2031"/>
              <p:cNvSpPr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3987" y="3803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98" name="Rectangle 2032"/>
              <p:cNvSpPr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4048" y="3859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99" name="Rectangle 2033"/>
              <p:cNvSpPr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3987" y="390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P</a:t>
                </a:r>
                <a:endParaRPr lang="de-DE" altLang="en-US" sz="600"/>
              </a:p>
            </p:txBody>
          </p:sp>
          <p:sp>
            <p:nvSpPr>
              <p:cNvPr id="100" name="Rectangle 2034"/>
              <p:cNvSpPr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048" y="3960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01" name="Line 2035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 flipV="1">
                <a:off x="3863" y="3652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2036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 flipV="1">
                <a:off x="3863" y="3755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2037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3863" y="3831"/>
                <a:ext cx="52" cy="26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2038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3863" y="3883"/>
                <a:ext cx="52" cy="7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2039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3915" y="3652"/>
                <a:ext cx="21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2040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3915" y="3755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2041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3915" y="3857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2042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 flipH="1">
                <a:off x="3915" y="3960"/>
                <a:ext cx="26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2043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2198" y="2807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2044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 flipH="1">
                <a:off x="2198" y="3807"/>
                <a:ext cx="133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Rectangle 2045"/>
              <p:cNvSpPr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2090" y="2674"/>
                <a:ext cx="94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G</a:t>
                </a:r>
                <a:endParaRPr lang="de-DE" altLang="en-US" sz="600"/>
              </a:p>
            </p:txBody>
          </p:sp>
          <p:sp>
            <p:nvSpPr>
              <p:cNvPr id="112" name="Rectangle 2046"/>
              <p:cNvSpPr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2161" y="2733"/>
                <a:ext cx="170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3:0</a:t>
                </a:r>
                <a:endParaRPr lang="de-DE" altLang="en-US" sz="600"/>
              </a:p>
            </p:txBody>
          </p:sp>
          <p:sp>
            <p:nvSpPr>
              <p:cNvPr id="113" name="Rectangle 2047"/>
              <p:cNvSpPr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2242" y="3853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14" name="Rectangle 2048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2308" y="3912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115" name="Freeform 2049"/>
              <p:cNvSpPr>
                <a:spLocks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1840" y="3755"/>
                <a:ext cx="102" cy="205"/>
              </a:xfrm>
              <a:custGeom>
                <a:avLst/>
                <a:gdLst>
                  <a:gd name="T0" fmla="*/ 102 w 102"/>
                  <a:gd name="T1" fmla="*/ 205 h 205"/>
                  <a:gd name="T2" fmla="*/ 79 w 102"/>
                  <a:gd name="T3" fmla="*/ 202 h 205"/>
                  <a:gd name="T4" fmla="*/ 57 w 102"/>
                  <a:gd name="T5" fmla="*/ 195 h 205"/>
                  <a:gd name="T6" fmla="*/ 38 w 102"/>
                  <a:gd name="T7" fmla="*/ 183 h 205"/>
                  <a:gd name="T8" fmla="*/ 22 w 102"/>
                  <a:gd name="T9" fmla="*/ 167 h 205"/>
                  <a:gd name="T10" fmla="*/ 10 w 102"/>
                  <a:gd name="T11" fmla="*/ 147 h 205"/>
                  <a:gd name="T12" fmla="*/ 3 w 102"/>
                  <a:gd name="T13" fmla="*/ 126 h 205"/>
                  <a:gd name="T14" fmla="*/ 0 w 102"/>
                  <a:gd name="T15" fmla="*/ 102 h 205"/>
                  <a:gd name="T16" fmla="*/ 3 w 102"/>
                  <a:gd name="T17" fmla="*/ 80 h 205"/>
                  <a:gd name="T18" fmla="*/ 10 w 102"/>
                  <a:gd name="T19" fmla="*/ 59 h 205"/>
                  <a:gd name="T20" fmla="*/ 22 w 102"/>
                  <a:gd name="T21" fmla="*/ 38 h 205"/>
                  <a:gd name="T22" fmla="*/ 38 w 102"/>
                  <a:gd name="T23" fmla="*/ 23 h 205"/>
                  <a:gd name="T24" fmla="*/ 57 w 102"/>
                  <a:gd name="T25" fmla="*/ 11 h 205"/>
                  <a:gd name="T26" fmla="*/ 79 w 102"/>
                  <a:gd name="T27" fmla="*/ 3 h 205"/>
                  <a:gd name="T28" fmla="*/ 102 w 102"/>
                  <a:gd name="T29" fmla="*/ 0 h 20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2"/>
                  <a:gd name="T46" fmla="*/ 0 h 205"/>
                  <a:gd name="T47" fmla="*/ 102 w 102"/>
                  <a:gd name="T48" fmla="*/ 205 h 20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2" h="205">
                    <a:moveTo>
                      <a:pt x="102" y="205"/>
                    </a:moveTo>
                    <a:lnTo>
                      <a:pt x="79" y="202"/>
                    </a:lnTo>
                    <a:lnTo>
                      <a:pt x="57" y="195"/>
                    </a:lnTo>
                    <a:lnTo>
                      <a:pt x="38" y="183"/>
                    </a:lnTo>
                    <a:lnTo>
                      <a:pt x="22" y="167"/>
                    </a:lnTo>
                    <a:lnTo>
                      <a:pt x="10" y="147"/>
                    </a:lnTo>
                    <a:lnTo>
                      <a:pt x="3" y="126"/>
                    </a:lnTo>
                    <a:lnTo>
                      <a:pt x="0" y="102"/>
                    </a:lnTo>
                    <a:lnTo>
                      <a:pt x="3" y="80"/>
                    </a:lnTo>
                    <a:lnTo>
                      <a:pt x="10" y="59"/>
                    </a:lnTo>
                    <a:lnTo>
                      <a:pt x="22" y="38"/>
                    </a:lnTo>
                    <a:lnTo>
                      <a:pt x="38" y="23"/>
                    </a:lnTo>
                    <a:lnTo>
                      <a:pt x="57" y="11"/>
                    </a:lnTo>
                    <a:lnTo>
                      <a:pt x="79" y="3"/>
                    </a:lnTo>
                    <a:lnTo>
                      <a:pt x="102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2050"/>
              <p:cNvSpPr>
                <a:spLocks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1942" y="3755"/>
                <a:ext cx="153" cy="205"/>
              </a:xfrm>
              <a:custGeom>
                <a:avLst/>
                <a:gdLst>
                  <a:gd name="T0" fmla="*/ 0 w 153"/>
                  <a:gd name="T1" fmla="*/ 205 h 205"/>
                  <a:gd name="T2" fmla="*/ 153 w 153"/>
                  <a:gd name="T3" fmla="*/ 205 h 205"/>
                  <a:gd name="T4" fmla="*/ 153 w 153"/>
                  <a:gd name="T5" fmla="*/ 0 h 205"/>
                  <a:gd name="T6" fmla="*/ 0 w 153"/>
                  <a:gd name="T7" fmla="*/ 0 h 20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205"/>
                  <a:gd name="T14" fmla="*/ 153 w 153"/>
                  <a:gd name="T15" fmla="*/ 205 h 20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205">
                    <a:moveTo>
                      <a:pt x="0" y="205"/>
                    </a:moveTo>
                    <a:lnTo>
                      <a:pt x="153" y="205"/>
                    </a:lnTo>
                    <a:lnTo>
                      <a:pt x="153" y="0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2051"/>
              <p:cNvSpPr>
                <a:spLocks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1583" y="3652"/>
                <a:ext cx="205" cy="103"/>
              </a:xfrm>
              <a:custGeom>
                <a:avLst/>
                <a:gdLst>
                  <a:gd name="T0" fmla="*/ 0 w 205"/>
                  <a:gd name="T1" fmla="*/ 103 h 103"/>
                  <a:gd name="T2" fmla="*/ 3 w 205"/>
                  <a:gd name="T3" fmla="*/ 87 h 103"/>
                  <a:gd name="T4" fmla="*/ 11 w 205"/>
                  <a:gd name="T5" fmla="*/ 71 h 103"/>
                  <a:gd name="T6" fmla="*/ 23 w 205"/>
                  <a:gd name="T7" fmla="*/ 56 h 103"/>
                  <a:gd name="T8" fmla="*/ 40 w 205"/>
                  <a:gd name="T9" fmla="*/ 43 h 103"/>
                  <a:gd name="T10" fmla="*/ 60 w 205"/>
                  <a:gd name="T11" fmla="*/ 31 h 103"/>
                  <a:gd name="T12" fmla="*/ 85 w 205"/>
                  <a:gd name="T13" fmla="*/ 21 h 103"/>
                  <a:gd name="T14" fmla="*/ 112 w 205"/>
                  <a:gd name="T15" fmla="*/ 11 h 103"/>
                  <a:gd name="T16" fmla="*/ 142 w 205"/>
                  <a:gd name="T17" fmla="*/ 6 h 103"/>
                  <a:gd name="T18" fmla="*/ 174 w 205"/>
                  <a:gd name="T19" fmla="*/ 2 h 103"/>
                  <a:gd name="T20" fmla="*/ 205 w 205"/>
                  <a:gd name="T21" fmla="*/ 0 h 10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3"/>
                  <a:gd name="T35" fmla="*/ 205 w 205"/>
                  <a:gd name="T36" fmla="*/ 103 h 10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3">
                    <a:moveTo>
                      <a:pt x="0" y="103"/>
                    </a:moveTo>
                    <a:lnTo>
                      <a:pt x="3" y="87"/>
                    </a:lnTo>
                    <a:lnTo>
                      <a:pt x="11" y="71"/>
                    </a:lnTo>
                    <a:lnTo>
                      <a:pt x="23" y="56"/>
                    </a:lnTo>
                    <a:lnTo>
                      <a:pt x="40" y="43"/>
                    </a:lnTo>
                    <a:lnTo>
                      <a:pt x="60" y="31"/>
                    </a:lnTo>
                    <a:lnTo>
                      <a:pt x="85" y="21"/>
                    </a:lnTo>
                    <a:lnTo>
                      <a:pt x="112" y="11"/>
                    </a:lnTo>
                    <a:lnTo>
                      <a:pt x="142" y="6"/>
                    </a:lnTo>
                    <a:lnTo>
                      <a:pt x="174" y="2"/>
                    </a:lnTo>
                    <a:lnTo>
                      <a:pt x="205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2052"/>
              <p:cNvSpPr>
                <a:spLocks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1583" y="3755"/>
                <a:ext cx="205" cy="102"/>
              </a:xfrm>
              <a:custGeom>
                <a:avLst/>
                <a:gdLst>
                  <a:gd name="T0" fmla="*/ 205 w 205"/>
                  <a:gd name="T1" fmla="*/ 102 h 102"/>
                  <a:gd name="T2" fmla="*/ 174 w 205"/>
                  <a:gd name="T3" fmla="*/ 101 h 102"/>
                  <a:gd name="T4" fmla="*/ 142 w 205"/>
                  <a:gd name="T5" fmla="*/ 98 h 102"/>
                  <a:gd name="T6" fmla="*/ 112 w 205"/>
                  <a:gd name="T7" fmla="*/ 91 h 102"/>
                  <a:gd name="T8" fmla="*/ 85 w 205"/>
                  <a:gd name="T9" fmla="*/ 83 h 102"/>
                  <a:gd name="T10" fmla="*/ 60 w 205"/>
                  <a:gd name="T11" fmla="*/ 72 h 102"/>
                  <a:gd name="T12" fmla="*/ 40 w 205"/>
                  <a:gd name="T13" fmla="*/ 60 h 102"/>
                  <a:gd name="T14" fmla="*/ 23 w 205"/>
                  <a:gd name="T15" fmla="*/ 46 h 102"/>
                  <a:gd name="T16" fmla="*/ 11 w 205"/>
                  <a:gd name="T17" fmla="*/ 31 h 102"/>
                  <a:gd name="T18" fmla="*/ 3 w 205"/>
                  <a:gd name="T19" fmla="*/ 16 h 102"/>
                  <a:gd name="T20" fmla="*/ 0 w 205"/>
                  <a:gd name="T21" fmla="*/ 0 h 10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05"/>
                  <a:gd name="T34" fmla="*/ 0 h 102"/>
                  <a:gd name="T35" fmla="*/ 205 w 205"/>
                  <a:gd name="T36" fmla="*/ 102 h 10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05" h="102">
                    <a:moveTo>
                      <a:pt x="205" y="102"/>
                    </a:moveTo>
                    <a:lnTo>
                      <a:pt x="174" y="101"/>
                    </a:lnTo>
                    <a:lnTo>
                      <a:pt x="142" y="98"/>
                    </a:lnTo>
                    <a:lnTo>
                      <a:pt x="112" y="91"/>
                    </a:lnTo>
                    <a:lnTo>
                      <a:pt x="85" y="83"/>
                    </a:lnTo>
                    <a:lnTo>
                      <a:pt x="60" y="72"/>
                    </a:lnTo>
                    <a:lnTo>
                      <a:pt x="40" y="60"/>
                    </a:lnTo>
                    <a:lnTo>
                      <a:pt x="23" y="46"/>
                    </a:lnTo>
                    <a:lnTo>
                      <a:pt x="11" y="31"/>
                    </a:lnTo>
                    <a:lnTo>
                      <a:pt x="3" y="16"/>
                    </a:lnTo>
                    <a:lnTo>
                      <a:pt x="0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2053"/>
              <p:cNvSpPr>
                <a:spLocks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1814" y="3652"/>
                <a:ext cx="26" cy="103"/>
              </a:xfrm>
              <a:custGeom>
                <a:avLst/>
                <a:gdLst>
                  <a:gd name="T0" fmla="*/ 0 w 26"/>
                  <a:gd name="T1" fmla="*/ 103 h 103"/>
                  <a:gd name="T2" fmla="*/ 1 w 26"/>
                  <a:gd name="T3" fmla="*/ 81 h 103"/>
                  <a:gd name="T4" fmla="*/ 3 w 26"/>
                  <a:gd name="T5" fmla="*/ 59 h 103"/>
                  <a:gd name="T6" fmla="*/ 5 w 26"/>
                  <a:gd name="T7" fmla="*/ 39 h 103"/>
                  <a:gd name="T8" fmla="*/ 10 w 26"/>
                  <a:gd name="T9" fmla="*/ 24 h 103"/>
                  <a:gd name="T10" fmla="*/ 15 w 26"/>
                  <a:gd name="T11" fmla="*/ 11 h 103"/>
                  <a:gd name="T12" fmla="*/ 20 w 26"/>
                  <a:gd name="T13" fmla="*/ 3 h 103"/>
                  <a:gd name="T14" fmla="*/ 26 w 26"/>
                  <a:gd name="T15" fmla="*/ 0 h 1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103"/>
                  <a:gd name="T26" fmla="*/ 26 w 26"/>
                  <a:gd name="T27" fmla="*/ 103 h 10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103">
                    <a:moveTo>
                      <a:pt x="0" y="103"/>
                    </a:moveTo>
                    <a:lnTo>
                      <a:pt x="1" y="81"/>
                    </a:lnTo>
                    <a:lnTo>
                      <a:pt x="3" y="59"/>
                    </a:lnTo>
                    <a:lnTo>
                      <a:pt x="5" y="39"/>
                    </a:lnTo>
                    <a:lnTo>
                      <a:pt x="10" y="24"/>
                    </a:lnTo>
                    <a:lnTo>
                      <a:pt x="15" y="11"/>
                    </a:lnTo>
                    <a:lnTo>
                      <a:pt x="20" y="3"/>
                    </a:lnTo>
                    <a:lnTo>
                      <a:pt x="26" y="0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2054"/>
              <p:cNvSpPr>
                <a:spLocks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1814" y="3755"/>
                <a:ext cx="23" cy="102"/>
              </a:xfrm>
              <a:custGeom>
                <a:avLst/>
                <a:gdLst>
                  <a:gd name="T0" fmla="*/ 0 w 23"/>
                  <a:gd name="T1" fmla="*/ 0 h 102"/>
                  <a:gd name="T2" fmla="*/ 1 w 23"/>
                  <a:gd name="T3" fmla="*/ 23 h 102"/>
                  <a:gd name="T4" fmla="*/ 3 w 23"/>
                  <a:gd name="T5" fmla="*/ 45 h 102"/>
                  <a:gd name="T6" fmla="*/ 5 w 23"/>
                  <a:gd name="T7" fmla="*/ 64 h 102"/>
                  <a:gd name="T8" fmla="*/ 8 w 23"/>
                  <a:gd name="T9" fmla="*/ 80 h 102"/>
                  <a:gd name="T10" fmla="*/ 12 w 23"/>
                  <a:gd name="T11" fmla="*/ 93 h 102"/>
                  <a:gd name="T12" fmla="*/ 18 w 23"/>
                  <a:gd name="T13" fmla="*/ 100 h 102"/>
                  <a:gd name="T14" fmla="*/ 23 w 23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3"/>
                  <a:gd name="T25" fmla="*/ 0 h 102"/>
                  <a:gd name="T26" fmla="*/ 23 w 23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3" h="102">
                    <a:moveTo>
                      <a:pt x="0" y="0"/>
                    </a:moveTo>
                    <a:lnTo>
                      <a:pt x="1" y="23"/>
                    </a:lnTo>
                    <a:lnTo>
                      <a:pt x="3" y="45"/>
                    </a:lnTo>
                    <a:lnTo>
                      <a:pt x="5" y="64"/>
                    </a:lnTo>
                    <a:lnTo>
                      <a:pt x="8" y="80"/>
                    </a:lnTo>
                    <a:lnTo>
                      <a:pt x="12" y="93"/>
                    </a:lnTo>
                    <a:lnTo>
                      <a:pt x="18" y="100"/>
                    </a:lnTo>
                    <a:lnTo>
                      <a:pt x="23" y="102"/>
                    </a:lnTo>
                  </a:path>
                </a:pathLst>
              </a:custGeom>
              <a:noFill/>
              <a:ln w="476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2055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 flipH="1">
                <a:off x="1788" y="3857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2056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 flipH="1">
                <a:off x="1788" y="3652"/>
                <a:ext cx="5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2057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2095" y="3909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Line 2058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2095" y="3807"/>
                <a:ext cx="10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Line 2059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1818" y="3704"/>
                <a:ext cx="380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Line 2060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1481" y="3755"/>
                <a:ext cx="102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Rectangle 2061"/>
              <p:cNvSpPr>
                <a:spLocks noChangeArrowhead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322" y="369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28" name="Rectangle 2062"/>
              <p:cNvSpPr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388" y="3757"/>
                <a:ext cx="1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out</a:t>
                </a:r>
                <a:endParaRPr lang="de-DE" altLang="en-US" sz="600"/>
              </a:p>
            </p:txBody>
          </p:sp>
          <p:sp>
            <p:nvSpPr>
              <p:cNvPr id="129" name="Line 2063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2198" y="2807"/>
                <a:ext cx="0" cy="897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Rectangle 2064"/>
              <p:cNvSpPr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3817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31" name="Rectangle 2065"/>
              <p:cNvSpPr>
                <a:spLocks noChangeArrowheads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3878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32" name="Rectangle 2066"/>
              <p:cNvSpPr>
                <a:spLocks noChangeArrowhead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3688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33" name="Rectangle 2067"/>
              <p:cNvSpPr>
                <a:spLocks noChangeArrowheads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3748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34" name="Line 2068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 flipH="1">
                <a:off x="3915" y="2270"/>
                <a:ext cx="77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Line 2069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 flipH="1">
                <a:off x="3403" y="2269"/>
                <a:ext cx="153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Line 2070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 flipH="1">
                <a:off x="2890" y="2271"/>
                <a:ext cx="155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Line 2071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 flipH="1">
                <a:off x="2377" y="2269"/>
                <a:ext cx="154" cy="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Rectangle 2072"/>
              <p:cNvSpPr>
                <a:spLocks noChangeArrowheads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3429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39" name="Rectangle 2073"/>
              <p:cNvSpPr>
                <a:spLocks noChangeArrowheads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3495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0</a:t>
                </a:r>
                <a:endParaRPr lang="de-DE" altLang="en-US" sz="600"/>
              </a:p>
            </p:txBody>
          </p:sp>
          <p:sp>
            <p:nvSpPr>
              <p:cNvPr id="140" name="Rectangle 2074"/>
              <p:cNvSpPr>
                <a:spLocks noChangeArrowheads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3049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41" name="Rectangle 2075"/>
              <p:cNvSpPr>
                <a:spLocks noChangeArrowheads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3109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42" name="Rectangle 2076"/>
              <p:cNvSpPr>
                <a:spLocks noChangeArrowheads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3305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43" name="Rectangle 2077"/>
              <p:cNvSpPr>
                <a:spLocks noChangeArrowheads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3368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44" name="Rectangle 2078"/>
              <p:cNvSpPr>
                <a:spLocks noChangeArrowheads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3175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45" name="Rectangle 2079"/>
              <p:cNvSpPr>
                <a:spLocks noChangeArrowheads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3239" y="2502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46" name="Rectangle 2080"/>
              <p:cNvSpPr>
                <a:spLocks noChangeArrowheads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2917" y="2139"/>
                <a:ext cx="8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47" name="Rectangle 2081"/>
              <p:cNvSpPr>
                <a:spLocks noChangeArrowheads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2985" y="2195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1</a:t>
                </a:r>
                <a:endParaRPr lang="de-DE" altLang="en-US" sz="600"/>
              </a:p>
            </p:txBody>
          </p:sp>
          <p:sp>
            <p:nvSpPr>
              <p:cNvPr id="148" name="Rectangle 2082"/>
              <p:cNvSpPr>
                <a:spLocks noChangeArrowheads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253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49" name="Rectangle 2083"/>
              <p:cNvSpPr>
                <a:spLocks noChangeArrowheads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2597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50" name="Rectangle 2084"/>
              <p:cNvSpPr>
                <a:spLocks noChangeArrowheads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2792" y="1987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51" name="Rectangle 2085"/>
              <p:cNvSpPr>
                <a:spLocks noChangeArrowheads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2856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52" name="Rectangle 2086"/>
              <p:cNvSpPr>
                <a:spLocks noChangeArrowheads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2666" y="2444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53" name="Rectangle 2087"/>
              <p:cNvSpPr>
                <a:spLocks noChangeArrowheads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2726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54" name="Rectangle 2088"/>
              <p:cNvSpPr>
                <a:spLocks noChangeArrowheads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2404" y="2139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55" name="Rectangle 2089"/>
              <p:cNvSpPr>
                <a:spLocks noChangeArrowheads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2473" y="2195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2</a:t>
                </a:r>
                <a:endParaRPr lang="de-DE" altLang="en-US" sz="600"/>
              </a:p>
            </p:txBody>
          </p:sp>
          <p:sp>
            <p:nvSpPr>
              <p:cNvPr id="156" name="Rectangle 2090"/>
              <p:cNvSpPr>
                <a:spLocks noChangeArrowheads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2024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B</a:t>
                </a:r>
                <a:endParaRPr lang="de-DE" altLang="en-US" sz="600"/>
              </a:p>
            </p:txBody>
          </p:sp>
          <p:sp>
            <p:nvSpPr>
              <p:cNvPr id="157" name="Rectangle 2091"/>
              <p:cNvSpPr>
                <a:spLocks noChangeArrowheads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2085" y="2043"/>
                <a:ext cx="68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58" name="Rectangle 2092"/>
              <p:cNvSpPr>
                <a:spLocks noChangeArrowheads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2280" y="1987"/>
                <a:ext cx="81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A</a:t>
                </a:r>
                <a:endParaRPr lang="de-DE" altLang="en-US" sz="600"/>
              </a:p>
            </p:txBody>
          </p:sp>
          <p:sp>
            <p:nvSpPr>
              <p:cNvPr id="159" name="Rectangle 2093"/>
              <p:cNvSpPr>
                <a:spLocks noChangeArrowheads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2341" y="2043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60" name="Rectangle 2094"/>
              <p:cNvSpPr>
                <a:spLocks noChangeArrowheads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2153" y="2444"/>
                <a:ext cx="82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S</a:t>
                </a:r>
                <a:endParaRPr lang="de-DE" altLang="en-US" sz="600"/>
              </a:p>
            </p:txBody>
          </p:sp>
          <p:sp>
            <p:nvSpPr>
              <p:cNvPr id="161" name="Rectangle 2095"/>
              <p:cNvSpPr>
                <a:spLocks noChangeArrowheads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2214" y="2502"/>
                <a:ext cx="6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3</a:t>
                </a:r>
                <a:endParaRPr lang="de-DE" altLang="en-US" sz="600"/>
              </a:p>
            </p:txBody>
          </p:sp>
          <p:sp>
            <p:nvSpPr>
              <p:cNvPr id="162" name="Rectangle 2096"/>
              <p:cNvSpPr>
                <a:spLocks noChangeArrowheads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4012" y="2215"/>
                <a:ext cx="89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C</a:t>
                </a:r>
                <a:endParaRPr lang="de-DE" altLang="en-US" sz="600"/>
              </a:p>
            </p:txBody>
          </p:sp>
          <p:sp>
            <p:nvSpPr>
              <p:cNvPr id="163" name="Rectangle 2097"/>
              <p:cNvSpPr>
                <a:spLocks noChangeArrowheads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4078" y="2271"/>
                <a:ext cx="96" cy="1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en-US" sz="600">
                    <a:solidFill>
                      <a:srgbClr val="000000"/>
                    </a:solidFill>
                  </a:rPr>
                  <a:t>in</a:t>
                </a:r>
                <a:endParaRPr lang="de-DE" altLang="en-US" sz="600"/>
              </a:p>
            </p:txBody>
          </p:sp>
          <p:sp>
            <p:nvSpPr>
              <p:cNvPr id="164" name="Line 2098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1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Line 2099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1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Line 2100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1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Line 2101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1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Line 2102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1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Line 2103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1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Line 2104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1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Line 2105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1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Line 2106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1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Line 2107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1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Line 2108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165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Line 2109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1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Line 2110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1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Line 2111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1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Line 2112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1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Line 2113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1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Line 2114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1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Line 2115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1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Line 2116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1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Line 2117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1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Line 2118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1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Line 2119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2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Line 2120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2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Line 2121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2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Line 2122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211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Line 2123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2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Line 2124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2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Line 2125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221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Line 2126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224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Line 2127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227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2128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231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2129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234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Line 2130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237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2131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241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2132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244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2133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247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Line 2134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250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Line 2135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254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2136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257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2137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260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2138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263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Line 2139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267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2140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270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2141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273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Line 2142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277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2143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280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2144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283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2145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286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Line 2146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2901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Line 2147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293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2148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296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2149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300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2150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303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Line 2151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306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2152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309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2153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313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Line 2154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316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2155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319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2156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322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2157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326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Line 2158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329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Line 2159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332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2160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3360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2161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339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2162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3426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Line 2163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345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2164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349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2165"/>
              <p:cNvSpPr>
                <a:spLocks noChangeShapeType="1"/>
              </p:cNvSpPr>
              <p:nvPr>
                <p:custDataLst>
                  <p:tags r:id="rId228"/>
                </p:custDataLst>
              </p:nvPr>
            </p:nvSpPr>
            <p:spPr bwMode="auto">
              <a:xfrm>
                <a:off x="352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Line 2166"/>
              <p:cNvSpPr>
                <a:spLocks noChangeShapeType="1"/>
              </p:cNvSpPr>
              <p:nvPr>
                <p:custDataLst>
                  <p:tags r:id="rId229"/>
                </p:custDataLst>
              </p:nvPr>
            </p:nvSpPr>
            <p:spPr bwMode="auto">
              <a:xfrm>
                <a:off x="355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2167"/>
              <p:cNvSpPr>
                <a:spLocks noChangeShapeType="1"/>
              </p:cNvSpPr>
              <p:nvPr>
                <p:custDataLst>
                  <p:tags r:id="rId230"/>
                </p:custDataLst>
              </p:nvPr>
            </p:nvSpPr>
            <p:spPr bwMode="auto">
              <a:xfrm>
                <a:off x="359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2168"/>
              <p:cNvSpPr>
                <a:spLocks noChangeShapeType="1"/>
              </p:cNvSpPr>
              <p:nvPr>
                <p:custDataLst>
                  <p:tags r:id="rId231"/>
                </p:custDataLst>
              </p:nvPr>
            </p:nvSpPr>
            <p:spPr bwMode="auto">
              <a:xfrm>
                <a:off x="3623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2169"/>
              <p:cNvSpPr>
                <a:spLocks noChangeShapeType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3655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Line 2170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3688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Line 2171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372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2172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3754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2173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3787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2174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3819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Line 2175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3852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2176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3885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2177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>
                <a:off x="3918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Line 2178"/>
              <p:cNvSpPr>
                <a:spLocks noChangeShapeType="1"/>
              </p:cNvSpPr>
              <p:nvPr>
                <p:custDataLst>
                  <p:tags r:id="rId241"/>
                </p:custDataLst>
              </p:nvPr>
            </p:nvSpPr>
            <p:spPr bwMode="auto">
              <a:xfrm>
                <a:off x="3951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Line 2179"/>
              <p:cNvSpPr>
                <a:spLocks noChangeShapeType="1"/>
              </p:cNvSpPr>
              <p:nvPr>
                <p:custDataLst>
                  <p:tags r:id="rId242"/>
                </p:custDataLst>
              </p:nvPr>
            </p:nvSpPr>
            <p:spPr bwMode="auto">
              <a:xfrm>
                <a:off x="3983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2180"/>
              <p:cNvSpPr>
                <a:spLocks noChangeShapeType="1"/>
              </p:cNvSpPr>
              <p:nvPr>
                <p:custDataLst>
                  <p:tags r:id="rId243"/>
                </p:custDataLst>
              </p:nvPr>
            </p:nvSpPr>
            <p:spPr bwMode="auto">
              <a:xfrm>
                <a:off x="4016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2181"/>
              <p:cNvSpPr>
                <a:spLocks noChangeShapeType="1"/>
              </p:cNvSpPr>
              <p:nvPr>
                <p:custDataLst>
                  <p:tags r:id="rId244"/>
                </p:custDataLst>
              </p:nvPr>
            </p:nvSpPr>
            <p:spPr bwMode="auto">
              <a:xfrm>
                <a:off x="4049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Line 2182"/>
              <p:cNvSpPr>
                <a:spLocks noChangeShapeType="1"/>
              </p:cNvSpPr>
              <p:nvPr>
                <p:custDataLst>
                  <p:tags r:id="rId245"/>
                </p:custDataLst>
              </p:nvPr>
            </p:nvSpPr>
            <p:spPr bwMode="auto">
              <a:xfrm>
                <a:off x="4082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Line 2183"/>
              <p:cNvSpPr>
                <a:spLocks noChangeShapeType="1"/>
              </p:cNvSpPr>
              <p:nvPr>
                <p:custDataLst>
                  <p:tags r:id="rId246"/>
                </p:custDataLst>
              </p:nvPr>
            </p:nvSpPr>
            <p:spPr bwMode="auto">
              <a:xfrm>
                <a:off x="4114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Line 2184"/>
              <p:cNvSpPr>
                <a:spLocks noChangeShapeType="1"/>
              </p:cNvSpPr>
              <p:nvPr>
                <p:custDataLst>
                  <p:tags r:id="rId247"/>
                </p:custDataLst>
              </p:nvPr>
            </p:nvSpPr>
            <p:spPr bwMode="auto">
              <a:xfrm>
                <a:off x="4147" y="4062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2185"/>
              <p:cNvSpPr>
                <a:spLocks noChangeShapeType="1"/>
              </p:cNvSpPr>
              <p:nvPr>
                <p:custDataLst>
                  <p:tags r:id="rId248"/>
                </p:custDataLst>
              </p:nvPr>
            </p:nvSpPr>
            <p:spPr bwMode="auto">
              <a:xfrm>
                <a:off x="4180" y="4062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2186"/>
              <p:cNvSpPr>
                <a:spLocks/>
              </p:cNvSpPr>
              <p:nvPr>
                <p:custDataLst>
                  <p:tags r:id="rId249"/>
                </p:custDataLst>
              </p:nvPr>
            </p:nvSpPr>
            <p:spPr bwMode="auto">
              <a:xfrm>
                <a:off x="4213" y="4051"/>
                <a:ext cx="15" cy="9"/>
              </a:xfrm>
              <a:custGeom>
                <a:avLst/>
                <a:gdLst>
                  <a:gd name="T0" fmla="*/ 0 w 11"/>
                  <a:gd name="T1" fmla="*/ 9368 h 6"/>
                  <a:gd name="T2" fmla="*/ 2693 w 11"/>
                  <a:gd name="T3" fmla="*/ 2397 h 6"/>
                  <a:gd name="T4" fmla="*/ 2824 w 11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6"/>
                  <a:gd name="T11" fmla="*/ 11 w 11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6">
                    <a:moveTo>
                      <a:pt x="0" y="6"/>
                    </a:moveTo>
                    <a:lnTo>
                      <a:pt x="10" y="1"/>
                    </a:lnTo>
                    <a:lnTo>
                      <a:pt x="11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2187"/>
              <p:cNvSpPr>
                <a:spLocks/>
              </p:cNvSpPr>
              <p:nvPr>
                <p:custDataLst>
                  <p:tags r:id="rId250"/>
                </p:custDataLst>
              </p:nvPr>
            </p:nvSpPr>
            <p:spPr bwMode="auto">
              <a:xfrm>
                <a:off x="4239" y="4024"/>
                <a:ext cx="7" cy="15"/>
              </a:xfrm>
              <a:custGeom>
                <a:avLst/>
                <a:gdLst>
                  <a:gd name="T0" fmla="*/ 0 w 5"/>
                  <a:gd name="T1" fmla="*/ 2824 h 11"/>
                  <a:gd name="T2" fmla="*/ 2220 w 5"/>
                  <a:gd name="T3" fmla="*/ 571 h 11"/>
                  <a:gd name="T4" fmla="*/ 2220 w 5"/>
                  <a:gd name="T5" fmla="*/ 0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0" y="11"/>
                    </a:moveTo>
                    <a:lnTo>
                      <a:pt x="5" y="2"/>
                    </a:lnTo>
                    <a:lnTo>
                      <a:pt x="5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Line 2188"/>
              <p:cNvSpPr>
                <a:spLocks noChangeShapeType="1"/>
              </p:cNvSpPr>
              <p:nvPr>
                <p:custDataLst>
                  <p:tags r:id="rId251"/>
                </p:custDataLst>
              </p:nvPr>
            </p:nvSpPr>
            <p:spPr bwMode="auto">
              <a:xfrm flipV="1">
                <a:off x="4248" y="3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Line 2189"/>
              <p:cNvSpPr>
                <a:spLocks noChangeShapeType="1"/>
              </p:cNvSpPr>
              <p:nvPr>
                <p:custDataLst>
                  <p:tags r:id="rId252"/>
                </p:custDataLst>
              </p:nvPr>
            </p:nvSpPr>
            <p:spPr bwMode="auto">
              <a:xfrm flipV="1">
                <a:off x="4248" y="395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Line 2190"/>
              <p:cNvSpPr>
                <a:spLocks noChangeShapeType="1"/>
              </p:cNvSpPr>
              <p:nvPr>
                <p:custDataLst>
                  <p:tags r:id="rId253"/>
                </p:custDataLst>
              </p:nvPr>
            </p:nvSpPr>
            <p:spPr bwMode="auto">
              <a:xfrm flipV="1">
                <a:off x="4248" y="39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Line 2191"/>
              <p:cNvSpPr>
                <a:spLocks noChangeShapeType="1"/>
              </p:cNvSpPr>
              <p:nvPr>
                <p:custDataLst>
                  <p:tags r:id="rId254"/>
                </p:custDataLst>
              </p:nvPr>
            </p:nvSpPr>
            <p:spPr bwMode="auto">
              <a:xfrm flipV="1">
                <a:off x="4248" y="38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Line 2192"/>
              <p:cNvSpPr>
                <a:spLocks noChangeShapeType="1"/>
              </p:cNvSpPr>
              <p:nvPr>
                <p:custDataLst>
                  <p:tags r:id="rId255"/>
                </p:custDataLst>
              </p:nvPr>
            </p:nvSpPr>
            <p:spPr bwMode="auto">
              <a:xfrm flipV="1">
                <a:off x="4248" y="386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Line 2193"/>
              <p:cNvSpPr>
                <a:spLocks noChangeShapeType="1"/>
              </p:cNvSpPr>
              <p:nvPr>
                <p:custDataLst>
                  <p:tags r:id="rId256"/>
                </p:custDataLst>
              </p:nvPr>
            </p:nvSpPr>
            <p:spPr bwMode="auto">
              <a:xfrm flipV="1">
                <a:off x="4248" y="38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Line 2194"/>
              <p:cNvSpPr>
                <a:spLocks noChangeShapeType="1"/>
              </p:cNvSpPr>
              <p:nvPr>
                <p:custDataLst>
                  <p:tags r:id="rId257"/>
                </p:custDataLst>
              </p:nvPr>
            </p:nvSpPr>
            <p:spPr bwMode="auto">
              <a:xfrm flipV="1">
                <a:off x="4248" y="37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Line 2195"/>
              <p:cNvSpPr>
                <a:spLocks noChangeShapeType="1"/>
              </p:cNvSpPr>
              <p:nvPr>
                <p:custDataLst>
                  <p:tags r:id="rId258"/>
                </p:custDataLst>
              </p:nvPr>
            </p:nvSpPr>
            <p:spPr bwMode="auto">
              <a:xfrm flipV="1">
                <a:off x="4248" y="37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Line 2196"/>
              <p:cNvSpPr>
                <a:spLocks noChangeShapeType="1"/>
              </p:cNvSpPr>
              <p:nvPr>
                <p:custDataLst>
                  <p:tags r:id="rId259"/>
                </p:custDataLst>
              </p:nvPr>
            </p:nvSpPr>
            <p:spPr bwMode="auto">
              <a:xfrm flipV="1">
                <a:off x="4248" y="37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Line 2197"/>
              <p:cNvSpPr>
                <a:spLocks noChangeShapeType="1"/>
              </p:cNvSpPr>
              <p:nvPr>
                <p:custDataLst>
                  <p:tags r:id="rId260"/>
                </p:custDataLst>
              </p:nvPr>
            </p:nvSpPr>
            <p:spPr bwMode="auto">
              <a:xfrm flipV="1">
                <a:off x="4248" y="36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Line 2198"/>
              <p:cNvSpPr>
                <a:spLocks noChangeShapeType="1"/>
              </p:cNvSpPr>
              <p:nvPr>
                <p:custDataLst>
                  <p:tags r:id="rId261"/>
                </p:custDataLst>
              </p:nvPr>
            </p:nvSpPr>
            <p:spPr bwMode="auto">
              <a:xfrm flipV="1">
                <a:off x="4248" y="366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Line 2199"/>
              <p:cNvSpPr>
                <a:spLocks noChangeShapeType="1"/>
              </p:cNvSpPr>
              <p:nvPr>
                <p:custDataLst>
                  <p:tags r:id="rId262"/>
                </p:custDataLst>
              </p:nvPr>
            </p:nvSpPr>
            <p:spPr bwMode="auto">
              <a:xfrm flipV="1">
                <a:off x="4248" y="36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2200"/>
              <p:cNvSpPr>
                <a:spLocks noChangeShapeType="1"/>
              </p:cNvSpPr>
              <p:nvPr>
                <p:custDataLst>
                  <p:tags r:id="rId263"/>
                </p:custDataLst>
              </p:nvPr>
            </p:nvSpPr>
            <p:spPr bwMode="auto">
              <a:xfrm flipV="1">
                <a:off x="4248" y="35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Line 2201"/>
              <p:cNvSpPr>
                <a:spLocks noChangeShapeType="1"/>
              </p:cNvSpPr>
              <p:nvPr>
                <p:custDataLst>
                  <p:tags r:id="rId264"/>
                </p:custDataLst>
              </p:nvPr>
            </p:nvSpPr>
            <p:spPr bwMode="auto">
              <a:xfrm flipV="1">
                <a:off x="4248" y="356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Line 2202"/>
              <p:cNvSpPr>
                <a:spLocks noChangeShapeType="1"/>
              </p:cNvSpPr>
              <p:nvPr>
                <p:custDataLst>
                  <p:tags r:id="rId265"/>
                </p:custDataLst>
              </p:nvPr>
            </p:nvSpPr>
            <p:spPr bwMode="auto">
              <a:xfrm flipV="1">
                <a:off x="4248" y="35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Line 2203"/>
              <p:cNvSpPr>
                <a:spLocks noChangeShapeType="1"/>
              </p:cNvSpPr>
              <p:nvPr>
                <p:custDataLst>
                  <p:tags r:id="rId266"/>
                </p:custDataLst>
              </p:nvPr>
            </p:nvSpPr>
            <p:spPr bwMode="auto">
              <a:xfrm flipV="1">
                <a:off x="4248" y="349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Line 2204"/>
              <p:cNvSpPr>
                <a:spLocks noChangeShapeType="1"/>
              </p:cNvSpPr>
              <p:nvPr>
                <p:custDataLst>
                  <p:tags r:id="rId267"/>
                </p:custDataLst>
              </p:nvPr>
            </p:nvSpPr>
            <p:spPr bwMode="auto">
              <a:xfrm flipV="1">
                <a:off x="4248" y="34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2205"/>
              <p:cNvSpPr>
                <a:spLocks noChangeShapeType="1"/>
              </p:cNvSpPr>
              <p:nvPr>
                <p:custDataLst>
                  <p:tags r:id="rId268"/>
                </p:custDataLst>
              </p:nvPr>
            </p:nvSpPr>
            <p:spPr bwMode="auto">
              <a:xfrm flipV="1">
                <a:off x="4248" y="34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2206"/>
              <p:cNvSpPr>
                <a:spLocks noChangeShapeType="1"/>
              </p:cNvSpPr>
              <p:nvPr>
                <p:custDataLst>
                  <p:tags r:id="rId269"/>
                </p:custDataLst>
              </p:nvPr>
            </p:nvSpPr>
            <p:spPr bwMode="auto">
              <a:xfrm flipV="1">
                <a:off x="4248" y="340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Line 2207"/>
              <p:cNvSpPr>
                <a:spLocks noChangeShapeType="1"/>
              </p:cNvSpPr>
              <p:nvPr>
                <p:custDataLst>
                  <p:tags r:id="rId270"/>
                </p:custDataLst>
              </p:nvPr>
            </p:nvSpPr>
            <p:spPr bwMode="auto">
              <a:xfrm flipV="1">
                <a:off x="4248" y="33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Line 2208"/>
              <p:cNvSpPr>
                <a:spLocks noChangeShapeType="1"/>
              </p:cNvSpPr>
              <p:nvPr>
                <p:custDataLst>
                  <p:tags r:id="rId271"/>
                </p:custDataLst>
              </p:nvPr>
            </p:nvSpPr>
            <p:spPr bwMode="auto">
              <a:xfrm flipV="1">
                <a:off x="4248" y="333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Line 2209"/>
              <p:cNvSpPr>
                <a:spLocks noChangeShapeType="1"/>
              </p:cNvSpPr>
              <p:nvPr>
                <p:custDataLst>
                  <p:tags r:id="rId272"/>
                </p:custDataLst>
              </p:nvPr>
            </p:nvSpPr>
            <p:spPr bwMode="auto">
              <a:xfrm flipV="1">
                <a:off x="4248" y="33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Line 2210"/>
              <p:cNvSpPr>
                <a:spLocks noChangeShapeType="1"/>
              </p:cNvSpPr>
              <p:nvPr>
                <p:custDataLst>
                  <p:tags r:id="rId273"/>
                </p:custDataLst>
              </p:nvPr>
            </p:nvSpPr>
            <p:spPr bwMode="auto">
              <a:xfrm flipV="1">
                <a:off x="4248" y="32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Line 2211"/>
              <p:cNvSpPr>
                <a:spLocks noChangeShapeType="1"/>
              </p:cNvSpPr>
              <p:nvPr>
                <p:custDataLst>
                  <p:tags r:id="rId274"/>
                </p:custDataLst>
              </p:nvPr>
            </p:nvSpPr>
            <p:spPr bwMode="auto">
              <a:xfrm flipV="1">
                <a:off x="4248" y="32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Line 2212"/>
              <p:cNvSpPr>
                <a:spLocks noChangeShapeType="1"/>
              </p:cNvSpPr>
              <p:nvPr>
                <p:custDataLst>
                  <p:tags r:id="rId275"/>
                </p:custDataLst>
              </p:nvPr>
            </p:nvSpPr>
            <p:spPr bwMode="auto">
              <a:xfrm flipV="1">
                <a:off x="4248" y="32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Line 2213"/>
              <p:cNvSpPr>
                <a:spLocks noChangeShapeType="1"/>
              </p:cNvSpPr>
              <p:nvPr>
                <p:custDataLst>
                  <p:tags r:id="rId276"/>
                </p:custDataLst>
              </p:nvPr>
            </p:nvSpPr>
            <p:spPr bwMode="auto">
              <a:xfrm flipV="1">
                <a:off x="4248" y="31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Line 2214"/>
              <p:cNvSpPr>
                <a:spLocks noChangeShapeType="1"/>
              </p:cNvSpPr>
              <p:nvPr>
                <p:custDataLst>
                  <p:tags r:id="rId277"/>
                </p:custDataLst>
              </p:nvPr>
            </p:nvSpPr>
            <p:spPr bwMode="auto">
              <a:xfrm flipV="1">
                <a:off x="4248" y="31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Line 2215"/>
              <p:cNvSpPr>
                <a:spLocks noChangeShapeType="1"/>
              </p:cNvSpPr>
              <p:nvPr>
                <p:custDataLst>
                  <p:tags r:id="rId278"/>
                </p:custDataLst>
              </p:nvPr>
            </p:nvSpPr>
            <p:spPr bwMode="auto">
              <a:xfrm flipV="1">
                <a:off x="4248" y="31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Line 2216"/>
              <p:cNvSpPr>
                <a:spLocks noChangeShapeType="1"/>
              </p:cNvSpPr>
              <p:nvPr>
                <p:custDataLst>
                  <p:tags r:id="rId279"/>
                </p:custDataLst>
              </p:nvPr>
            </p:nvSpPr>
            <p:spPr bwMode="auto">
              <a:xfrm flipV="1">
                <a:off x="4248" y="30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Line 2217"/>
              <p:cNvSpPr>
                <a:spLocks noChangeShapeType="1"/>
              </p:cNvSpPr>
              <p:nvPr>
                <p:custDataLst>
                  <p:tags r:id="rId280"/>
                </p:custDataLst>
              </p:nvPr>
            </p:nvSpPr>
            <p:spPr bwMode="auto">
              <a:xfrm flipV="1">
                <a:off x="4248" y="30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Line 2218"/>
              <p:cNvSpPr>
                <a:spLocks noChangeShapeType="1"/>
              </p:cNvSpPr>
              <p:nvPr>
                <p:custDataLst>
                  <p:tags r:id="rId281"/>
                </p:custDataLst>
              </p:nvPr>
            </p:nvSpPr>
            <p:spPr bwMode="auto">
              <a:xfrm flipV="1">
                <a:off x="4248" y="30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Line 2219"/>
              <p:cNvSpPr>
                <a:spLocks noChangeShapeType="1"/>
              </p:cNvSpPr>
              <p:nvPr>
                <p:custDataLst>
                  <p:tags r:id="rId282"/>
                </p:custDataLst>
              </p:nvPr>
            </p:nvSpPr>
            <p:spPr bwMode="auto">
              <a:xfrm flipV="1">
                <a:off x="4248" y="29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Line 2220"/>
              <p:cNvSpPr>
                <a:spLocks noChangeShapeType="1"/>
              </p:cNvSpPr>
              <p:nvPr>
                <p:custDataLst>
                  <p:tags r:id="rId283"/>
                </p:custDataLst>
              </p:nvPr>
            </p:nvSpPr>
            <p:spPr bwMode="auto">
              <a:xfrm flipV="1">
                <a:off x="4248" y="294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Line 2221"/>
              <p:cNvSpPr>
                <a:spLocks noChangeShapeType="1"/>
              </p:cNvSpPr>
              <p:nvPr>
                <p:custDataLst>
                  <p:tags r:id="rId284"/>
                </p:custDataLst>
              </p:nvPr>
            </p:nvSpPr>
            <p:spPr bwMode="auto">
              <a:xfrm flipV="1">
                <a:off x="4248" y="29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Line 2222"/>
              <p:cNvSpPr>
                <a:spLocks noChangeShapeType="1"/>
              </p:cNvSpPr>
              <p:nvPr>
                <p:custDataLst>
                  <p:tags r:id="rId285"/>
                </p:custDataLst>
              </p:nvPr>
            </p:nvSpPr>
            <p:spPr bwMode="auto">
              <a:xfrm flipV="1">
                <a:off x="4248" y="28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Line 2223"/>
              <p:cNvSpPr>
                <a:spLocks noChangeShapeType="1"/>
              </p:cNvSpPr>
              <p:nvPr>
                <p:custDataLst>
                  <p:tags r:id="rId286"/>
                </p:custDataLst>
              </p:nvPr>
            </p:nvSpPr>
            <p:spPr bwMode="auto">
              <a:xfrm flipV="1">
                <a:off x="4248" y="28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Line 2224"/>
              <p:cNvSpPr>
                <a:spLocks noChangeShapeType="1"/>
              </p:cNvSpPr>
              <p:nvPr>
                <p:custDataLst>
                  <p:tags r:id="rId287"/>
                </p:custDataLst>
              </p:nvPr>
            </p:nvSpPr>
            <p:spPr bwMode="auto">
              <a:xfrm flipV="1">
                <a:off x="4248" y="28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Line 2225"/>
              <p:cNvSpPr>
                <a:spLocks noChangeShapeType="1"/>
              </p:cNvSpPr>
              <p:nvPr>
                <p:custDataLst>
                  <p:tags r:id="rId288"/>
                </p:custDataLst>
              </p:nvPr>
            </p:nvSpPr>
            <p:spPr bwMode="auto">
              <a:xfrm flipV="1">
                <a:off x="4248" y="27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Line 2226"/>
              <p:cNvSpPr>
                <a:spLocks noChangeShapeType="1"/>
              </p:cNvSpPr>
              <p:nvPr>
                <p:custDataLst>
                  <p:tags r:id="rId289"/>
                </p:custDataLst>
              </p:nvPr>
            </p:nvSpPr>
            <p:spPr bwMode="auto">
              <a:xfrm flipV="1">
                <a:off x="4248" y="27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Line 2227"/>
              <p:cNvSpPr>
                <a:spLocks noChangeShapeType="1"/>
              </p:cNvSpPr>
              <p:nvPr>
                <p:custDataLst>
                  <p:tags r:id="rId290"/>
                </p:custDataLst>
              </p:nvPr>
            </p:nvSpPr>
            <p:spPr bwMode="auto">
              <a:xfrm flipV="1">
                <a:off x="4248" y="27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Line 2228"/>
              <p:cNvSpPr>
                <a:spLocks noChangeShapeType="1"/>
              </p:cNvSpPr>
              <p:nvPr>
                <p:custDataLst>
                  <p:tags r:id="rId291"/>
                </p:custDataLst>
              </p:nvPr>
            </p:nvSpPr>
            <p:spPr bwMode="auto">
              <a:xfrm flipV="1">
                <a:off x="4248" y="26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Line 2229"/>
              <p:cNvSpPr>
                <a:spLocks noChangeShapeType="1"/>
              </p:cNvSpPr>
              <p:nvPr>
                <p:custDataLst>
                  <p:tags r:id="rId292"/>
                </p:custDataLst>
              </p:nvPr>
            </p:nvSpPr>
            <p:spPr bwMode="auto">
              <a:xfrm flipV="1">
                <a:off x="4248" y="26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Line 2230"/>
              <p:cNvSpPr>
                <a:spLocks noChangeShapeType="1"/>
              </p:cNvSpPr>
              <p:nvPr>
                <p:custDataLst>
                  <p:tags r:id="rId293"/>
                </p:custDataLst>
              </p:nvPr>
            </p:nvSpPr>
            <p:spPr bwMode="auto">
              <a:xfrm flipV="1">
                <a:off x="4248" y="26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Line 2231"/>
              <p:cNvSpPr>
                <a:spLocks noChangeShapeType="1"/>
              </p:cNvSpPr>
              <p:nvPr>
                <p:custDataLst>
                  <p:tags r:id="rId294"/>
                </p:custDataLst>
              </p:nvPr>
            </p:nvSpPr>
            <p:spPr bwMode="auto">
              <a:xfrm flipV="1">
                <a:off x="4248" y="258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Line 2232"/>
              <p:cNvSpPr>
                <a:spLocks noChangeShapeType="1"/>
              </p:cNvSpPr>
              <p:nvPr>
                <p:custDataLst>
                  <p:tags r:id="rId295"/>
                </p:custDataLst>
              </p:nvPr>
            </p:nvSpPr>
            <p:spPr bwMode="auto">
              <a:xfrm flipV="1">
                <a:off x="4248" y="25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Line 2233"/>
              <p:cNvSpPr>
                <a:spLocks noChangeShapeType="1"/>
              </p:cNvSpPr>
              <p:nvPr>
                <p:custDataLst>
                  <p:tags r:id="rId296"/>
                </p:custDataLst>
              </p:nvPr>
            </p:nvSpPr>
            <p:spPr bwMode="auto">
              <a:xfrm flipV="1">
                <a:off x="4248" y="25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Line 2234"/>
              <p:cNvSpPr>
                <a:spLocks noChangeShapeType="1"/>
              </p:cNvSpPr>
              <p:nvPr>
                <p:custDataLst>
                  <p:tags r:id="rId297"/>
                </p:custDataLst>
              </p:nvPr>
            </p:nvSpPr>
            <p:spPr bwMode="auto">
              <a:xfrm flipV="1">
                <a:off x="4248" y="24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Line 2235"/>
              <p:cNvSpPr>
                <a:spLocks noChangeShapeType="1"/>
              </p:cNvSpPr>
              <p:nvPr>
                <p:custDataLst>
                  <p:tags r:id="rId298"/>
                </p:custDataLst>
              </p:nvPr>
            </p:nvSpPr>
            <p:spPr bwMode="auto">
              <a:xfrm flipV="1">
                <a:off x="4248" y="24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Line 2236"/>
              <p:cNvSpPr>
                <a:spLocks noChangeShapeType="1"/>
              </p:cNvSpPr>
              <p:nvPr>
                <p:custDataLst>
                  <p:tags r:id="rId299"/>
                </p:custDataLst>
              </p:nvPr>
            </p:nvSpPr>
            <p:spPr bwMode="auto">
              <a:xfrm flipV="1">
                <a:off x="4248" y="24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2237"/>
              <p:cNvSpPr>
                <a:spLocks noChangeShapeType="1"/>
              </p:cNvSpPr>
              <p:nvPr>
                <p:custDataLst>
                  <p:tags r:id="rId300"/>
                </p:custDataLst>
              </p:nvPr>
            </p:nvSpPr>
            <p:spPr bwMode="auto">
              <a:xfrm flipV="1">
                <a:off x="4248" y="23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2238"/>
              <p:cNvSpPr>
                <a:spLocks noChangeShapeType="1"/>
              </p:cNvSpPr>
              <p:nvPr>
                <p:custDataLst>
                  <p:tags r:id="rId301"/>
                </p:custDataLst>
              </p:nvPr>
            </p:nvSpPr>
            <p:spPr bwMode="auto">
              <a:xfrm flipV="1">
                <a:off x="4248" y="23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2239"/>
              <p:cNvSpPr>
                <a:spLocks noChangeShapeType="1"/>
              </p:cNvSpPr>
              <p:nvPr>
                <p:custDataLst>
                  <p:tags r:id="rId302"/>
                </p:custDataLst>
              </p:nvPr>
            </p:nvSpPr>
            <p:spPr bwMode="auto">
              <a:xfrm flipV="1">
                <a:off x="4248" y="23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2240"/>
              <p:cNvSpPr>
                <a:spLocks noChangeShapeType="1"/>
              </p:cNvSpPr>
              <p:nvPr>
                <p:custDataLst>
                  <p:tags r:id="rId303"/>
                </p:custDataLst>
              </p:nvPr>
            </p:nvSpPr>
            <p:spPr bwMode="auto">
              <a:xfrm flipV="1">
                <a:off x="4248" y="22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Line 2241"/>
              <p:cNvSpPr>
                <a:spLocks noChangeShapeType="1"/>
              </p:cNvSpPr>
              <p:nvPr>
                <p:custDataLst>
                  <p:tags r:id="rId304"/>
                </p:custDataLst>
              </p:nvPr>
            </p:nvSpPr>
            <p:spPr bwMode="auto">
              <a:xfrm flipV="1">
                <a:off x="4248" y="22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Line 2242"/>
              <p:cNvSpPr>
                <a:spLocks noChangeShapeType="1"/>
              </p:cNvSpPr>
              <p:nvPr>
                <p:custDataLst>
                  <p:tags r:id="rId305"/>
                </p:custDataLst>
              </p:nvPr>
            </p:nvSpPr>
            <p:spPr bwMode="auto">
              <a:xfrm flipV="1">
                <a:off x="4248" y="22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2243"/>
              <p:cNvSpPr>
                <a:spLocks noChangeShapeType="1"/>
              </p:cNvSpPr>
              <p:nvPr>
                <p:custDataLst>
                  <p:tags r:id="rId306"/>
                </p:custDataLst>
              </p:nvPr>
            </p:nvSpPr>
            <p:spPr bwMode="auto">
              <a:xfrm flipV="1">
                <a:off x="4248" y="218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2244"/>
              <p:cNvSpPr>
                <a:spLocks noChangeShapeType="1"/>
              </p:cNvSpPr>
              <p:nvPr>
                <p:custDataLst>
                  <p:tags r:id="rId307"/>
                </p:custDataLst>
              </p:nvPr>
            </p:nvSpPr>
            <p:spPr bwMode="auto">
              <a:xfrm flipV="1">
                <a:off x="4248" y="21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2245"/>
              <p:cNvSpPr>
                <a:spLocks noChangeShapeType="1"/>
              </p:cNvSpPr>
              <p:nvPr>
                <p:custDataLst>
                  <p:tags r:id="rId308"/>
                </p:custDataLst>
              </p:nvPr>
            </p:nvSpPr>
            <p:spPr bwMode="auto">
              <a:xfrm flipV="1">
                <a:off x="4248" y="21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Line 2246"/>
              <p:cNvSpPr>
                <a:spLocks noChangeShapeType="1"/>
              </p:cNvSpPr>
              <p:nvPr>
                <p:custDataLst>
                  <p:tags r:id="rId309"/>
                </p:custDataLst>
              </p:nvPr>
            </p:nvSpPr>
            <p:spPr bwMode="auto">
              <a:xfrm flipV="1">
                <a:off x="4248" y="20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Line 2247"/>
              <p:cNvSpPr>
                <a:spLocks noChangeShapeType="1"/>
              </p:cNvSpPr>
              <p:nvPr>
                <p:custDataLst>
                  <p:tags r:id="rId310"/>
                </p:custDataLst>
              </p:nvPr>
            </p:nvSpPr>
            <p:spPr bwMode="auto">
              <a:xfrm flipV="1">
                <a:off x="4248" y="20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Line 2248"/>
              <p:cNvSpPr>
                <a:spLocks noChangeShapeType="1"/>
              </p:cNvSpPr>
              <p:nvPr>
                <p:custDataLst>
                  <p:tags r:id="rId311"/>
                </p:custDataLst>
              </p:nvPr>
            </p:nvSpPr>
            <p:spPr bwMode="auto">
              <a:xfrm flipV="1">
                <a:off x="4248" y="20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Line 2249"/>
              <p:cNvSpPr>
                <a:spLocks noChangeShapeType="1"/>
              </p:cNvSpPr>
              <p:nvPr>
                <p:custDataLst>
                  <p:tags r:id="rId312"/>
                </p:custDataLst>
              </p:nvPr>
            </p:nvSpPr>
            <p:spPr bwMode="auto">
              <a:xfrm flipV="1">
                <a:off x="4248" y="19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Freeform 2250"/>
              <p:cNvSpPr>
                <a:spLocks/>
              </p:cNvSpPr>
              <p:nvPr>
                <p:custDataLst>
                  <p:tags r:id="rId313"/>
                </p:custDataLst>
              </p:nvPr>
            </p:nvSpPr>
            <p:spPr bwMode="auto">
              <a:xfrm>
                <a:off x="4248" y="1959"/>
                <a:ext cx="0" cy="16"/>
              </a:xfrm>
              <a:custGeom>
                <a:avLst/>
                <a:gdLst>
                  <a:gd name="T0" fmla="*/ 2069 h 12"/>
                  <a:gd name="T1" fmla="*/ 491 h 12"/>
                  <a:gd name="T2" fmla="*/ 0 h 12"/>
                  <a:gd name="T3" fmla="*/ 0 60000 65536"/>
                  <a:gd name="T4" fmla="*/ 0 60000 65536"/>
                  <a:gd name="T5" fmla="*/ 0 60000 65536"/>
                  <a:gd name="T6" fmla="*/ 0 h 12"/>
                  <a:gd name="T7" fmla="*/ 12 h 1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12">
                    <a:moveTo>
                      <a:pt x="0" y="12"/>
                    </a:moveTo>
                    <a:lnTo>
                      <a:pt x="0" y="3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Freeform 2251"/>
              <p:cNvSpPr>
                <a:spLocks/>
              </p:cNvSpPr>
              <p:nvPr>
                <p:custDataLst>
                  <p:tags r:id="rId314"/>
                </p:custDataLst>
              </p:nvPr>
            </p:nvSpPr>
            <p:spPr bwMode="auto">
              <a:xfrm>
                <a:off x="4235" y="1930"/>
                <a:ext cx="9" cy="14"/>
              </a:xfrm>
              <a:custGeom>
                <a:avLst/>
                <a:gdLst>
                  <a:gd name="T0" fmla="*/ 631 w 7"/>
                  <a:gd name="T1" fmla="*/ 4351 h 10"/>
                  <a:gd name="T2" fmla="*/ 208 w 7"/>
                  <a:gd name="T3" fmla="*/ 844 h 10"/>
                  <a:gd name="T4" fmla="*/ 0 w 7"/>
                  <a:gd name="T5" fmla="*/ 0 h 10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10"/>
                  <a:gd name="T11" fmla="*/ 7 w 7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10">
                    <a:moveTo>
                      <a:pt x="7" y="10"/>
                    </a:move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Freeform 2252"/>
              <p:cNvSpPr>
                <a:spLocks/>
              </p:cNvSpPr>
              <p:nvPr>
                <p:custDataLst>
                  <p:tags r:id="rId315"/>
                </p:custDataLst>
              </p:nvPr>
            </p:nvSpPr>
            <p:spPr bwMode="auto">
              <a:xfrm>
                <a:off x="4209" y="1912"/>
                <a:ext cx="15" cy="7"/>
              </a:xfrm>
              <a:custGeom>
                <a:avLst/>
                <a:gdLst>
                  <a:gd name="T0" fmla="*/ 2824 w 11"/>
                  <a:gd name="T1" fmla="*/ 2220 h 5"/>
                  <a:gd name="T2" fmla="*/ 779 w 11"/>
                  <a:gd name="T3" fmla="*/ 1 h 5"/>
                  <a:gd name="T4" fmla="*/ 0 w 11"/>
                  <a:gd name="T5" fmla="*/ 0 h 5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5"/>
                  <a:gd name="T11" fmla="*/ 11 w 11"/>
                  <a:gd name="T12" fmla="*/ 5 h 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5">
                    <a:moveTo>
                      <a:pt x="11" y="5"/>
                    </a:moveTo>
                    <a:lnTo>
                      <a:pt x="3" y="1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Line 2253"/>
              <p:cNvSpPr>
                <a:spLocks noChangeShapeType="1"/>
              </p:cNvSpPr>
              <p:nvPr>
                <p:custDataLst>
                  <p:tags r:id="rId316"/>
                </p:custDataLst>
              </p:nvPr>
            </p:nvSpPr>
            <p:spPr bwMode="auto">
              <a:xfrm flipH="1">
                <a:off x="4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Line 2254"/>
              <p:cNvSpPr>
                <a:spLocks noChangeShapeType="1"/>
              </p:cNvSpPr>
              <p:nvPr>
                <p:custDataLst>
                  <p:tags r:id="rId317"/>
                </p:custDataLst>
              </p:nvPr>
            </p:nvSpPr>
            <p:spPr bwMode="auto">
              <a:xfrm flipH="1">
                <a:off x="4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Line 2255"/>
              <p:cNvSpPr>
                <a:spLocks noChangeShapeType="1"/>
              </p:cNvSpPr>
              <p:nvPr>
                <p:custDataLst>
                  <p:tags r:id="rId318"/>
                </p:custDataLst>
              </p:nvPr>
            </p:nvSpPr>
            <p:spPr bwMode="auto">
              <a:xfrm flipH="1">
                <a:off x="4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Line 2256"/>
              <p:cNvSpPr>
                <a:spLocks noChangeShapeType="1"/>
              </p:cNvSpPr>
              <p:nvPr>
                <p:custDataLst>
                  <p:tags r:id="rId319"/>
                </p:custDataLst>
              </p:nvPr>
            </p:nvSpPr>
            <p:spPr bwMode="auto">
              <a:xfrm flipH="1">
                <a:off x="4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Line 2257"/>
              <p:cNvSpPr>
                <a:spLocks noChangeShapeType="1"/>
              </p:cNvSpPr>
              <p:nvPr>
                <p:custDataLst>
                  <p:tags r:id="rId320"/>
                </p:custDataLst>
              </p:nvPr>
            </p:nvSpPr>
            <p:spPr bwMode="auto">
              <a:xfrm flipH="1">
                <a:off x="4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Line 2258"/>
              <p:cNvSpPr>
                <a:spLocks noChangeShapeType="1"/>
              </p:cNvSpPr>
              <p:nvPr>
                <p:custDataLst>
                  <p:tags r:id="rId321"/>
                </p:custDataLst>
              </p:nvPr>
            </p:nvSpPr>
            <p:spPr bwMode="auto">
              <a:xfrm flipH="1">
                <a:off x="4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2259"/>
              <p:cNvSpPr>
                <a:spLocks noChangeShapeType="1"/>
              </p:cNvSpPr>
              <p:nvPr>
                <p:custDataLst>
                  <p:tags r:id="rId322"/>
                </p:custDataLst>
              </p:nvPr>
            </p:nvSpPr>
            <p:spPr bwMode="auto">
              <a:xfrm flipH="1">
                <a:off x="3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2260"/>
              <p:cNvSpPr>
                <a:spLocks noChangeShapeType="1"/>
              </p:cNvSpPr>
              <p:nvPr>
                <p:custDataLst>
                  <p:tags r:id="rId323"/>
                </p:custDataLst>
              </p:nvPr>
            </p:nvSpPr>
            <p:spPr bwMode="auto">
              <a:xfrm flipH="1">
                <a:off x="3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2261"/>
              <p:cNvSpPr>
                <a:spLocks noChangeShapeType="1"/>
              </p:cNvSpPr>
              <p:nvPr>
                <p:custDataLst>
                  <p:tags r:id="rId324"/>
                </p:custDataLst>
              </p:nvPr>
            </p:nvSpPr>
            <p:spPr bwMode="auto">
              <a:xfrm flipH="1">
                <a:off x="3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2262"/>
              <p:cNvSpPr>
                <a:spLocks noChangeShapeType="1"/>
              </p:cNvSpPr>
              <p:nvPr>
                <p:custDataLst>
                  <p:tags r:id="rId325"/>
                </p:custDataLst>
              </p:nvPr>
            </p:nvSpPr>
            <p:spPr bwMode="auto">
              <a:xfrm flipH="1">
                <a:off x="3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2263"/>
              <p:cNvSpPr>
                <a:spLocks noChangeShapeType="1"/>
              </p:cNvSpPr>
              <p:nvPr>
                <p:custDataLst>
                  <p:tags r:id="rId326"/>
                </p:custDataLst>
              </p:nvPr>
            </p:nvSpPr>
            <p:spPr bwMode="auto">
              <a:xfrm flipH="1">
                <a:off x="384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2264"/>
              <p:cNvSpPr>
                <a:spLocks noChangeShapeType="1"/>
              </p:cNvSpPr>
              <p:nvPr>
                <p:custDataLst>
                  <p:tags r:id="rId327"/>
                </p:custDataLst>
              </p:nvPr>
            </p:nvSpPr>
            <p:spPr bwMode="auto">
              <a:xfrm flipH="1">
                <a:off x="3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2265"/>
              <p:cNvSpPr>
                <a:spLocks noChangeShapeType="1"/>
              </p:cNvSpPr>
              <p:nvPr>
                <p:custDataLst>
                  <p:tags r:id="rId328"/>
                </p:custDataLst>
              </p:nvPr>
            </p:nvSpPr>
            <p:spPr bwMode="auto">
              <a:xfrm flipH="1">
                <a:off x="3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2266"/>
              <p:cNvSpPr>
                <a:spLocks noChangeShapeType="1"/>
              </p:cNvSpPr>
              <p:nvPr>
                <p:custDataLst>
                  <p:tags r:id="rId329"/>
                </p:custDataLst>
              </p:nvPr>
            </p:nvSpPr>
            <p:spPr bwMode="auto">
              <a:xfrm flipH="1">
                <a:off x="3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2267"/>
              <p:cNvSpPr>
                <a:spLocks noChangeShapeType="1"/>
              </p:cNvSpPr>
              <p:nvPr>
                <p:custDataLst>
                  <p:tags r:id="rId330"/>
                </p:custDataLst>
              </p:nvPr>
            </p:nvSpPr>
            <p:spPr bwMode="auto">
              <a:xfrm flipH="1">
                <a:off x="3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Line 2268"/>
              <p:cNvSpPr>
                <a:spLocks noChangeShapeType="1"/>
              </p:cNvSpPr>
              <p:nvPr>
                <p:custDataLst>
                  <p:tags r:id="rId331"/>
                </p:custDataLst>
              </p:nvPr>
            </p:nvSpPr>
            <p:spPr bwMode="auto">
              <a:xfrm flipH="1">
                <a:off x="3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Line 2269"/>
              <p:cNvSpPr>
                <a:spLocks noChangeShapeType="1"/>
              </p:cNvSpPr>
              <p:nvPr>
                <p:custDataLst>
                  <p:tags r:id="rId332"/>
                </p:custDataLst>
              </p:nvPr>
            </p:nvSpPr>
            <p:spPr bwMode="auto">
              <a:xfrm flipH="1">
                <a:off x="3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Line 2270"/>
              <p:cNvSpPr>
                <a:spLocks noChangeShapeType="1"/>
              </p:cNvSpPr>
              <p:nvPr>
                <p:custDataLst>
                  <p:tags r:id="rId333"/>
                </p:custDataLst>
              </p:nvPr>
            </p:nvSpPr>
            <p:spPr bwMode="auto">
              <a:xfrm flipH="1">
                <a:off x="3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Line 2271"/>
              <p:cNvSpPr>
                <a:spLocks noChangeShapeType="1"/>
              </p:cNvSpPr>
              <p:nvPr>
                <p:custDataLst>
                  <p:tags r:id="rId334"/>
                </p:custDataLst>
              </p:nvPr>
            </p:nvSpPr>
            <p:spPr bwMode="auto">
              <a:xfrm flipH="1">
                <a:off x="3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Line 2272"/>
              <p:cNvSpPr>
                <a:spLocks noChangeShapeType="1"/>
              </p:cNvSpPr>
              <p:nvPr>
                <p:custDataLst>
                  <p:tags r:id="rId335"/>
                </p:custDataLst>
              </p:nvPr>
            </p:nvSpPr>
            <p:spPr bwMode="auto">
              <a:xfrm flipH="1">
                <a:off x="3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Line 2273"/>
              <p:cNvSpPr>
                <a:spLocks noChangeShapeType="1"/>
              </p:cNvSpPr>
              <p:nvPr>
                <p:custDataLst>
                  <p:tags r:id="rId336"/>
                </p:custDataLst>
              </p:nvPr>
            </p:nvSpPr>
            <p:spPr bwMode="auto">
              <a:xfrm flipH="1">
                <a:off x="3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Line 2274"/>
              <p:cNvSpPr>
                <a:spLocks noChangeShapeType="1"/>
              </p:cNvSpPr>
              <p:nvPr>
                <p:custDataLst>
                  <p:tags r:id="rId337"/>
                </p:custDataLst>
              </p:nvPr>
            </p:nvSpPr>
            <p:spPr bwMode="auto">
              <a:xfrm flipH="1">
                <a:off x="3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Line 2275"/>
              <p:cNvSpPr>
                <a:spLocks noChangeShapeType="1"/>
              </p:cNvSpPr>
              <p:nvPr>
                <p:custDataLst>
                  <p:tags r:id="rId338"/>
                </p:custDataLst>
              </p:nvPr>
            </p:nvSpPr>
            <p:spPr bwMode="auto">
              <a:xfrm flipH="1">
                <a:off x="3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Line 2276"/>
              <p:cNvSpPr>
                <a:spLocks noChangeShapeType="1"/>
              </p:cNvSpPr>
              <p:nvPr>
                <p:custDataLst>
                  <p:tags r:id="rId339"/>
                </p:custDataLst>
              </p:nvPr>
            </p:nvSpPr>
            <p:spPr bwMode="auto">
              <a:xfrm flipH="1">
                <a:off x="3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Line 2277"/>
              <p:cNvSpPr>
                <a:spLocks noChangeShapeType="1"/>
              </p:cNvSpPr>
              <p:nvPr>
                <p:custDataLst>
                  <p:tags r:id="rId340"/>
                </p:custDataLst>
              </p:nvPr>
            </p:nvSpPr>
            <p:spPr bwMode="auto">
              <a:xfrm flipH="1">
                <a:off x="338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Line 2278"/>
              <p:cNvSpPr>
                <a:spLocks noChangeShapeType="1"/>
              </p:cNvSpPr>
              <p:nvPr>
                <p:custDataLst>
                  <p:tags r:id="rId341"/>
                </p:custDataLst>
              </p:nvPr>
            </p:nvSpPr>
            <p:spPr bwMode="auto">
              <a:xfrm flipH="1">
                <a:off x="3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Line 2279"/>
              <p:cNvSpPr>
                <a:spLocks noChangeShapeType="1"/>
              </p:cNvSpPr>
              <p:nvPr>
                <p:custDataLst>
                  <p:tags r:id="rId342"/>
                </p:custDataLst>
              </p:nvPr>
            </p:nvSpPr>
            <p:spPr bwMode="auto">
              <a:xfrm flipH="1">
                <a:off x="332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Line 2280"/>
              <p:cNvSpPr>
                <a:spLocks noChangeShapeType="1"/>
              </p:cNvSpPr>
              <p:nvPr>
                <p:custDataLst>
                  <p:tags r:id="rId343"/>
                </p:custDataLst>
              </p:nvPr>
            </p:nvSpPr>
            <p:spPr bwMode="auto">
              <a:xfrm flipH="1">
                <a:off x="329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Line 2281"/>
              <p:cNvSpPr>
                <a:spLocks noChangeShapeType="1"/>
              </p:cNvSpPr>
              <p:nvPr>
                <p:custDataLst>
                  <p:tags r:id="rId344"/>
                </p:custDataLst>
              </p:nvPr>
            </p:nvSpPr>
            <p:spPr bwMode="auto">
              <a:xfrm flipH="1">
                <a:off x="325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Line 2282"/>
              <p:cNvSpPr>
                <a:spLocks noChangeShapeType="1"/>
              </p:cNvSpPr>
              <p:nvPr>
                <p:custDataLst>
                  <p:tags r:id="rId345"/>
                </p:custDataLst>
              </p:nvPr>
            </p:nvSpPr>
            <p:spPr bwMode="auto">
              <a:xfrm flipH="1">
                <a:off x="322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Line 2283"/>
              <p:cNvSpPr>
                <a:spLocks noChangeShapeType="1"/>
              </p:cNvSpPr>
              <p:nvPr>
                <p:custDataLst>
                  <p:tags r:id="rId346"/>
                </p:custDataLst>
              </p:nvPr>
            </p:nvSpPr>
            <p:spPr bwMode="auto">
              <a:xfrm flipH="1">
                <a:off x="319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Line 2284"/>
              <p:cNvSpPr>
                <a:spLocks noChangeShapeType="1"/>
              </p:cNvSpPr>
              <p:nvPr>
                <p:custDataLst>
                  <p:tags r:id="rId347"/>
                </p:custDataLst>
              </p:nvPr>
            </p:nvSpPr>
            <p:spPr bwMode="auto">
              <a:xfrm flipH="1">
                <a:off x="316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Line 2285"/>
              <p:cNvSpPr>
                <a:spLocks noChangeShapeType="1"/>
              </p:cNvSpPr>
              <p:nvPr>
                <p:custDataLst>
                  <p:tags r:id="rId348"/>
                </p:custDataLst>
              </p:nvPr>
            </p:nvSpPr>
            <p:spPr bwMode="auto">
              <a:xfrm flipH="1">
                <a:off x="312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Line 2286"/>
              <p:cNvSpPr>
                <a:spLocks noChangeShapeType="1"/>
              </p:cNvSpPr>
              <p:nvPr>
                <p:custDataLst>
                  <p:tags r:id="rId349"/>
                </p:custDataLst>
              </p:nvPr>
            </p:nvSpPr>
            <p:spPr bwMode="auto">
              <a:xfrm flipH="1">
                <a:off x="309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Line 2287"/>
              <p:cNvSpPr>
                <a:spLocks noChangeShapeType="1"/>
              </p:cNvSpPr>
              <p:nvPr>
                <p:custDataLst>
                  <p:tags r:id="rId350"/>
                </p:custDataLst>
              </p:nvPr>
            </p:nvSpPr>
            <p:spPr bwMode="auto">
              <a:xfrm flipH="1">
                <a:off x="306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Line 2288"/>
              <p:cNvSpPr>
                <a:spLocks noChangeShapeType="1"/>
              </p:cNvSpPr>
              <p:nvPr>
                <p:custDataLst>
                  <p:tags r:id="rId351"/>
                </p:custDataLst>
              </p:nvPr>
            </p:nvSpPr>
            <p:spPr bwMode="auto">
              <a:xfrm flipH="1">
                <a:off x="302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Line 2289"/>
              <p:cNvSpPr>
                <a:spLocks noChangeShapeType="1"/>
              </p:cNvSpPr>
              <p:nvPr>
                <p:custDataLst>
                  <p:tags r:id="rId352"/>
                </p:custDataLst>
              </p:nvPr>
            </p:nvSpPr>
            <p:spPr bwMode="auto">
              <a:xfrm flipH="1">
                <a:off x="299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2290"/>
              <p:cNvSpPr>
                <a:spLocks noChangeShapeType="1"/>
              </p:cNvSpPr>
              <p:nvPr>
                <p:custDataLst>
                  <p:tags r:id="rId353"/>
                </p:custDataLst>
              </p:nvPr>
            </p:nvSpPr>
            <p:spPr bwMode="auto">
              <a:xfrm flipH="1">
                <a:off x="296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2291"/>
              <p:cNvSpPr>
                <a:spLocks noChangeShapeType="1"/>
              </p:cNvSpPr>
              <p:nvPr>
                <p:custDataLst>
                  <p:tags r:id="rId354"/>
                </p:custDataLst>
              </p:nvPr>
            </p:nvSpPr>
            <p:spPr bwMode="auto">
              <a:xfrm flipH="1">
                <a:off x="293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Line 2292"/>
              <p:cNvSpPr>
                <a:spLocks noChangeShapeType="1"/>
              </p:cNvSpPr>
              <p:nvPr>
                <p:custDataLst>
                  <p:tags r:id="rId355"/>
                </p:custDataLst>
              </p:nvPr>
            </p:nvSpPr>
            <p:spPr bwMode="auto">
              <a:xfrm flipH="1">
                <a:off x="289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Line 2293"/>
              <p:cNvSpPr>
                <a:spLocks noChangeShapeType="1"/>
              </p:cNvSpPr>
              <p:nvPr>
                <p:custDataLst>
                  <p:tags r:id="rId356"/>
                </p:custDataLst>
              </p:nvPr>
            </p:nvSpPr>
            <p:spPr bwMode="auto">
              <a:xfrm flipH="1">
                <a:off x="286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Line 2294"/>
              <p:cNvSpPr>
                <a:spLocks noChangeShapeType="1"/>
              </p:cNvSpPr>
              <p:nvPr>
                <p:custDataLst>
                  <p:tags r:id="rId357"/>
                </p:custDataLst>
              </p:nvPr>
            </p:nvSpPr>
            <p:spPr bwMode="auto">
              <a:xfrm flipH="1">
                <a:off x="283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Line 2295"/>
              <p:cNvSpPr>
                <a:spLocks noChangeShapeType="1"/>
              </p:cNvSpPr>
              <p:nvPr>
                <p:custDataLst>
                  <p:tags r:id="rId358"/>
                </p:custDataLst>
              </p:nvPr>
            </p:nvSpPr>
            <p:spPr bwMode="auto">
              <a:xfrm flipH="1">
                <a:off x="279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Line 2296"/>
              <p:cNvSpPr>
                <a:spLocks noChangeShapeType="1"/>
              </p:cNvSpPr>
              <p:nvPr>
                <p:custDataLst>
                  <p:tags r:id="rId359"/>
                </p:custDataLst>
              </p:nvPr>
            </p:nvSpPr>
            <p:spPr bwMode="auto">
              <a:xfrm flipH="1">
                <a:off x="276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Line 2297"/>
              <p:cNvSpPr>
                <a:spLocks noChangeShapeType="1"/>
              </p:cNvSpPr>
              <p:nvPr>
                <p:custDataLst>
                  <p:tags r:id="rId360"/>
                </p:custDataLst>
              </p:nvPr>
            </p:nvSpPr>
            <p:spPr bwMode="auto">
              <a:xfrm flipH="1">
                <a:off x="273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Line 2298"/>
              <p:cNvSpPr>
                <a:spLocks noChangeShapeType="1"/>
              </p:cNvSpPr>
              <p:nvPr>
                <p:custDataLst>
                  <p:tags r:id="rId361"/>
                </p:custDataLst>
              </p:nvPr>
            </p:nvSpPr>
            <p:spPr bwMode="auto">
              <a:xfrm flipH="1">
                <a:off x="270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Line 2299"/>
              <p:cNvSpPr>
                <a:spLocks noChangeShapeType="1"/>
              </p:cNvSpPr>
              <p:nvPr>
                <p:custDataLst>
                  <p:tags r:id="rId362"/>
                </p:custDataLst>
              </p:nvPr>
            </p:nvSpPr>
            <p:spPr bwMode="auto">
              <a:xfrm flipH="1">
                <a:off x="266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Line 2300"/>
              <p:cNvSpPr>
                <a:spLocks noChangeShapeType="1"/>
              </p:cNvSpPr>
              <p:nvPr>
                <p:custDataLst>
                  <p:tags r:id="rId363"/>
                </p:custDataLst>
              </p:nvPr>
            </p:nvSpPr>
            <p:spPr bwMode="auto">
              <a:xfrm flipH="1">
                <a:off x="263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Line 2301"/>
              <p:cNvSpPr>
                <a:spLocks noChangeShapeType="1"/>
              </p:cNvSpPr>
              <p:nvPr>
                <p:custDataLst>
                  <p:tags r:id="rId364"/>
                </p:custDataLst>
              </p:nvPr>
            </p:nvSpPr>
            <p:spPr bwMode="auto">
              <a:xfrm flipH="1">
                <a:off x="2602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Line 2302"/>
              <p:cNvSpPr>
                <a:spLocks noChangeShapeType="1"/>
              </p:cNvSpPr>
              <p:nvPr>
                <p:custDataLst>
                  <p:tags r:id="rId365"/>
                </p:custDataLst>
              </p:nvPr>
            </p:nvSpPr>
            <p:spPr bwMode="auto">
              <a:xfrm flipH="1">
                <a:off x="256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Line 2303"/>
              <p:cNvSpPr>
                <a:spLocks noChangeShapeType="1"/>
              </p:cNvSpPr>
              <p:nvPr>
                <p:custDataLst>
                  <p:tags r:id="rId366"/>
                </p:custDataLst>
              </p:nvPr>
            </p:nvSpPr>
            <p:spPr bwMode="auto">
              <a:xfrm flipH="1">
                <a:off x="253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Line 2304"/>
              <p:cNvSpPr>
                <a:spLocks noChangeShapeType="1"/>
              </p:cNvSpPr>
              <p:nvPr>
                <p:custDataLst>
                  <p:tags r:id="rId367"/>
                </p:custDataLst>
              </p:nvPr>
            </p:nvSpPr>
            <p:spPr bwMode="auto">
              <a:xfrm flipH="1">
                <a:off x="250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Line 2305"/>
              <p:cNvSpPr>
                <a:spLocks noChangeShapeType="1"/>
              </p:cNvSpPr>
              <p:nvPr>
                <p:custDataLst>
                  <p:tags r:id="rId368"/>
                </p:custDataLst>
              </p:nvPr>
            </p:nvSpPr>
            <p:spPr bwMode="auto">
              <a:xfrm flipH="1">
                <a:off x="247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Line 2306"/>
              <p:cNvSpPr>
                <a:spLocks noChangeShapeType="1"/>
              </p:cNvSpPr>
              <p:nvPr>
                <p:custDataLst>
                  <p:tags r:id="rId369"/>
                </p:custDataLst>
              </p:nvPr>
            </p:nvSpPr>
            <p:spPr bwMode="auto">
              <a:xfrm flipH="1">
                <a:off x="243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Line 2307"/>
              <p:cNvSpPr>
                <a:spLocks noChangeShapeType="1"/>
              </p:cNvSpPr>
              <p:nvPr>
                <p:custDataLst>
                  <p:tags r:id="rId370"/>
                </p:custDataLst>
              </p:nvPr>
            </p:nvSpPr>
            <p:spPr bwMode="auto">
              <a:xfrm flipH="1">
                <a:off x="240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Line 2308"/>
              <p:cNvSpPr>
                <a:spLocks noChangeShapeType="1"/>
              </p:cNvSpPr>
              <p:nvPr>
                <p:custDataLst>
                  <p:tags r:id="rId371"/>
                </p:custDataLst>
              </p:nvPr>
            </p:nvSpPr>
            <p:spPr bwMode="auto">
              <a:xfrm flipH="1">
                <a:off x="237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Line 2309"/>
              <p:cNvSpPr>
                <a:spLocks noChangeShapeType="1"/>
              </p:cNvSpPr>
              <p:nvPr>
                <p:custDataLst>
                  <p:tags r:id="rId372"/>
                </p:custDataLst>
              </p:nvPr>
            </p:nvSpPr>
            <p:spPr bwMode="auto">
              <a:xfrm flipH="1">
                <a:off x="234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Line 2310"/>
              <p:cNvSpPr>
                <a:spLocks noChangeShapeType="1"/>
              </p:cNvSpPr>
              <p:nvPr>
                <p:custDataLst>
                  <p:tags r:id="rId373"/>
                </p:custDataLst>
              </p:nvPr>
            </p:nvSpPr>
            <p:spPr bwMode="auto">
              <a:xfrm flipH="1">
                <a:off x="230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Line 2311"/>
              <p:cNvSpPr>
                <a:spLocks noChangeShapeType="1"/>
              </p:cNvSpPr>
              <p:nvPr>
                <p:custDataLst>
                  <p:tags r:id="rId374"/>
                </p:custDataLst>
              </p:nvPr>
            </p:nvSpPr>
            <p:spPr bwMode="auto">
              <a:xfrm flipH="1">
                <a:off x="227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Line 2312"/>
              <p:cNvSpPr>
                <a:spLocks noChangeShapeType="1"/>
              </p:cNvSpPr>
              <p:nvPr>
                <p:custDataLst>
                  <p:tags r:id="rId375"/>
                </p:custDataLst>
              </p:nvPr>
            </p:nvSpPr>
            <p:spPr bwMode="auto">
              <a:xfrm flipH="1">
                <a:off x="224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Line 2313"/>
              <p:cNvSpPr>
                <a:spLocks noChangeShapeType="1"/>
              </p:cNvSpPr>
              <p:nvPr>
                <p:custDataLst>
                  <p:tags r:id="rId376"/>
                </p:custDataLst>
              </p:nvPr>
            </p:nvSpPr>
            <p:spPr bwMode="auto">
              <a:xfrm flipH="1">
                <a:off x="220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Line 2314"/>
              <p:cNvSpPr>
                <a:spLocks noChangeShapeType="1"/>
              </p:cNvSpPr>
              <p:nvPr>
                <p:custDataLst>
                  <p:tags r:id="rId377"/>
                </p:custDataLst>
              </p:nvPr>
            </p:nvSpPr>
            <p:spPr bwMode="auto">
              <a:xfrm flipH="1">
                <a:off x="217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Line 2315"/>
              <p:cNvSpPr>
                <a:spLocks noChangeShapeType="1"/>
              </p:cNvSpPr>
              <p:nvPr>
                <p:custDataLst>
                  <p:tags r:id="rId378"/>
                </p:custDataLst>
              </p:nvPr>
            </p:nvSpPr>
            <p:spPr bwMode="auto">
              <a:xfrm flipH="1">
                <a:off x="2143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Line 2316"/>
              <p:cNvSpPr>
                <a:spLocks noChangeShapeType="1"/>
              </p:cNvSpPr>
              <p:nvPr>
                <p:custDataLst>
                  <p:tags r:id="rId379"/>
                </p:custDataLst>
              </p:nvPr>
            </p:nvSpPr>
            <p:spPr bwMode="auto">
              <a:xfrm flipH="1">
                <a:off x="211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Line 2317"/>
              <p:cNvSpPr>
                <a:spLocks noChangeShapeType="1"/>
              </p:cNvSpPr>
              <p:nvPr>
                <p:custDataLst>
                  <p:tags r:id="rId380"/>
                </p:custDataLst>
              </p:nvPr>
            </p:nvSpPr>
            <p:spPr bwMode="auto">
              <a:xfrm flipH="1">
                <a:off x="2078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Line 2318"/>
              <p:cNvSpPr>
                <a:spLocks noChangeShapeType="1"/>
              </p:cNvSpPr>
              <p:nvPr>
                <p:custDataLst>
                  <p:tags r:id="rId381"/>
                </p:custDataLst>
              </p:nvPr>
            </p:nvSpPr>
            <p:spPr bwMode="auto">
              <a:xfrm flipH="1">
                <a:off x="204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Line 2319"/>
              <p:cNvSpPr>
                <a:spLocks noChangeShapeType="1"/>
              </p:cNvSpPr>
              <p:nvPr>
                <p:custDataLst>
                  <p:tags r:id="rId382"/>
                </p:custDataLst>
              </p:nvPr>
            </p:nvSpPr>
            <p:spPr bwMode="auto">
              <a:xfrm flipH="1">
                <a:off x="201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Line 2320"/>
              <p:cNvSpPr>
                <a:spLocks noChangeShapeType="1"/>
              </p:cNvSpPr>
              <p:nvPr>
                <p:custDataLst>
                  <p:tags r:id="rId383"/>
                </p:custDataLst>
              </p:nvPr>
            </p:nvSpPr>
            <p:spPr bwMode="auto">
              <a:xfrm flipH="1">
                <a:off x="197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Line 2321"/>
              <p:cNvSpPr>
                <a:spLocks noChangeShapeType="1"/>
              </p:cNvSpPr>
              <p:nvPr>
                <p:custDataLst>
                  <p:tags r:id="rId384"/>
                </p:custDataLst>
              </p:nvPr>
            </p:nvSpPr>
            <p:spPr bwMode="auto">
              <a:xfrm flipH="1">
                <a:off x="194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Line 2322"/>
              <p:cNvSpPr>
                <a:spLocks noChangeShapeType="1"/>
              </p:cNvSpPr>
              <p:nvPr>
                <p:custDataLst>
                  <p:tags r:id="rId385"/>
                </p:custDataLst>
              </p:nvPr>
            </p:nvSpPr>
            <p:spPr bwMode="auto">
              <a:xfrm flipH="1">
                <a:off x="1914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Line 2323"/>
              <p:cNvSpPr>
                <a:spLocks noChangeShapeType="1"/>
              </p:cNvSpPr>
              <p:nvPr>
                <p:custDataLst>
                  <p:tags r:id="rId386"/>
                </p:custDataLst>
              </p:nvPr>
            </p:nvSpPr>
            <p:spPr bwMode="auto">
              <a:xfrm flipH="1">
                <a:off x="1881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Line 2324"/>
              <p:cNvSpPr>
                <a:spLocks noChangeShapeType="1"/>
              </p:cNvSpPr>
              <p:nvPr>
                <p:custDataLst>
                  <p:tags r:id="rId387"/>
                </p:custDataLst>
              </p:nvPr>
            </p:nvSpPr>
            <p:spPr bwMode="auto">
              <a:xfrm flipH="1">
                <a:off x="1848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Line 2325"/>
              <p:cNvSpPr>
                <a:spLocks noChangeShapeType="1"/>
              </p:cNvSpPr>
              <p:nvPr>
                <p:custDataLst>
                  <p:tags r:id="rId388"/>
                </p:custDataLst>
              </p:nvPr>
            </p:nvSpPr>
            <p:spPr bwMode="auto">
              <a:xfrm flipH="1">
                <a:off x="1815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Line 2326"/>
              <p:cNvSpPr>
                <a:spLocks noChangeShapeType="1"/>
              </p:cNvSpPr>
              <p:nvPr>
                <p:custDataLst>
                  <p:tags r:id="rId389"/>
                </p:custDataLst>
              </p:nvPr>
            </p:nvSpPr>
            <p:spPr bwMode="auto">
              <a:xfrm flipH="1">
                <a:off x="178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Line 2327"/>
              <p:cNvSpPr>
                <a:spLocks noChangeShapeType="1"/>
              </p:cNvSpPr>
              <p:nvPr>
                <p:custDataLst>
                  <p:tags r:id="rId390"/>
                </p:custDataLst>
              </p:nvPr>
            </p:nvSpPr>
            <p:spPr bwMode="auto">
              <a:xfrm flipH="1">
                <a:off x="1750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Line 2328"/>
              <p:cNvSpPr>
                <a:spLocks noChangeShapeType="1"/>
              </p:cNvSpPr>
              <p:nvPr>
                <p:custDataLst>
                  <p:tags r:id="rId391"/>
                </p:custDataLst>
              </p:nvPr>
            </p:nvSpPr>
            <p:spPr bwMode="auto">
              <a:xfrm flipH="1">
                <a:off x="1717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Line 2329"/>
              <p:cNvSpPr>
                <a:spLocks noChangeShapeType="1"/>
              </p:cNvSpPr>
              <p:nvPr>
                <p:custDataLst>
                  <p:tags r:id="rId392"/>
                </p:custDataLst>
              </p:nvPr>
            </p:nvSpPr>
            <p:spPr bwMode="auto">
              <a:xfrm flipH="1">
                <a:off x="1684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Line 2330"/>
              <p:cNvSpPr>
                <a:spLocks noChangeShapeType="1"/>
              </p:cNvSpPr>
              <p:nvPr>
                <p:custDataLst>
                  <p:tags r:id="rId393"/>
                </p:custDataLst>
              </p:nvPr>
            </p:nvSpPr>
            <p:spPr bwMode="auto">
              <a:xfrm flipH="1">
                <a:off x="1651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Line 2331"/>
              <p:cNvSpPr>
                <a:spLocks noChangeShapeType="1"/>
              </p:cNvSpPr>
              <p:nvPr>
                <p:custDataLst>
                  <p:tags r:id="rId394"/>
                </p:custDataLst>
              </p:nvPr>
            </p:nvSpPr>
            <p:spPr bwMode="auto">
              <a:xfrm flipH="1">
                <a:off x="1619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Line 2332"/>
              <p:cNvSpPr>
                <a:spLocks noChangeShapeType="1"/>
              </p:cNvSpPr>
              <p:nvPr>
                <p:custDataLst>
                  <p:tags r:id="rId395"/>
                </p:custDataLst>
              </p:nvPr>
            </p:nvSpPr>
            <p:spPr bwMode="auto">
              <a:xfrm flipH="1">
                <a:off x="1586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Line 2333"/>
              <p:cNvSpPr>
                <a:spLocks noChangeShapeType="1"/>
              </p:cNvSpPr>
              <p:nvPr>
                <p:custDataLst>
                  <p:tags r:id="rId396"/>
                </p:custDataLst>
              </p:nvPr>
            </p:nvSpPr>
            <p:spPr bwMode="auto">
              <a:xfrm flipH="1">
                <a:off x="1553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Line 2334"/>
              <p:cNvSpPr>
                <a:spLocks noChangeShapeType="1"/>
              </p:cNvSpPr>
              <p:nvPr>
                <p:custDataLst>
                  <p:tags r:id="rId397"/>
                </p:custDataLst>
              </p:nvPr>
            </p:nvSpPr>
            <p:spPr bwMode="auto">
              <a:xfrm flipH="1">
                <a:off x="1520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Line 2335"/>
              <p:cNvSpPr>
                <a:spLocks noChangeShapeType="1"/>
              </p:cNvSpPr>
              <p:nvPr>
                <p:custDataLst>
                  <p:tags r:id="rId398"/>
                </p:custDataLst>
              </p:nvPr>
            </p:nvSpPr>
            <p:spPr bwMode="auto">
              <a:xfrm flipH="1">
                <a:off x="1487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Line 2336"/>
              <p:cNvSpPr>
                <a:spLocks noChangeShapeType="1"/>
              </p:cNvSpPr>
              <p:nvPr>
                <p:custDataLst>
                  <p:tags r:id="rId399"/>
                </p:custDataLst>
              </p:nvPr>
            </p:nvSpPr>
            <p:spPr bwMode="auto">
              <a:xfrm flipH="1">
                <a:off x="1455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Line 2337"/>
              <p:cNvSpPr>
                <a:spLocks noChangeShapeType="1"/>
              </p:cNvSpPr>
              <p:nvPr>
                <p:custDataLst>
                  <p:tags r:id="rId400"/>
                </p:custDataLst>
              </p:nvPr>
            </p:nvSpPr>
            <p:spPr bwMode="auto">
              <a:xfrm flipH="1">
                <a:off x="1422" y="1911"/>
                <a:ext cx="16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Line 2338"/>
              <p:cNvSpPr>
                <a:spLocks noChangeShapeType="1"/>
              </p:cNvSpPr>
              <p:nvPr>
                <p:custDataLst>
                  <p:tags r:id="rId401"/>
                </p:custDataLst>
              </p:nvPr>
            </p:nvSpPr>
            <p:spPr bwMode="auto">
              <a:xfrm flipH="1">
                <a:off x="1389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Line 2339"/>
              <p:cNvSpPr>
                <a:spLocks noChangeShapeType="1"/>
              </p:cNvSpPr>
              <p:nvPr>
                <p:custDataLst>
                  <p:tags r:id="rId402"/>
                </p:custDataLst>
              </p:nvPr>
            </p:nvSpPr>
            <p:spPr bwMode="auto">
              <a:xfrm flipH="1">
                <a:off x="1356" y="1911"/>
                <a:ext cx="17" cy="0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Freeform 2340"/>
              <p:cNvSpPr>
                <a:spLocks/>
              </p:cNvSpPr>
              <p:nvPr>
                <p:custDataLst>
                  <p:tags r:id="rId403"/>
                </p:custDataLst>
              </p:nvPr>
            </p:nvSpPr>
            <p:spPr bwMode="auto">
              <a:xfrm>
                <a:off x="1324" y="1911"/>
                <a:ext cx="16" cy="0"/>
              </a:xfrm>
              <a:custGeom>
                <a:avLst/>
                <a:gdLst>
                  <a:gd name="T0" fmla="*/ 2069 w 12"/>
                  <a:gd name="T1" fmla="*/ 491 w 12"/>
                  <a:gd name="T2" fmla="*/ 0 w 12"/>
                  <a:gd name="T3" fmla="*/ 0 60000 65536"/>
                  <a:gd name="T4" fmla="*/ 0 60000 65536"/>
                  <a:gd name="T5" fmla="*/ 0 60000 65536"/>
                  <a:gd name="T6" fmla="*/ 0 w 12"/>
                  <a:gd name="T7" fmla="*/ 12 w 12"/>
                </a:gdLst>
                <a:ahLst/>
                <a:cxnLst>
                  <a:cxn ang="T3">
                    <a:pos x="T0" y="0"/>
                  </a:cxn>
                  <a:cxn ang="T4">
                    <a:pos x="T1" y="0"/>
                  </a:cxn>
                  <a:cxn ang="T5">
                    <a:pos x="T2" y="0"/>
                  </a:cxn>
                </a:cxnLst>
                <a:rect l="T6" t="0" r="T7" b="0"/>
                <a:pathLst>
                  <a:path w="12">
                    <a:moveTo>
                      <a:pt x="12" y="0"/>
                    </a:move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Freeform 2341"/>
              <p:cNvSpPr>
                <a:spLocks/>
              </p:cNvSpPr>
              <p:nvPr>
                <p:custDataLst>
                  <p:tags r:id="rId404"/>
                </p:custDataLst>
              </p:nvPr>
            </p:nvSpPr>
            <p:spPr bwMode="auto">
              <a:xfrm>
                <a:off x="1295" y="1915"/>
                <a:ext cx="14" cy="8"/>
              </a:xfrm>
              <a:custGeom>
                <a:avLst/>
                <a:gdLst>
                  <a:gd name="T0" fmla="*/ 4351 w 10"/>
                  <a:gd name="T1" fmla="*/ 0 h 6"/>
                  <a:gd name="T2" fmla="*/ 844 w 10"/>
                  <a:gd name="T3" fmla="*/ 655 h 6"/>
                  <a:gd name="T4" fmla="*/ 0 w 10"/>
                  <a:gd name="T5" fmla="*/ 1129 h 6"/>
                  <a:gd name="T6" fmla="*/ 0 60000 65536"/>
                  <a:gd name="T7" fmla="*/ 0 60000 65536"/>
                  <a:gd name="T8" fmla="*/ 0 60000 65536"/>
                  <a:gd name="T9" fmla="*/ 0 w 10"/>
                  <a:gd name="T10" fmla="*/ 0 h 6"/>
                  <a:gd name="T11" fmla="*/ 10 w 10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0" h="6">
                    <a:moveTo>
                      <a:pt x="10" y="0"/>
                    </a:moveTo>
                    <a:lnTo>
                      <a:pt x="2" y="4"/>
                    </a:lnTo>
                    <a:lnTo>
                      <a:pt x="0" y="6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Freeform 2342"/>
              <p:cNvSpPr>
                <a:spLocks/>
              </p:cNvSpPr>
              <p:nvPr>
                <p:custDataLst>
                  <p:tags r:id="rId405"/>
                </p:custDataLst>
              </p:nvPr>
            </p:nvSpPr>
            <p:spPr bwMode="auto">
              <a:xfrm>
                <a:off x="1278" y="1935"/>
                <a:ext cx="7" cy="15"/>
              </a:xfrm>
              <a:custGeom>
                <a:avLst/>
                <a:gdLst>
                  <a:gd name="T0" fmla="*/ 2220 w 5"/>
                  <a:gd name="T1" fmla="*/ 0 h 11"/>
                  <a:gd name="T2" fmla="*/ 0 w 5"/>
                  <a:gd name="T3" fmla="*/ 2071 h 11"/>
                  <a:gd name="T4" fmla="*/ 0 w 5"/>
                  <a:gd name="T5" fmla="*/ 2824 h 11"/>
                  <a:gd name="T6" fmla="*/ 0 60000 65536"/>
                  <a:gd name="T7" fmla="*/ 0 60000 65536"/>
                  <a:gd name="T8" fmla="*/ 0 60000 65536"/>
                  <a:gd name="T9" fmla="*/ 0 w 5"/>
                  <a:gd name="T10" fmla="*/ 0 h 11"/>
                  <a:gd name="T11" fmla="*/ 5 w 5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" h="11">
                    <a:moveTo>
                      <a:pt x="5" y="0"/>
                    </a:moveTo>
                    <a:lnTo>
                      <a:pt x="0" y="8"/>
                    </a:lnTo>
                    <a:lnTo>
                      <a:pt x="0" y="11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Line 2343"/>
              <p:cNvSpPr>
                <a:spLocks noChangeShapeType="1"/>
              </p:cNvSpPr>
              <p:nvPr>
                <p:custDataLst>
                  <p:tags r:id="rId406"/>
                </p:custDataLst>
              </p:nvPr>
            </p:nvSpPr>
            <p:spPr bwMode="auto">
              <a:xfrm>
                <a:off x="1276" y="1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Line 2344"/>
              <p:cNvSpPr>
                <a:spLocks noChangeShapeType="1"/>
              </p:cNvSpPr>
              <p:nvPr>
                <p:custDataLst>
                  <p:tags r:id="rId407"/>
                </p:custDataLst>
              </p:nvPr>
            </p:nvSpPr>
            <p:spPr bwMode="auto">
              <a:xfrm>
                <a:off x="1276" y="200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Line 2345"/>
              <p:cNvSpPr>
                <a:spLocks noChangeShapeType="1"/>
              </p:cNvSpPr>
              <p:nvPr>
                <p:custDataLst>
                  <p:tags r:id="rId408"/>
                </p:custDataLst>
              </p:nvPr>
            </p:nvSpPr>
            <p:spPr bwMode="auto">
              <a:xfrm>
                <a:off x="1276" y="2032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Line 2346"/>
              <p:cNvSpPr>
                <a:spLocks noChangeShapeType="1"/>
              </p:cNvSpPr>
              <p:nvPr>
                <p:custDataLst>
                  <p:tags r:id="rId409"/>
                </p:custDataLst>
              </p:nvPr>
            </p:nvSpPr>
            <p:spPr bwMode="auto">
              <a:xfrm>
                <a:off x="1276" y="206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Line 2347"/>
              <p:cNvSpPr>
                <a:spLocks noChangeShapeType="1"/>
              </p:cNvSpPr>
              <p:nvPr>
                <p:custDataLst>
                  <p:tags r:id="rId410"/>
                </p:custDataLst>
              </p:nvPr>
            </p:nvSpPr>
            <p:spPr bwMode="auto">
              <a:xfrm>
                <a:off x="1276" y="209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Line 2348"/>
              <p:cNvSpPr>
                <a:spLocks noChangeShapeType="1"/>
              </p:cNvSpPr>
              <p:nvPr>
                <p:custDataLst>
                  <p:tags r:id="rId411"/>
                </p:custDataLst>
              </p:nvPr>
            </p:nvSpPr>
            <p:spPr bwMode="auto">
              <a:xfrm>
                <a:off x="1276" y="213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Line 2349"/>
              <p:cNvSpPr>
                <a:spLocks noChangeShapeType="1"/>
              </p:cNvSpPr>
              <p:nvPr>
                <p:custDataLst>
                  <p:tags r:id="rId412"/>
                </p:custDataLst>
              </p:nvPr>
            </p:nvSpPr>
            <p:spPr bwMode="auto">
              <a:xfrm>
                <a:off x="1276" y="216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Line 2350"/>
              <p:cNvSpPr>
                <a:spLocks noChangeShapeType="1"/>
              </p:cNvSpPr>
              <p:nvPr>
                <p:custDataLst>
                  <p:tags r:id="rId413"/>
                </p:custDataLst>
              </p:nvPr>
            </p:nvSpPr>
            <p:spPr bwMode="auto">
              <a:xfrm>
                <a:off x="1276" y="219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Line 2351"/>
              <p:cNvSpPr>
                <a:spLocks noChangeShapeType="1"/>
              </p:cNvSpPr>
              <p:nvPr>
                <p:custDataLst>
                  <p:tags r:id="rId414"/>
                </p:custDataLst>
              </p:nvPr>
            </p:nvSpPr>
            <p:spPr bwMode="auto">
              <a:xfrm>
                <a:off x="1276" y="222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Line 2352"/>
              <p:cNvSpPr>
                <a:spLocks noChangeShapeType="1"/>
              </p:cNvSpPr>
              <p:nvPr>
                <p:custDataLst>
                  <p:tags r:id="rId415"/>
                </p:custDataLst>
              </p:nvPr>
            </p:nvSpPr>
            <p:spPr bwMode="auto">
              <a:xfrm>
                <a:off x="1276" y="226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Line 2353"/>
              <p:cNvSpPr>
                <a:spLocks noChangeShapeType="1"/>
              </p:cNvSpPr>
              <p:nvPr>
                <p:custDataLst>
                  <p:tags r:id="rId416"/>
                </p:custDataLst>
              </p:nvPr>
            </p:nvSpPr>
            <p:spPr bwMode="auto">
              <a:xfrm>
                <a:off x="1276" y="229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Line 2354"/>
              <p:cNvSpPr>
                <a:spLocks noChangeShapeType="1"/>
              </p:cNvSpPr>
              <p:nvPr>
                <p:custDataLst>
                  <p:tags r:id="rId417"/>
                </p:custDataLst>
              </p:nvPr>
            </p:nvSpPr>
            <p:spPr bwMode="auto">
              <a:xfrm>
                <a:off x="1276" y="232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Line 2355"/>
              <p:cNvSpPr>
                <a:spLocks noChangeShapeType="1"/>
              </p:cNvSpPr>
              <p:nvPr>
                <p:custDataLst>
                  <p:tags r:id="rId418"/>
                </p:custDataLst>
              </p:nvPr>
            </p:nvSpPr>
            <p:spPr bwMode="auto">
              <a:xfrm>
                <a:off x="1276" y="236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Line 2356"/>
              <p:cNvSpPr>
                <a:spLocks noChangeShapeType="1"/>
              </p:cNvSpPr>
              <p:nvPr>
                <p:custDataLst>
                  <p:tags r:id="rId419"/>
                </p:custDataLst>
              </p:nvPr>
            </p:nvSpPr>
            <p:spPr bwMode="auto">
              <a:xfrm>
                <a:off x="1276" y="239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Line 2357"/>
              <p:cNvSpPr>
                <a:spLocks noChangeShapeType="1"/>
              </p:cNvSpPr>
              <p:nvPr>
                <p:custDataLst>
                  <p:tags r:id="rId420"/>
                </p:custDataLst>
              </p:nvPr>
            </p:nvSpPr>
            <p:spPr bwMode="auto">
              <a:xfrm>
                <a:off x="1276" y="242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Line 2358"/>
              <p:cNvSpPr>
                <a:spLocks noChangeShapeType="1"/>
              </p:cNvSpPr>
              <p:nvPr>
                <p:custDataLst>
                  <p:tags r:id="rId421"/>
                </p:custDataLst>
              </p:nvPr>
            </p:nvSpPr>
            <p:spPr bwMode="auto">
              <a:xfrm>
                <a:off x="1276" y="245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Line 2359"/>
              <p:cNvSpPr>
                <a:spLocks noChangeShapeType="1"/>
              </p:cNvSpPr>
              <p:nvPr>
                <p:custDataLst>
                  <p:tags r:id="rId422"/>
                </p:custDataLst>
              </p:nvPr>
            </p:nvSpPr>
            <p:spPr bwMode="auto">
              <a:xfrm>
                <a:off x="1276" y="249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Line 2360"/>
              <p:cNvSpPr>
                <a:spLocks noChangeShapeType="1"/>
              </p:cNvSpPr>
              <p:nvPr>
                <p:custDataLst>
                  <p:tags r:id="rId423"/>
                </p:custDataLst>
              </p:nvPr>
            </p:nvSpPr>
            <p:spPr bwMode="auto">
              <a:xfrm>
                <a:off x="1276" y="252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Line 2361"/>
              <p:cNvSpPr>
                <a:spLocks noChangeShapeType="1"/>
              </p:cNvSpPr>
              <p:nvPr>
                <p:custDataLst>
                  <p:tags r:id="rId424"/>
                </p:custDataLst>
              </p:nvPr>
            </p:nvSpPr>
            <p:spPr bwMode="auto">
              <a:xfrm>
                <a:off x="1276" y="255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Line 2362"/>
              <p:cNvSpPr>
                <a:spLocks noChangeShapeType="1"/>
              </p:cNvSpPr>
              <p:nvPr>
                <p:custDataLst>
                  <p:tags r:id="rId425"/>
                </p:custDataLst>
              </p:nvPr>
            </p:nvSpPr>
            <p:spPr bwMode="auto">
              <a:xfrm>
                <a:off x="1276" y="259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Line 2363"/>
              <p:cNvSpPr>
                <a:spLocks noChangeShapeType="1"/>
              </p:cNvSpPr>
              <p:nvPr>
                <p:custDataLst>
                  <p:tags r:id="rId426"/>
                </p:custDataLst>
              </p:nvPr>
            </p:nvSpPr>
            <p:spPr bwMode="auto">
              <a:xfrm>
                <a:off x="1276" y="262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Line 2364"/>
              <p:cNvSpPr>
                <a:spLocks noChangeShapeType="1"/>
              </p:cNvSpPr>
              <p:nvPr>
                <p:custDataLst>
                  <p:tags r:id="rId427"/>
                </p:custDataLst>
              </p:nvPr>
            </p:nvSpPr>
            <p:spPr bwMode="auto">
              <a:xfrm>
                <a:off x="1276" y="265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Line 2365"/>
              <p:cNvSpPr>
                <a:spLocks noChangeShapeType="1"/>
              </p:cNvSpPr>
              <p:nvPr>
                <p:custDataLst>
                  <p:tags r:id="rId428"/>
                </p:custDataLst>
              </p:nvPr>
            </p:nvSpPr>
            <p:spPr bwMode="auto">
              <a:xfrm>
                <a:off x="1276" y="268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Line 2366"/>
              <p:cNvSpPr>
                <a:spLocks noChangeShapeType="1"/>
              </p:cNvSpPr>
              <p:nvPr>
                <p:custDataLst>
                  <p:tags r:id="rId429"/>
                </p:custDataLst>
              </p:nvPr>
            </p:nvSpPr>
            <p:spPr bwMode="auto">
              <a:xfrm>
                <a:off x="1276" y="272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Line 2367"/>
              <p:cNvSpPr>
                <a:spLocks noChangeShapeType="1"/>
              </p:cNvSpPr>
              <p:nvPr>
                <p:custDataLst>
                  <p:tags r:id="rId430"/>
                </p:custDataLst>
              </p:nvPr>
            </p:nvSpPr>
            <p:spPr bwMode="auto">
              <a:xfrm>
                <a:off x="1276" y="275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Line 2368"/>
              <p:cNvSpPr>
                <a:spLocks noChangeShapeType="1"/>
              </p:cNvSpPr>
              <p:nvPr>
                <p:custDataLst>
                  <p:tags r:id="rId431"/>
                </p:custDataLst>
              </p:nvPr>
            </p:nvSpPr>
            <p:spPr bwMode="auto">
              <a:xfrm>
                <a:off x="1276" y="2786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Line 2369"/>
              <p:cNvSpPr>
                <a:spLocks noChangeShapeType="1"/>
              </p:cNvSpPr>
              <p:nvPr>
                <p:custDataLst>
                  <p:tags r:id="rId432"/>
                </p:custDataLst>
              </p:nvPr>
            </p:nvSpPr>
            <p:spPr bwMode="auto">
              <a:xfrm>
                <a:off x="1276" y="281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Line 2370"/>
              <p:cNvSpPr>
                <a:spLocks noChangeShapeType="1"/>
              </p:cNvSpPr>
              <p:nvPr>
                <p:custDataLst>
                  <p:tags r:id="rId433"/>
                </p:custDataLst>
              </p:nvPr>
            </p:nvSpPr>
            <p:spPr bwMode="auto">
              <a:xfrm>
                <a:off x="1276" y="285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Line 2371"/>
              <p:cNvSpPr>
                <a:spLocks noChangeShapeType="1"/>
              </p:cNvSpPr>
              <p:nvPr>
                <p:custDataLst>
                  <p:tags r:id="rId434"/>
                </p:custDataLst>
              </p:nvPr>
            </p:nvSpPr>
            <p:spPr bwMode="auto">
              <a:xfrm>
                <a:off x="1276" y="288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Line 2372"/>
              <p:cNvSpPr>
                <a:spLocks noChangeShapeType="1"/>
              </p:cNvSpPr>
              <p:nvPr>
                <p:custDataLst>
                  <p:tags r:id="rId435"/>
                </p:custDataLst>
              </p:nvPr>
            </p:nvSpPr>
            <p:spPr bwMode="auto">
              <a:xfrm>
                <a:off x="1276" y="291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Line 2373"/>
              <p:cNvSpPr>
                <a:spLocks noChangeShapeType="1"/>
              </p:cNvSpPr>
              <p:nvPr>
                <p:custDataLst>
                  <p:tags r:id="rId436"/>
                </p:custDataLst>
              </p:nvPr>
            </p:nvSpPr>
            <p:spPr bwMode="auto">
              <a:xfrm>
                <a:off x="1276" y="295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Line 2374"/>
              <p:cNvSpPr>
                <a:spLocks noChangeShapeType="1"/>
              </p:cNvSpPr>
              <p:nvPr>
                <p:custDataLst>
                  <p:tags r:id="rId437"/>
                </p:custDataLst>
              </p:nvPr>
            </p:nvSpPr>
            <p:spPr bwMode="auto">
              <a:xfrm>
                <a:off x="1276" y="298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Line 2375"/>
              <p:cNvSpPr>
                <a:spLocks noChangeShapeType="1"/>
              </p:cNvSpPr>
              <p:nvPr>
                <p:custDataLst>
                  <p:tags r:id="rId438"/>
                </p:custDataLst>
              </p:nvPr>
            </p:nvSpPr>
            <p:spPr bwMode="auto">
              <a:xfrm>
                <a:off x="1276" y="301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Line 2376"/>
              <p:cNvSpPr>
                <a:spLocks noChangeShapeType="1"/>
              </p:cNvSpPr>
              <p:nvPr>
                <p:custDataLst>
                  <p:tags r:id="rId439"/>
                </p:custDataLst>
              </p:nvPr>
            </p:nvSpPr>
            <p:spPr bwMode="auto">
              <a:xfrm>
                <a:off x="1276" y="304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Line 2377"/>
              <p:cNvSpPr>
                <a:spLocks noChangeShapeType="1"/>
              </p:cNvSpPr>
              <p:nvPr>
                <p:custDataLst>
                  <p:tags r:id="rId440"/>
                </p:custDataLst>
              </p:nvPr>
            </p:nvSpPr>
            <p:spPr bwMode="auto">
              <a:xfrm>
                <a:off x="1276" y="3081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Line 2378"/>
              <p:cNvSpPr>
                <a:spLocks noChangeShapeType="1"/>
              </p:cNvSpPr>
              <p:nvPr>
                <p:custDataLst>
                  <p:tags r:id="rId441"/>
                </p:custDataLst>
              </p:nvPr>
            </p:nvSpPr>
            <p:spPr bwMode="auto">
              <a:xfrm>
                <a:off x="1276" y="311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Line 2379"/>
              <p:cNvSpPr>
                <a:spLocks noChangeShapeType="1"/>
              </p:cNvSpPr>
              <p:nvPr>
                <p:custDataLst>
                  <p:tags r:id="rId442"/>
                </p:custDataLst>
              </p:nvPr>
            </p:nvSpPr>
            <p:spPr bwMode="auto">
              <a:xfrm>
                <a:off x="1276" y="314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Line 2380"/>
              <p:cNvSpPr>
                <a:spLocks noChangeShapeType="1"/>
              </p:cNvSpPr>
              <p:nvPr>
                <p:custDataLst>
                  <p:tags r:id="rId443"/>
                </p:custDataLst>
              </p:nvPr>
            </p:nvSpPr>
            <p:spPr bwMode="auto">
              <a:xfrm>
                <a:off x="1276" y="318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Line 2381"/>
              <p:cNvSpPr>
                <a:spLocks noChangeShapeType="1"/>
              </p:cNvSpPr>
              <p:nvPr>
                <p:custDataLst>
                  <p:tags r:id="rId444"/>
                </p:custDataLst>
              </p:nvPr>
            </p:nvSpPr>
            <p:spPr bwMode="auto">
              <a:xfrm>
                <a:off x="1276" y="321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" name="Line 2382"/>
              <p:cNvSpPr>
                <a:spLocks noChangeShapeType="1"/>
              </p:cNvSpPr>
              <p:nvPr>
                <p:custDataLst>
                  <p:tags r:id="rId445"/>
                </p:custDataLst>
              </p:nvPr>
            </p:nvSpPr>
            <p:spPr bwMode="auto">
              <a:xfrm>
                <a:off x="1276" y="324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Line 2383"/>
              <p:cNvSpPr>
                <a:spLocks noChangeShapeType="1"/>
              </p:cNvSpPr>
              <p:nvPr>
                <p:custDataLst>
                  <p:tags r:id="rId446"/>
                </p:custDataLst>
              </p:nvPr>
            </p:nvSpPr>
            <p:spPr bwMode="auto">
              <a:xfrm>
                <a:off x="1276" y="327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Line 2384"/>
              <p:cNvSpPr>
                <a:spLocks noChangeShapeType="1"/>
              </p:cNvSpPr>
              <p:nvPr>
                <p:custDataLst>
                  <p:tags r:id="rId447"/>
                </p:custDataLst>
              </p:nvPr>
            </p:nvSpPr>
            <p:spPr bwMode="auto">
              <a:xfrm>
                <a:off x="1276" y="331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Line 2385"/>
              <p:cNvSpPr>
                <a:spLocks noChangeShapeType="1"/>
              </p:cNvSpPr>
              <p:nvPr>
                <p:custDataLst>
                  <p:tags r:id="rId448"/>
                </p:custDataLst>
              </p:nvPr>
            </p:nvSpPr>
            <p:spPr bwMode="auto">
              <a:xfrm>
                <a:off x="1276" y="334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Line 2386"/>
              <p:cNvSpPr>
                <a:spLocks noChangeShapeType="1"/>
              </p:cNvSpPr>
              <p:nvPr>
                <p:custDataLst>
                  <p:tags r:id="rId449"/>
                </p:custDataLst>
              </p:nvPr>
            </p:nvSpPr>
            <p:spPr bwMode="auto">
              <a:xfrm>
                <a:off x="1276" y="337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Line 2387"/>
              <p:cNvSpPr>
                <a:spLocks noChangeShapeType="1"/>
              </p:cNvSpPr>
              <p:nvPr>
                <p:custDataLst>
                  <p:tags r:id="rId450"/>
                </p:custDataLst>
              </p:nvPr>
            </p:nvSpPr>
            <p:spPr bwMode="auto">
              <a:xfrm>
                <a:off x="1276" y="3409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Line 2388"/>
              <p:cNvSpPr>
                <a:spLocks noChangeShapeType="1"/>
              </p:cNvSpPr>
              <p:nvPr>
                <p:custDataLst>
                  <p:tags r:id="rId451"/>
                </p:custDataLst>
              </p:nvPr>
            </p:nvSpPr>
            <p:spPr bwMode="auto">
              <a:xfrm>
                <a:off x="1276" y="344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Line 2389"/>
              <p:cNvSpPr>
                <a:spLocks noChangeShapeType="1"/>
              </p:cNvSpPr>
              <p:nvPr>
                <p:custDataLst>
                  <p:tags r:id="rId452"/>
                </p:custDataLst>
              </p:nvPr>
            </p:nvSpPr>
            <p:spPr bwMode="auto">
              <a:xfrm>
                <a:off x="1276" y="3475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Line 2390"/>
              <p:cNvSpPr>
                <a:spLocks noChangeShapeType="1"/>
              </p:cNvSpPr>
              <p:nvPr>
                <p:custDataLst>
                  <p:tags r:id="rId453"/>
                </p:custDataLst>
              </p:nvPr>
            </p:nvSpPr>
            <p:spPr bwMode="auto">
              <a:xfrm>
                <a:off x="1276" y="3508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Line 2391"/>
              <p:cNvSpPr>
                <a:spLocks noChangeShapeType="1"/>
              </p:cNvSpPr>
              <p:nvPr>
                <p:custDataLst>
                  <p:tags r:id="rId454"/>
                </p:custDataLst>
              </p:nvPr>
            </p:nvSpPr>
            <p:spPr bwMode="auto">
              <a:xfrm>
                <a:off x="1276" y="3540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Line 2392"/>
              <p:cNvSpPr>
                <a:spLocks noChangeShapeType="1"/>
              </p:cNvSpPr>
              <p:nvPr>
                <p:custDataLst>
                  <p:tags r:id="rId455"/>
                </p:custDataLst>
              </p:nvPr>
            </p:nvSpPr>
            <p:spPr bwMode="auto">
              <a:xfrm>
                <a:off x="1276" y="3573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Line 2393"/>
              <p:cNvSpPr>
                <a:spLocks noChangeShapeType="1"/>
              </p:cNvSpPr>
              <p:nvPr>
                <p:custDataLst>
                  <p:tags r:id="rId456"/>
                </p:custDataLst>
              </p:nvPr>
            </p:nvSpPr>
            <p:spPr bwMode="auto">
              <a:xfrm>
                <a:off x="1276" y="3606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Line 2394"/>
              <p:cNvSpPr>
                <a:spLocks noChangeShapeType="1"/>
              </p:cNvSpPr>
              <p:nvPr>
                <p:custDataLst>
                  <p:tags r:id="rId457"/>
                </p:custDataLst>
              </p:nvPr>
            </p:nvSpPr>
            <p:spPr bwMode="auto">
              <a:xfrm>
                <a:off x="1276" y="3639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Line 2395"/>
              <p:cNvSpPr>
                <a:spLocks noChangeShapeType="1"/>
              </p:cNvSpPr>
              <p:nvPr>
                <p:custDataLst>
                  <p:tags r:id="rId458"/>
                </p:custDataLst>
              </p:nvPr>
            </p:nvSpPr>
            <p:spPr bwMode="auto">
              <a:xfrm>
                <a:off x="1276" y="3672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Line 2396"/>
              <p:cNvSpPr>
                <a:spLocks noChangeShapeType="1"/>
              </p:cNvSpPr>
              <p:nvPr>
                <p:custDataLst>
                  <p:tags r:id="rId459"/>
                </p:custDataLst>
              </p:nvPr>
            </p:nvSpPr>
            <p:spPr bwMode="auto">
              <a:xfrm>
                <a:off x="1276" y="3704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Line 2397"/>
              <p:cNvSpPr>
                <a:spLocks noChangeShapeType="1"/>
              </p:cNvSpPr>
              <p:nvPr>
                <p:custDataLst>
                  <p:tags r:id="rId460"/>
                </p:custDataLst>
              </p:nvPr>
            </p:nvSpPr>
            <p:spPr bwMode="auto">
              <a:xfrm>
                <a:off x="1276" y="3737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Line 2398"/>
              <p:cNvSpPr>
                <a:spLocks noChangeShapeType="1"/>
              </p:cNvSpPr>
              <p:nvPr>
                <p:custDataLst>
                  <p:tags r:id="rId461"/>
                </p:custDataLst>
              </p:nvPr>
            </p:nvSpPr>
            <p:spPr bwMode="auto">
              <a:xfrm>
                <a:off x="1276" y="3770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Line 2399"/>
              <p:cNvSpPr>
                <a:spLocks noChangeShapeType="1"/>
              </p:cNvSpPr>
              <p:nvPr>
                <p:custDataLst>
                  <p:tags r:id="rId462"/>
                </p:custDataLst>
              </p:nvPr>
            </p:nvSpPr>
            <p:spPr bwMode="auto">
              <a:xfrm>
                <a:off x="1276" y="3803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Line 2400"/>
              <p:cNvSpPr>
                <a:spLocks noChangeShapeType="1"/>
              </p:cNvSpPr>
              <p:nvPr>
                <p:custDataLst>
                  <p:tags r:id="rId463"/>
                </p:custDataLst>
              </p:nvPr>
            </p:nvSpPr>
            <p:spPr bwMode="auto">
              <a:xfrm>
                <a:off x="1276" y="3835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Line 2401"/>
              <p:cNvSpPr>
                <a:spLocks noChangeShapeType="1"/>
              </p:cNvSpPr>
              <p:nvPr>
                <p:custDataLst>
                  <p:tags r:id="rId464"/>
                </p:custDataLst>
              </p:nvPr>
            </p:nvSpPr>
            <p:spPr bwMode="auto">
              <a:xfrm>
                <a:off x="1276" y="3868"/>
                <a:ext cx="0" cy="17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Line 2402"/>
              <p:cNvSpPr>
                <a:spLocks noChangeShapeType="1"/>
              </p:cNvSpPr>
              <p:nvPr>
                <p:custDataLst>
                  <p:tags r:id="rId465"/>
                </p:custDataLst>
              </p:nvPr>
            </p:nvSpPr>
            <p:spPr bwMode="auto">
              <a:xfrm>
                <a:off x="1276" y="3901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Line 2403"/>
              <p:cNvSpPr>
                <a:spLocks noChangeShapeType="1"/>
              </p:cNvSpPr>
              <p:nvPr>
                <p:custDataLst>
                  <p:tags r:id="rId466"/>
                </p:custDataLst>
              </p:nvPr>
            </p:nvSpPr>
            <p:spPr bwMode="auto">
              <a:xfrm>
                <a:off x="1276" y="3934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Line 2404"/>
              <p:cNvSpPr>
                <a:spLocks noChangeShapeType="1"/>
              </p:cNvSpPr>
              <p:nvPr>
                <p:custDataLst>
                  <p:tags r:id="rId467"/>
                </p:custDataLst>
              </p:nvPr>
            </p:nvSpPr>
            <p:spPr bwMode="auto">
              <a:xfrm>
                <a:off x="1276" y="3967"/>
                <a:ext cx="0" cy="16"/>
              </a:xfrm>
              <a:prstGeom prst="line">
                <a:avLst/>
              </a:prstGeom>
              <a:noFill/>
              <a:ln w="127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Freeform 2405"/>
              <p:cNvSpPr>
                <a:spLocks/>
              </p:cNvSpPr>
              <p:nvPr>
                <p:custDataLst>
                  <p:tags r:id="rId468"/>
                </p:custDataLst>
              </p:nvPr>
            </p:nvSpPr>
            <p:spPr bwMode="auto">
              <a:xfrm>
                <a:off x="1276" y="3999"/>
                <a:ext cx="1" cy="17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4859 h 12"/>
                  <a:gd name="T4" fmla="*/ 1 w 1"/>
                  <a:gd name="T5" fmla="*/ 6272 h 1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2"/>
                  <a:gd name="T11" fmla="*/ 1 w 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2">
                    <a:moveTo>
                      <a:pt x="0" y="0"/>
                    </a:moveTo>
                    <a:lnTo>
                      <a:pt x="0" y="9"/>
                    </a:lnTo>
                    <a:lnTo>
                      <a:pt x="1" y="12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Freeform 2406"/>
              <p:cNvSpPr>
                <a:spLocks/>
              </p:cNvSpPr>
              <p:nvPr>
                <p:custDataLst>
                  <p:tags r:id="rId469"/>
                </p:custDataLst>
              </p:nvPr>
            </p:nvSpPr>
            <p:spPr bwMode="auto">
              <a:xfrm>
                <a:off x="1281" y="4031"/>
                <a:ext cx="8" cy="13"/>
              </a:xfrm>
              <a:custGeom>
                <a:avLst/>
                <a:gdLst>
                  <a:gd name="T0" fmla="*/ 0 w 6"/>
                  <a:gd name="T1" fmla="*/ 0 h 10"/>
                  <a:gd name="T2" fmla="*/ 655 w 6"/>
                  <a:gd name="T3" fmla="*/ 879 h 10"/>
                  <a:gd name="T4" fmla="*/ 1129 w 6"/>
                  <a:gd name="T5" fmla="*/ 1143 h 10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0"/>
                  <a:gd name="T11" fmla="*/ 6 w 6"/>
                  <a:gd name="T12" fmla="*/ 10 h 1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0">
                    <a:moveTo>
                      <a:pt x="0" y="0"/>
                    </a:moveTo>
                    <a:lnTo>
                      <a:pt x="4" y="8"/>
                    </a:lnTo>
                    <a:lnTo>
                      <a:pt x="6" y="10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Freeform 2407"/>
              <p:cNvSpPr>
                <a:spLocks/>
              </p:cNvSpPr>
              <p:nvPr>
                <p:custDataLst>
                  <p:tags r:id="rId470"/>
                </p:custDataLst>
              </p:nvPr>
            </p:nvSpPr>
            <p:spPr bwMode="auto">
              <a:xfrm>
                <a:off x="1302" y="4055"/>
                <a:ext cx="15" cy="6"/>
              </a:xfrm>
              <a:custGeom>
                <a:avLst/>
                <a:gdLst>
                  <a:gd name="T0" fmla="*/ 0 w 11"/>
                  <a:gd name="T1" fmla="*/ 0 h 4"/>
                  <a:gd name="T2" fmla="*/ 1975 w 11"/>
                  <a:gd name="T3" fmla="*/ 3686 h 4"/>
                  <a:gd name="T4" fmla="*/ 2824 w 11"/>
                  <a:gd name="T5" fmla="*/ 5529 h 4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"/>
                  <a:gd name="T11" fmla="*/ 11 w 11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">
                    <a:moveTo>
                      <a:pt x="0" y="0"/>
                    </a:moveTo>
                    <a:lnTo>
                      <a:pt x="7" y="3"/>
                    </a:lnTo>
                    <a:lnTo>
                      <a:pt x="11" y="4"/>
                    </a:lnTo>
                  </a:path>
                </a:pathLst>
              </a:custGeom>
              <a:noFill/>
              <a:ln w="12700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57" name="Line 194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3752850" y="4928824"/>
            <a:ext cx="822579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1431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81000" y="9906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For </a:t>
            </a:r>
            <a:r>
              <a:rPr lang="en-US" sz="2400" i="1" dirty="0">
                <a:latin typeface="+mj-lt"/>
                <a:cs typeface="Arial" charset="0"/>
              </a:rPr>
              <a:t>N</a:t>
            </a:r>
            <a:r>
              <a:rPr lang="en-US" sz="2400" dirty="0">
                <a:latin typeface="+mj-lt"/>
                <a:cs typeface="Arial" charset="0"/>
              </a:rPr>
              <a:t>-bit CLA with </a:t>
            </a:r>
            <a:r>
              <a:rPr lang="en-US" sz="2400" i="1" dirty="0">
                <a:latin typeface="+mj-lt"/>
                <a:cs typeface="Arial" charset="0"/>
              </a:rPr>
              <a:t>k</a:t>
            </a:r>
            <a:r>
              <a:rPr lang="en-US" sz="2400" dirty="0">
                <a:latin typeface="+mj-lt"/>
                <a:cs typeface="Arial" charset="0"/>
              </a:rPr>
              <a:t>-bit blocks: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  </a:t>
            </a:r>
            <a:r>
              <a:rPr lang="en-US" sz="32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CLA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pg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pg_</a:t>
            </a:r>
            <a:r>
              <a:rPr lang="en-US" sz="32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block</a:t>
            </a:r>
            <a:r>
              <a:rPr lang="en-US" sz="32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N/k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– 1)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AND_OR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32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kt</a:t>
            </a:r>
            <a:r>
              <a:rPr lang="en-US" sz="32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FA</a:t>
            </a:r>
            <a:endParaRPr lang="en-US" sz="3200" b="1" i="1" baseline="-25000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 baseline="-25000" dirty="0">
                <a:latin typeface="Times New Roman" pitchFamily="18" charset="0"/>
                <a:cs typeface="Arial" charset="0"/>
              </a:rPr>
              <a:t>	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pg</a:t>
            </a:r>
            <a:r>
              <a:rPr lang="en-US" sz="2000" dirty="0">
                <a:latin typeface="Times New Roman" pitchFamily="18" charset="0"/>
                <a:cs typeface="Arial" charset="0"/>
              </a:rPr>
              <a:t> : 	</a:t>
            </a:r>
            <a:r>
              <a:rPr lang="en-US" sz="2000" dirty="0">
                <a:latin typeface="+mj-lt"/>
                <a:cs typeface="Arial" charset="0"/>
              </a:rPr>
              <a:t>delay to generate all 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P</a:t>
            </a:r>
            <a:r>
              <a:rPr lang="en-US" sz="2000" i="1" baseline="-25000" dirty="0">
                <a:latin typeface="Times New Roman" pitchFamily="18" charset="0"/>
                <a:cs typeface="Arial" charset="0"/>
              </a:rPr>
              <a:t>i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G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i</a:t>
            </a:r>
            <a:endParaRPr lang="en-US" sz="2000" i="1" baseline="-25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pg_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block</a:t>
            </a:r>
            <a:r>
              <a:rPr lang="en-US" sz="2000" dirty="0">
                <a:latin typeface="Times New Roman" pitchFamily="18" charset="0"/>
                <a:cs typeface="Arial" charset="0"/>
              </a:rPr>
              <a:t> :	</a:t>
            </a:r>
            <a:r>
              <a:rPr lang="en-US" sz="2000" dirty="0">
                <a:latin typeface="+mj-lt"/>
                <a:cs typeface="Arial" charset="0"/>
              </a:rPr>
              <a:t>delay to generate all</a:t>
            </a:r>
            <a:r>
              <a:rPr lang="en-US" sz="2000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P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i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: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j</a:t>
            </a:r>
            <a:r>
              <a:rPr lang="en-US" sz="2000" dirty="0">
                <a:latin typeface="Times New Roman" pitchFamily="18" charset="0"/>
                <a:cs typeface="Arial" charset="0"/>
              </a:rPr>
              <a:t>,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G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i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: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j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AND</a:t>
            </a:r>
            <a:r>
              <a:rPr lang="en-US" sz="2000" i="1" baseline="-25000" dirty="0" err="1">
                <a:latin typeface="Times New Roman" pitchFamily="18" charset="0"/>
                <a:cs typeface="Arial" charset="0"/>
              </a:rPr>
              <a:t>_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OR</a:t>
            </a:r>
            <a:r>
              <a:rPr lang="en-US" sz="2000" dirty="0">
                <a:latin typeface="Times New Roman" pitchFamily="18" charset="0"/>
                <a:cs typeface="Arial" charset="0"/>
              </a:rPr>
              <a:t> :	</a:t>
            </a:r>
            <a:r>
              <a:rPr lang="en-US" sz="2000" dirty="0">
                <a:latin typeface="+mj-lt"/>
                <a:cs typeface="Arial" charset="0"/>
              </a:rPr>
              <a:t>delay from</a:t>
            </a:r>
            <a:r>
              <a:rPr lang="en-US" sz="2000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in</a:t>
            </a:r>
            <a:r>
              <a:rPr lang="en-US" sz="2000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dirty="0">
                <a:latin typeface="+mj-lt"/>
                <a:cs typeface="Arial" charset="0"/>
              </a:rPr>
              <a:t>to</a:t>
            </a:r>
            <a:r>
              <a:rPr lang="en-US" sz="2000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Arial" charset="0"/>
              </a:rPr>
              <a:t>C</a:t>
            </a:r>
            <a:r>
              <a:rPr lang="en-US" sz="2000" baseline="-25000" dirty="0" err="1">
                <a:latin typeface="Times New Roman" pitchFamily="18" charset="0"/>
                <a:cs typeface="Arial" charset="0"/>
              </a:rPr>
              <a:t>out</a:t>
            </a:r>
            <a:r>
              <a:rPr lang="en-US" sz="2000" dirty="0">
                <a:latin typeface="Times New Roman" pitchFamily="18" charset="0"/>
                <a:cs typeface="Arial" charset="0"/>
              </a:rPr>
              <a:t> </a:t>
            </a:r>
            <a:r>
              <a:rPr lang="en-US" sz="2000" dirty="0">
                <a:latin typeface="+mj-lt"/>
                <a:cs typeface="Arial" charset="0"/>
              </a:rPr>
              <a:t>of final AND/OR gate in </a:t>
            </a:r>
            <a:r>
              <a:rPr lang="en-US" sz="2000" i="1" dirty="0">
                <a:latin typeface="+mj-lt"/>
                <a:cs typeface="Arial" charset="0"/>
              </a:rPr>
              <a:t>k</a:t>
            </a:r>
            <a:r>
              <a:rPr lang="en-US" sz="2000" dirty="0">
                <a:latin typeface="+mj-lt"/>
                <a:cs typeface="Arial" charset="0"/>
              </a:rPr>
              <a:t>-bit CLA block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400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An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>
                <a:latin typeface="+mj-lt"/>
                <a:cs typeface="Arial" charset="0"/>
              </a:rPr>
              <a:t>N</a:t>
            </a:r>
            <a:r>
              <a:rPr lang="en-US" sz="2400" dirty="0">
                <a:latin typeface="+mj-lt"/>
                <a:cs typeface="Arial" charset="0"/>
              </a:rPr>
              <a:t>-bit carry-</a:t>
            </a:r>
            <a:r>
              <a:rPr lang="en-US" sz="2400" dirty="0" err="1">
                <a:latin typeface="+mj-lt"/>
                <a:cs typeface="Arial" charset="0"/>
              </a:rPr>
              <a:t>lookahead</a:t>
            </a:r>
            <a:r>
              <a:rPr lang="en-US" sz="2400" dirty="0">
                <a:latin typeface="+mj-lt"/>
                <a:cs typeface="Arial" charset="0"/>
              </a:rPr>
              <a:t> adder is generally much faster than a ripple-carry adder for </a:t>
            </a:r>
            <a:r>
              <a:rPr lang="en-US" sz="2400" i="1" dirty="0">
                <a:latin typeface="+mj-lt"/>
                <a:cs typeface="Arial" charset="0"/>
              </a:rPr>
              <a:t>N</a:t>
            </a:r>
            <a:r>
              <a:rPr lang="en-US" sz="2400" dirty="0">
                <a:latin typeface="+mj-lt"/>
                <a:cs typeface="Arial" charset="0"/>
              </a:rPr>
              <a:t>  &gt; 16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lang="en-US" sz="2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Carry-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Lookahead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Adder Delay</a:t>
            </a:r>
          </a:p>
        </p:txBody>
      </p:sp>
    </p:spTree>
    <p:extLst>
      <p:ext uri="{BB962C8B-B14F-4D97-AF65-F5344CB8AC3E}">
        <p14:creationId xmlns:p14="http://schemas.microsoft.com/office/powerpoint/2010/main" val="1845619162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79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29798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14400" y="1219200"/>
            <a:ext cx="7924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Computes carry in (</a:t>
            </a:r>
            <a:r>
              <a:rPr lang="en-US" sz="2800" i="1" dirty="0">
                <a:latin typeface="+mj-lt"/>
                <a:cs typeface="Arial" charset="0"/>
              </a:rPr>
              <a:t>C</a:t>
            </a:r>
            <a:r>
              <a:rPr lang="en-US" sz="2800" i="1" baseline="-25000" dirty="0">
                <a:latin typeface="+mj-lt"/>
                <a:cs typeface="Arial" charset="0"/>
              </a:rPr>
              <a:t>i</a:t>
            </a:r>
            <a:r>
              <a:rPr lang="en-US" sz="2800" baseline="-25000" dirty="0">
                <a:latin typeface="+mj-lt"/>
                <a:cs typeface="Arial" charset="0"/>
              </a:rPr>
              <a:t>-1</a:t>
            </a:r>
            <a:r>
              <a:rPr lang="en-US" sz="2800" dirty="0">
                <a:latin typeface="+mj-lt"/>
                <a:cs typeface="Arial" charset="0"/>
              </a:rPr>
              <a:t>) for each column, then computes sum:</a:t>
            </a:r>
          </a:p>
          <a:p>
            <a:pPr marL="342900" indent="-342900">
              <a:spcBef>
                <a:spcPct val="20000"/>
              </a:spcBef>
            </a:pPr>
            <a:r>
              <a:rPr lang="en-US" sz="2800" i="1" dirty="0">
                <a:latin typeface="Times New Roman" pitchFamily="18" charset="0"/>
                <a:cs typeface="Arial" charset="0"/>
              </a:rPr>
              <a:t>	</a:t>
            </a:r>
            <a:r>
              <a:rPr lang="en-US" sz="2800" b="1" i="1" dirty="0">
                <a:latin typeface="Times New Roman" pitchFamily="18" charset="0"/>
                <a:cs typeface="Arial" charset="0"/>
              </a:rPr>
              <a:t>		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sz="32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32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^ B</a:t>
            </a:r>
            <a:r>
              <a:rPr lang="en-US" sz="32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Symbol" pitchFamily="18" charset="2"/>
                <a:cs typeface="Arial" charset="0"/>
              </a:rPr>
              <a:t> ^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i="1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3200" b="1" i="1" baseline="-2500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200" b="1" i="1" baseline="-2500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-1</a:t>
            </a:r>
            <a:endParaRPr lang="en-US" sz="32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Computes </a:t>
            </a:r>
            <a:r>
              <a:rPr lang="en-US" sz="2800" i="1" dirty="0">
                <a:latin typeface="+mj-lt"/>
                <a:cs typeface="Arial" charset="0"/>
              </a:rPr>
              <a:t>G</a:t>
            </a:r>
            <a:r>
              <a:rPr lang="en-US" sz="2800" dirty="0">
                <a:latin typeface="+mj-lt"/>
                <a:cs typeface="Arial" charset="0"/>
              </a:rPr>
              <a:t> and </a:t>
            </a:r>
            <a:r>
              <a:rPr lang="en-US" sz="2800" i="1" dirty="0">
                <a:latin typeface="+mj-lt"/>
                <a:cs typeface="Arial" charset="0"/>
              </a:rPr>
              <a:t>P</a:t>
            </a:r>
            <a:r>
              <a:rPr lang="en-US" sz="2800" dirty="0">
                <a:latin typeface="+mj-lt"/>
                <a:cs typeface="Arial" charset="0"/>
              </a:rPr>
              <a:t> for 1-, 2-, 4-, 8-bit blocks, etc. until all </a:t>
            </a:r>
            <a:r>
              <a:rPr lang="en-US" sz="2800" i="1" dirty="0" err="1">
                <a:latin typeface="+mj-lt"/>
                <a:cs typeface="Arial" charset="0"/>
              </a:rPr>
              <a:t>G</a:t>
            </a:r>
            <a:r>
              <a:rPr lang="en-US" sz="2800" i="1" baseline="-25000" dirty="0" err="1">
                <a:latin typeface="+mj-lt"/>
                <a:cs typeface="Arial" charset="0"/>
              </a:rPr>
              <a:t>i</a:t>
            </a:r>
            <a:r>
              <a:rPr lang="en-US" sz="2800" dirty="0">
                <a:latin typeface="+mj-lt"/>
                <a:cs typeface="Arial" charset="0"/>
              </a:rPr>
              <a:t> (carry in) known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800" dirty="0">
                <a:latin typeface="+mj-lt"/>
                <a:cs typeface="Arial" charset="0"/>
              </a:rPr>
              <a:t>log</a:t>
            </a:r>
            <a:r>
              <a:rPr lang="en-US" sz="2800" baseline="-25000" dirty="0">
                <a:latin typeface="+mj-lt"/>
                <a:cs typeface="Arial" charset="0"/>
              </a:rPr>
              <a:t>2</a:t>
            </a:r>
            <a:r>
              <a:rPr lang="en-US" sz="2800" i="1" dirty="0">
                <a:latin typeface="+mj-lt"/>
                <a:cs typeface="Arial" charset="0"/>
              </a:rPr>
              <a:t>N</a:t>
            </a:r>
            <a:r>
              <a:rPr lang="en-US" sz="2800" dirty="0">
                <a:latin typeface="+mj-lt"/>
                <a:cs typeface="Arial" charset="0"/>
              </a:rPr>
              <a:t> stages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Prefix Adder</a:t>
            </a:r>
          </a:p>
        </p:txBody>
      </p:sp>
    </p:spTree>
    <p:extLst>
      <p:ext uri="{BB962C8B-B14F-4D97-AF65-F5344CB8AC3E}">
        <p14:creationId xmlns:p14="http://schemas.microsoft.com/office/powerpoint/2010/main" val="184730681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Lecture 8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77705" y="1295400"/>
            <a:ext cx="63374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Chapter 5 Introduction</a:t>
            </a:r>
            <a:endParaRPr lang="en-US" dirty="0"/>
          </a:p>
          <a:p>
            <a:r>
              <a:rPr lang="en-US" b="1" dirty="0"/>
              <a:t>Arithmetic Circuits</a:t>
            </a:r>
          </a:p>
          <a:p>
            <a:pPr lvl="1"/>
            <a:r>
              <a:rPr lang="en-US" b="1" dirty="0"/>
              <a:t>1-bit Adders</a:t>
            </a:r>
          </a:p>
          <a:p>
            <a:pPr lvl="1"/>
            <a:r>
              <a:rPr lang="en-US" b="1" dirty="0"/>
              <a:t>N-bit Adders</a:t>
            </a:r>
          </a:p>
          <a:p>
            <a:pPr lvl="2"/>
            <a:r>
              <a:rPr lang="en-US" b="1" dirty="0"/>
              <a:t>Ripple Adders</a:t>
            </a:r>
          </a:p>
          <a:p>
            <a:pPr lvl="2"/>
            <a:r>
              <a:rPr lang="en-US" b="1" dirty="0"/>
              <a:t>Carry Lookahead Adders</a:t>
            </a:r>
          </a:p>
          <a:p>
            <a:pPr lvl="2"/>
            <a:r>
              <a:rPr lang="en-US" b="1"/>
              <a:t>Prefix Adders</a:t>
            </a:r>
            <a:endParaRPr lang="en-US" b="1" dirty="0"/>
          </a:p>
          <a:p>
            <a:pPr lvl="1"/>
            <a:r>
              <a:rPr lang="en-US" b="1" dirty="0"/>
              <a:t>Subtractors</a:t>
            </a:r>
          </a:p>
          <a:p>
            <a:pPr lvl="1"/>
            <a:r>
              <a:rPr lang="en-US" b="1" dirty="0"/>
              <a:t>Arithmetic/Logic Units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066800"/>
            <a:ext cx="1743168" cy="47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61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36964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57200" y="914400"/>
            <a:ext cx="7924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Carry in either </a:t>
            </a:r>
            <a:r>
              <a:rPr lang="en-US" sz="2400" i="1" dirty="0">
                <a:latin typeface="+mj-lt"/>
                <a:cs typeface="Arial" charset="0"/>
              </a:rPr>
              <a:t>generated</a:t>
            </a:r>
            <a:r>
              <a:rPr lang="en-US" sz="2400" dirty="0">
                <a:latin typeface="+mj-lt"/>
                <a:cs typeface="Arial" charset="0"/>
              </a:rPr>
              <a:t> in a column or </a:t>
            </a:r>
            <a:r>
              <a:rPr lang="en-US" sz="2400" i="1" dirty="0">
                <a:latin typeface="+mj-lt"/>
                <a:cs typeface="Arial" charset="0"/>
              </a:rPr>
              <a:t>propagated</a:t>
            </a:r>
            <a:r>
              <a:rPr lang="en-US" sz="2400" dirty="0">
                <a:latin typeface="+mj-lt"/>
                <a:cs typeface="Arial" charset="0"/>
              </a:rPr>
              <a:t> from a previous column.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Column -1 holds </a:t>
            </a:r>
            <a:r>
              <a:rPr lang="en-US" sz="2400" i="1" dirty="0" err="1">
                <a:latin typeface="+mj-lt"/>
                <a:cs typeface="Arial" charset="0"/>
              </a:rPr>
              <a:t>C</a:t>
            </a:r>
            <a:r>
              <a:rPr lang="en-US" sz="2400" baseline="-25000" dirty="0" err="1">
                <a:latin typeface="+mj-lt"/>
                <a:cs typeface="Arial" charset="0"/>
              </a:rPr>
              <a:t>in</a:t>
            </a:r>
            <a:r>
              <a:rPr lang="en-US" sz="2400" dirty="0">
                <a:latin typeface="+mj-lt"/>
                <a:cs typeface="Arial" charset="0"/>
              </a:rPr>
              <a:t>, so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6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-1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6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6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in</a:t>
            </a:r>
            <a:endParaRPr lang="en-US" sz="2600" b="1" dirty="0">
              <a:solidFill>
                <a:srgbClr val="0070C0"/>
              </a:solidFill>
              <a:latin typeface="+mj-lt"/>
              <a:cs typeface="Arial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Carry in to column </a:t>
            </a:r>
            <a:r>
              <a:rPr lang="en-US" sz="2400" i="1" dirty="0" err="1">
                <a:latin typeface="+mj-lt"/>
                <a:cs typeface="Arial" charset="0"/>
              </a:rPr>
              <a:t>i</a:t>
            </a:r>
            <a:r>
              <a:rPr lang="en-US" sz="2400" i="1" dirty="0">
                <a:latin typeface="+mj-lt"/>
                <a:cs typeface="Arial" charset="0"/>
              </a:rPr>
              <a:t> = </a:t>
            </a:r>
            <a:r>
              <a:rPr lang="en-US" sz="2400" dirty="0">
                <a:latin typeface="+mj-lt"/>
                <a:cs typeface="Arial" charset="0"/>
              </a:rPr>
              <a:t>carry out of column </a:t>
            </a:r>
            <a:r>
              <a:rPr lang="en-US" sz="2400" i="1" dirty="0">
                <a:latin typeface="+mj-lt"/>
                <a:cs typeface="Arial" charset="0"/>
              </a:rPr>
              <a:t>i-1</a:t>
            </a:r>
            <a:r>
              <a:rPr lang="en-US" sz="2400" dirty="0">
                <a:latin typeface="+mj-lt"/>
                <a:cs typeface="Arial" charset="0"/>
              </a:rPr>
              <a:t>: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26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6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-1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6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6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-1:-1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G</a:t>
            </a:r>
            <a:r>
              <a:rPr lang="en-US" sz="2400" b="1" i="1" baseline="-25000" dirty="0">
                <a:latin typeface="Times New Roman" pitchFamily="18" charset="0"/>
                <a:cs typeface="Arial" charset="0"/>
              </a:rPr>
              <a:t>i</a:t>
            </a:r>
            <a:r>
              <a:rPr lang="en-US" sz="2400" b="1" baseline="-25000" dirty="0">
                <a:latin typeface="Times New Roman" pitchFamily="18" charset="0"/>
                <a:cs typeface="Arial" charset="0"/>
              </a:rPr>
              <a:t>-1:-1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: </a:t>
            </a:r>
            <a:r>
              <a:rPr lang="en-US" sz="2400" dirty="0">
                <a:latin typeface="+mj-lt"/>
                <a:cs typeface="Arial" charset="0"/>
              </a:rPr>
              <a:t>generate signal spanning columns </a:t>
            </a:r>
            <a:r>
              <a:rPr lang="en-US" sz="2400" i="1" dirty="0">
                <a:latin typeface="+mj-lt"/>
                <a:cs typeface="Arial" charset="0"/>
              </a:rPr>
              <a:t>i</a:t>
            </a:r>
            <a:r>
              <a:rPr lang="en-US" sz="2400" dirty="0">
                <a:latin typeface="+mj-lt"/>
                <a:cs typeface="Arial" charset="0"/>
              </a:rPr>
              <a:t>-1 to -1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Sum equation: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S</a:t>
            </a:r>
            <a:r>
              <a:rPr lang="en-US" sz="26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26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600" b="1" dirty="0">
                <a:solidFill>
                  <a:srgbClr val="0070C0"/>
                </a:solidFill>
                <a:latin typeface="Symbol" pitchFamily="18" charset="2"/>
                <a:cs typeface="Arial" charset="0"/>
              </a:rPr>
              <a:t>^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B</a:t>
            </a:r>
            <a:r>
              <a:rPr lang="en-US" sz="26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6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600" b="1" dirty="0">
                <a:solidFill>
                  <a:srgbClr val="0070C0"/>
                </a:solidFill>
                <a:latin typeface="Symbol" pitchFamily="18" charset="2"/>
                <a:cs typeface="Arial" charset="0"/>
              </a:rPr>
              <a:t>^</a:t>
            </a:r>
            <a:r>
              <a:rPr lang="en-US" sz="26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G</a:t>
            </a:r>
            <a:r>
              <a:rPr lang="en-US" sz="26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6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-1:-1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b="1" dirty="0">
                <a:latin typeface="+mj-lt"/>
                <a:cs typeface="Arial" charset="0"/>
              </a:rPr>
              <a:t>Goal:</a:t>
            </a:r>
            <a:r>
              <a:rPr lang="en-US" sz="2400" dirty="0">
                <a:latin typeface="+mj-lt"/>
                <a:cs typeface="Arial" charset="0"/>
              </a:rPr>
              <a:t> Quickly compute </a:t>
            </a:r>
            <a:r>
              <a:rPr lang="en-US" sz="2400" dirty="0">
                <a:latin typeface="Times New Roman" pitchFamily="18" charset="0"/>
                <a:cs typeface="Arial" charset="0"/>
              </a:rPr>
              <a:t>G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0:-1</a:t>
            </a:r>
            <a:r>
              <a:rPr lang="en-US" sz="2400" dirty="0">
                <a:latin typeface="Times New Roman" pitchFamily="18" charset="0"/>
                <a:cs typeface="Arial" charset="0"/>
              </a:rPr>
              <a:t>, G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1:-1</a:t>
            </a:r>
            <a:r>
              <a:rPr lang="en-US" sz="2400" dirty="0">
                <a:latin typeface="Times New Roman" pitchFamily="18" charset="0"/>
                <a:cs typeface="Arial" charset="0"/>
              </a:rPr>
              <a:t>, G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2:-1</a:t>
            </a:r>
            <a:r>
              <a:rPr lang="en-US" sz="2400" dirty="0">
                <a:latin typeface="Times New Roman" pitchFamily="18" charset="0"/>
                <a:cs typeface="Arial" charset="0"/>
              </a:rPr>
              <a:t>, G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3:-1</a:t>
            </a:r>
            <a:r>
              <a:rPr lang="en-US" sz="2400" dirty="0">
                <a:latin typeface="Times New Roman" pitchFamily="18" charset="0"/>
                <a:cs typeface="Arial" charset="0"/>
              </a:rPr>
              <a:t>, G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4:-1</a:t>
            </a:r>
            <a:r>
              <a:rPr lang="en-US" sz="2400" dirty="0">
                <a:latin typeface="Times New Roman" pitchFamily="18" charset="0"/>
                <a:cs typeface="Arial" charset="0"/>
              </a:rPr>
              <a:t>, G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5:-1</a:t>
            </a:r>
            <a:r>
              <a:rPr lang="en-US" sz="2400" dirty="0">
                <a:latin typeface="Times New Roman" pitchFamily="18" charset="0"/>
                <a:cs typeface="Arial" charset="0"/>
              </a:rPr>
              <a:t>, … </a:t>
            </a:r>
            <a:r>
              <a:rPr lang="en-US" sz="2400" dirty="0">
                <a:latin typeface="+mj-lt"/>
                <a:cs typeface="Arial" charset="0"/>
              </a:rPr>
              <a:t>(called </a:t>
            </a:r>
            <a:r>
              <a:rPr lang="en-US" sz="2400" b="1" i="1" dirty="0">
                <a:latin typeface="+mj-lt"/>
                <a:cs typeface="Arial" charset="0"/>
              </a:rPr>
              <a:t>prefixes</a:t>
            </a:r>
            <a:r>
              <a:rPr lang="en-US" sz="2400" i="1" dirty="0">
                <a:latin typeface="+mj-lt"/>
                <a:cs typeface="Arial" charset="0"/>
              </a:rPr>
              <a:t>)         </a:t>
            </a:r>
            <a:r>
              <a:rPr lang="en-US" sz="2400" dirty="0">
                <a:latin typeface="+mj-lt"/>
                <a:cs typeface="Arial" charset="0"/>
              </a:rPr>
              <a:t>(= </a:t>
            </a:r>
            <a:r>
              <a:rPr lang="en-US" sz="2400" dirty="0">
                <a:latin typeface="Times New Roman" pitchFamily="18" charset="0"/>
                <a:cs typeface="Arial" charset="0"/>
              </a:rPr>
              <a:t>C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0</a:t>
            </a:r>
            <a:r>
              <a:rPr lang="en-US" sz="2400" dirty="0">
                <a:latin typeface="Times New Roman" pitchFamily="18" charset="0"/>
                <a:cs typeface="Arial" charset="0"/>
              </a:rPr>
              <a:t>,    C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1</a:t>
            </a:r>
            <a:r>
              <a:rPr lang="en-US" sz="2400" dirty="0">
                <a:latin typeface="Times New Roman" pitchFamily="18" charset="0"/>
                <a:cs typeface="Arial" charset="0"/>
              </a:rPr>
              <a:t>,     C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2400" dirty="0">
                <a:latin typeface="Times New Roman" pitchFamily="18" charset="0"/>
                <a:cs typeface="Arial" charset="0"/>
              </a:rPr>
              <a:t>,    C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3</a:t>
            </a:r>
            <a:r>
              <a:rPr lang="en-US" sz="2400" dirty="0">
                <a:latin typeface="Times New Roman" pitchFamily="18" charset="0"/>
                <a:cs typeface="Arial" charset="0"/>
              </a:rPr>
              <a:t>,    C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4</a:t>
            </a:r>
            <a:r>
              <a:rPr lang="en-US" sz="2400" dirty="0">
                <a:latin typeface="Times New Roman" pitchFamily="18" charset="0"/>
                <a:cs typeface="Arial" charset="0"/>
              </a:rPr>
              <a:t>,    C</a:t>
            </a:r>
            <a:r>
              <a:rPr lang="en-US" sz="2400" baseline="-25000" dirty="0">
                <a:latin typeface="Times New Roman" pitchFamily="18" charset="0"/>
                <a:cs typeface="Arial" charset="0"/>
              </a:rPr>
              <a:t>5</a:t>
            </a:r>
            <a:r>
              <a:rPr lang="en-US" sz="2400" dirty="0">
                <a:latin typeface="Times New Roman" pitchFamily="18" charset="0"/>
                <a:cs typeface="Arial" charset="0"/>
              </a:rPr>
              <a:t>, …)</a:t>
            </a:r>
            <a:endParaRPr lang="en-US" sz="2400" i="1" dirty="0">
              <a:latin typeface="+mj-lt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endParaRPr lang="en-US" sz="2000" baseline="-250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Prefix Adder</a:t>
            </a:r>
          </a:p>
        </p:txBody>
      </p:sp>
    </p:spTree>
    <p:extLst>
      <p:ext uri="{BB962C8B-B14F-4D97-AF65-F5344CB8AC3E}">
        <p14:creationId xmlns:p14="http://schemas.microsoft.com/office/powerpoint/2010/main" val="417383619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3798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3400" y="1066800"/>
            <a:ext cx="79248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Generate and propagate signals for a block spanning bits 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i</a:t>
            </a:r>
            <a:r>
              <a:rPr lang="en-US" sz="2400" dirty="0">
                <a:latin typeface="Times New Roman" pitchFamily="18" charset="0"/>
                <a:cs typeface="Arial" charset="0"/>
              </a:rPr>
              <a:t>: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j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400" b="1" i="1" dirty="0">
                <a:solidFill>
                  <a:schemeClr val="accent2"/>
                </a:solidFill>
                <a:latin typeface="Times New Roman" pitchFamily="18" charset="0"/>
                <a:cs typeface="Arial" charset="0"/>
              </a:rPr>
              <a:t>	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i:j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i:k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Symbol" pitchFamily="18" charset="2"/>
                <a:cs typeface="Arial" charset="0"/>
              </a:rPr>
              <a:t>+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i:k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G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-1: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j</a:t>
            </a:r>
            <a:endParaRPr lang="en-US" sz="28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742950" lvl="1" indent="-285750">
              <a:spcBef>
                <a:spcPct val="20000"/>
              </a:spcBef>
            </a:pP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 	</a:t>
            </a:r>
            <a:r>
              <a:rPr lang="en-US" sz="2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i:j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: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en-US" sz="28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28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k</a:t>
            </a:r>
            <a:r>
              <a:rPr lang="en-US" sz="2800" b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-1:j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>
                <a:latin typeface="+mj-lt"/>
                <a:cs typeface="Arial" charset="0"/>
              </a:rPr>
              <a:t>In words: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+mj-lt"/>
                <a:cs typeface="Arial" charset="0"/>
              </a:rPr>
              <a:t>Generate:</a:t>
            </a:r>
            <a:r>
              <a:rPr lang="en-US" sz="2400" dirty="0">
                <a:latin typeface="+mj-lt"/>
                <a:cs typeface="Arial" charset="0"/>
              </a:rPr>
              <a:t> block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i</a:t>
            </a:r>
            <a:r>
              <a:rPr lang="en-US" sz="2400" dirty="0">
                <a:latin typeface="Times New Roman" pitchFamily="18" charset="0"/>
                <a:cs typeface="Arial" charset="0"/>
              </a:rPr>
              <a:t>: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j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will generate a carry if: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+mj-lt"/>
                <a:cs typeface="Arial" charset="0"/>
              </a:rPr>
              <a:t>upper part </a:t>
            </a:r>
            <a:r>
              <a:rPr lang="en-US" sz="2400" dirty="0">
                <a:latin typeface="Times New Roman" pitchFamily="18" charset="0"/>
                <a:cs typeface="Arial" charset="0"/>
              </a:rPr>
              <a:t>(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i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: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k</a:t>
            </a:r>
            <a:r>
              <a:rPr lang="en-US" sz="2400" dirty="0">
                <a:latin typeface="Times New Roman" pitchFamily="18" charset="0"/>
                <a:cs typeface="Arial" charset="0"/>
              </a:rPr>
              <a:t>) </a:t>
            </a:r>
            <a:r>
              <a:rPr lang="en-US" sz="2400" dirty="0">
                <a:latin typeface="+mj-lt"/>
                <a:cs typeface="Arial" charset="0"/>
              </a:rPr>
              <a:t>generates a carry or 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+mj-lt"/>
                <a:cs typeface="Arial" charset="0"/>
              </a:rPr>
              <a:t>upper part </a:t>
            </a:r>
            <a:r>
              <a:rPr lang="en-US" sz="2400" dirty="0">
                <a:latin typeface="Times New Roman" pitchFamily="18" charset="0"/>
                <a:cs typeface="Arial" charset="0"/>
              </a:rPr>
              <a:t>(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i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: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k</a:t>
            </a:r>
            <a:r>
              <a:rPr lang="en-US" sz="2400" dirty="0">
                <a:latin typeface="Times New Roman" pitchFamily="18" charset="0"/>
                <a:cs typeface="Arial" charset="0"/>
              </a:rPr>
              <a:t>) </a:t>
            </a:r>
            <a:r>
              <a:rPr lang="en-US" sz="2400" dirty="0">
                <a:latin typeface="+mj-lt"/>
                <a:cs typeface="Arial" charset="0"/>
              </a:rPr>
              <a:t>propagates a carry generated in lower part </a:t>
            </a:r>
            <a:r>
              <a:rPr lang="en-US" sz="2400" dirty="0">
                <a:latin typeface="Times New Roman" pitchFamily="18" charset="0"/>
                <a:cs typeface="Arial" charset="0"/>
              </a:rPr>
              <a:t>(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k</a:t>
            </a:r>
            <a:r>
              <a:rPr lang="en-US" sz="2400" dirty="0">
                <a:latin typeface="Times New Roman" pitchFamily="18" charset="0"/>
                <a:cs typeface="Arial" charset="0"/>
              </a:rPr>
              <a:t>-1: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j</a:t>
            </a:r>
            <a:r>
              <a:rPr lang="en-US" sz="2400" dirty="0">
                <a:latin typeface="Times New Roman" pitchFamily="18" charset="0"/>
                <a:cs typeface="Arial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400" b="1" dirty="0">
                <a:latin typeface="+mj-lt"/>
                <a:cs typeface="Arial" charset="0"/>
              </a:rPr>
              <a:t>Propagate: </a:t>
            </a:r>
            <a:r>
              <a:rPr lang="en-US" sz="2400" dirty="0">
                <a:latin typeface="+mj-lt"/>
                <a:cs typeface="Arial" charset="0"/>
              </a:rPr>
              <a:t>block 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i</a:t>
            </a:r>
            <a:r>
              <a:rPr lang="en-US" sz="2400" dirty="0">
                <a:latin typeface="Times New Roman" pitchFamily="18" charset="0"/>
                <a:cs typeface="Arial" charset="0"/>
              </a:rPr>
              <a:t>: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j</a:t>
            </a:r>
            <a:r>
              <a:rPr lang="en-US" sz="24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+mj-lt"/>
                <a:cs typeface="Arial" charset="0"/>
              </a:rPr>
              <a:t>will propagate a carry if </a:t>
            </a:r>
            <a:r>
              <a:rPr lang="en-US" sz="2400" i="1" dirty="0">
                <a:latin typeface="+mj-lt"/>
                <a:cs typeface="Arial" charset="0"/>
              </a:rPr>
              <a:t>both</a:t>
            </a:r>
            <a:r>
              <a:rPr lang="en-US" sz="2400" dirty="0">
                <a:latin typeface="+mj-lt"/>
                <a:cs typeface="Arial" charset="0"/>
              </a:rPr>
              <a:t> the upper and lower parts propagate the carry</a:t>
            </a:r>
          </a:p>
          <a:p>
            <a:pPr marL="742950" lvl="1" indent="-285750">
              <a:spcBef>
                <a:spcPct val="20000"/>
              </a:spcBef>
            </a:pPr>
            <a:endParaRPr lang="en-US" sz="2400" baseline="-25000" dirty="0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Prefix Adder</a:t>
            </a:r>
          </a:p>
        </p:txBody>
      </p:sp>
    </p:spTree>
    <p:extLst>
      <p:ext uri="{BB962C8B-B14F-4D97-AF65-F5344CB8AC3E}">
        <p14:creationId xmlns:p14="http://schemas.microsoft.com/office/powerpoint/2010/main" val="140184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16-Bit Prefix Adder Schematic</a:t>
            </a:r>
          </a:p>
        </p:txBody>
      </p:sp>
      <p:grpSp>
        <p:nvGrpSpPr>
          <p:cNvPr id="5" name="Group 64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07177" y="1538412"/>
            <a:ext cx="6299021" cy="3335856"/>
            <a:chOff x="169" y="1495"/>
            <a:chExt cx="3431" cy="1817"/>
          </a:xfrm>
        </p:grpSpPr>
        <p:sp>
          <p:nvSpPr>
            <p:cNvPr id="6" name="Rectangle 324"/>
            <p:cNvSpPr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169" y="1495"/>
              <a:ext cx="3431" cy="202"/>
            </a:xfrm>
            <a:prstGeom prst="rect">
              <a:avLst/>
            </a:prstGeom>
            <a:solidFill>
              <a:srgbClr val="FFFFCC"/>
            </a:solidFill>
            <a:ln w="476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8" name="Line 325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3398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326"/>
            <p:cNvSpPr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162" y="2008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0:-1</a:t>
              </a:r>
              <a:endParaRPr lang="de-DE" altLang="en-US" sz="2800"/>
            </a:p>
          </p:txBody>
        </p:sp>
        <p:sp>
          <p:nvSpPr>
            <p:cNvPr id="10" name="Rectangle 327"/>
            <p:cNvSpPr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468" y="1554"/>
              <a:ext cx="5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-1</a:t>
              </a:r>
              <a:endParaRPr lang="de-DE" altLang="en-US" sz="2800"/>
            </a:p>
          </p:txBody>
        </p:sp>
        <p:sp>
          <p:nvSpPr>
            <p:cNvPr id="11" name="Rectangle 328"/>
            <p:cNvSpPr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3248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2" name="Line 329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3297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330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 flipV="1">
              <a:off x="3349" y="1798"/>
              <a:ext cx="100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331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3449" y="1798"/>
              <a:ext cx="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332"/>
            <p:cNvSpPr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2779" y="2008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2:1</a:t>
              </a:r>
              <a:endParaRPr lang="de-DE" altLang="en-US" sz="2800"/>
            </a:p>
          </p:txBody>
        </p:sp>
        <p:sp>
          <p:nvSpPr>
            <p:cNvPr id="16" name="Rectangle 333"/>
            <p:cNvSpPr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2844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7" name="Line 334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2894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335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 flipV="1">
              <a:off x="2945" y="1798"/>
              <a:ext cx="10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36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>
              <a:off x="3046" y="1798"/>
              <a:ext cx="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Rectangle 337"/>
            <p:cNvSpPr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844" y="2202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21" name="Rectangle 338"/>
            <p:cNvSpPr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3046" y="2202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22" name="Rectangle 339"/>
            <p:cNvSpPr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2958" y="2311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1:-1</a:t>
              </a:r>
              <a:endParaRPr lang="de-DE" altLang="en-US" sz="2800"/>
            </a:p>
          </p:txBody>
        </p:sp>
        <p:sp>
          <p:nvSpPr>
            <p:cNvPr id="23" name="Rectangle 340"/>
            <p:cNvSpPr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2757" y="2311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2:-1</a:t>
              </a:r>
              <a:endParaRPr lang="de-DE" altLang="en-US" sz="2800"/>
            </a:p>
          </p:txBody>
        </p:sp>
        <p:sp>
          <p:nvSpPr>
            <p:cNvPr id="24" name="Line 341"/>
            <p:cNvSpPr>
              <a:spLocks noChangeShapeType="1"/>
            </p:cNvSpPr>
            <p:nvPr>
              <p:custDataLst>
                <p:tags r:id="rId124"/>
              </p:custDataLst>
            </p:nvPr>
          </p:nvSpPr>
          <p:spPr bwMode="auto">
            <a:xfrm>
              <a:off x="3197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42"/>
            <p:cNvSpPr>
              <a:spLocks noChangeShapeType="1"/>
            </p:cNvSpPr>
            <p:nvPr>
              <p:custDataLst>
                <p:tags r:id="rId125"/>
              </p:custDataLst>
            </p:nvPr>
          </p:nvSpPr>
          <p:spPr bwMode="auto">
            <a:xfrm flipV="1">
              <a:off x="2995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43"/>
            <p:cNvSpPr>
              <a:spLocks noChangeShapeType="1"/>
            </p:cNvSpPr>
            <p:nvPr>
              <p:custDataLst>
                <p:tags r:id="rId126"/>
              </p:custDataLst>
            </p:nvPr>
          </p:nvSpPr>
          <p:spPr bwMode="auto">
            <a:xfrm>
              <a:off x="2793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344"/>
            <p:cNvSpPr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3279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0</a:t>
              </a:r>
              <a:endParaRPr lang="de-DE" altLang="en-US" sz="2800"/>
            </a:p>
          </p:txBody>
        </p:sp>
        <p:sp>
          <p:nvSpPr>
            <p:cNvPr id="28" name="Rectangle 345"/>
            <p:cNvSpPr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3077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</a:t>
              </a:r>
              <a:endParaRPr lang="de-DE" altLang="en-US" sz="2800"/>
            </a:p>
          </p:txBody>
        </p:sp>
        <p:sp>
          <p:nvSpPr>
            <p:cNvPr id="29" name="Rectangle 346"/>
            <p:cNvSpPr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2875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</a:t>
              </a:r>
              <a:endParaRPr lang="de-DE" altLang="en-US" sz="2800"/>
            </a:p>
          </p:txBody>
        </p:sp>
        <p:sp>
          <p:nvSpPr>
            <p:cNvPr id="30" name="Line 347"/>
            <p:cNvSpPr>
              <a:spLocks noChangeShapeType="1"/>
            </p:cNvSpPr>
            <p:nvPr>
              <p:custDataLst>
                <p:tags r:id="rId130"/>
              </p:custDataLst>
            </p:nvPr>
          </p:nvSpPr>
          <p:spPr bwMode="auto">
            <a:xfrm>
              <a:off x="2591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Rectangle 348"/>
            <p:cNvSpPr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2376" y="2008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4:3</a:t>
              </a:r>
              <a:endParaRPr lang="de-DE" altLang="en-US" sz="2800"/>
            </a:p>
          </p:txBody>
        </p:sp>
        <p:sp>
          <p:nvSpPr>
            <p:cNvPr id="32" name="Rectangle 349"/>
            <p:cNvSpPr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2673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</a:t>
              </a:r>
              <a:endParaRPr lang="de-DE" altLang="en-US" sz="2800"/>
            </a:p>
          </p:txBody>
        </p:sp>
        <p:sp>
          <p:nvSpPr>
            <p:cNvPr id="33" name="Rectangle 350"/>
            <p:cNvSpPr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2440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34" name="Line 351"/>
            <p:cNvSpPr>
              <a:spLocks noChangeShapeType="1"/>
            </p:cNvSpPr>
            <p:nvPr>
              <p:custDataLst>
                <p:tags r:id="rId134"/>
              </p:custDataLst>
            </p:nvPr>
          </p:nvSpPr>
          <p:spPr bwMode="auto">
            <a:xfrm>
              <a:off x="2490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52"/>
            <p:cNvSpPr>
              <a:spLocks noChangeShapeType="1"/>
            </p:cNvSpPr>
            <p:nvPr>
              <p:custDataLst>
                <p:tags r:id="rId135"/>
              </p:custDataLst>
            </p:nvPr>
          </p:nvSpPr>
          <p:spPr bwMode="auto">
            <a:xfrm flipV="1">
              <a:off x="2541" y="1798"/>
              <a:ext cx="10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53"/>
            <p:cNvSpPr>
              <a:spLocks noChangeShapeType="1"/>
            </p:cNvSpPr>
            <p:nvPr>
              <p:custDataLst>
                <p:tags r:id="rId136"/>
              </p:custDataLst>
            </p:nvPr>
          </p:nvSpPr>
          <p:spPr bwMode="auto">
            <a:xfrm>
              <a:off x="2642" y="1798"/>
              <a:ext cx="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ectangle 354"/>
            <p:cNvSpPr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1972" y="2008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6:5</a:t>
              </a:r>
              <a:endParaRPr lang="de-DE" altLang="en-US" sz="2800"/>
            </a:p>
          </p:txBody>
        </p:sp>
        <p:sp>
          <p:nvSpPr>
            <p:cNvPr id="38" name="Rectangle 355"/>
            <p:cNvSpPr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2037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39" name="Line 356"/>
            <p:cNvSpPr>
              <a:spLocks noChangeShapeType="1"/>
            </p:cNvSpPr>
            <p:nvPr>
              <p:custDataLst>
                <p:tags r:id="rId139"/>
              </p:custDataLst>
            </p:nvPr>
          </p:nvSpPr>
          <p:spPr bwMode="auto">
            <a:xfrm>
              <a:off x="2087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57"/>
            <p:cNvSpPr>
              <a:spLocks noChangeShapeType="1"/>
            </p:cNvSpPr>
            <p:nvPr>
              <p:custDataLst>
                <p:tags r:id="rId140"/>
              </p:custDataLst>
            </p:nvPr>
          </p:nvSpPr>
          <p:spPr bwMode="auto">
            <a:xfrm flipV="1">
              <a:off x="2138" y="1798"/>
              <a:ext cx="10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58"/>
            <p:cNvSpPr>
              <a:spLocks noChangeShapeType="1"/>
            </p:cNvSpPr>
            <p:nvPr>
              <p:custDataLst>
                <p:tags r:id="rId141"/>
              </p:custDataLst>
            </p:nvPr>
          </p:nvSpPr>
          <p:spPr bwMode="auto">
            <a:xfrm>
              <a:off x="2239" y="1798"/>
              <a:ext cx="49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359"/>
            <p:cNvSpPr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2037" y="2202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43" name="Rectangle 360"/>
            <p:cNvSpPr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2239" y="2202"/>
              <a:ext cx="100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44" name="Rectangle 361"/>
            <p:cNvSpPr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2174" y="2311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5:3</a:t>
              </a:r>
              <a:endParaRPr lang="de-DE" altLang="en-US" sz="2800"/>
            </a:p>
          </p:txBody>
        </p:sp>
        <p:sp>
          <p:nvSpPr>
            <p:cNvPr id="45" name="Rectangle 362"/>
            <p:cNvSpPr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1972" y="2311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6:3</a:t>
              </a:r>
              <a:endParaRPr lang="de-DE" altLang="en-US" sz="2800"/>
            </a:p>
          </p:txBody>
        </p:sp>
        <p:sp>
          <p:nvSpPr>
            <p:cNvPr id="46" name="Line 363"/>
            <p:cNvSpPr>
              <a:spLocks noChangeShapeType="1"/>
            </p:cNvSpPr>
            <p:nvPr>
              <p:custDataLst>
                <p:tags r:id="rId146"/>
              </p:custDataLst>
            </p:nvPr>
          </p:nvSpPr>
          <p:spPr bwMode="auto">
            <a:xfrm>
              <a:off x="2389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364"/>
            <p:cNvSpPr>
              <a:spLocks noChangeShapeType="1"/>
            </p:cNvSpPr>
            <p:nvPr>
              <p:custDataLst>
                <p:tags r:id="rId147"/>
              </p:custDataLst>
            </p:nvPr>
          </p:nvSpPr>
          <p:spPr bwMode="auto">
            <a:xfrm flipV="1">
              <a:off x="2187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365"/>
            <p:cNvSpPr>
              <a:spLocks noChangeShapeType="1"/>
            </p:cNvSpPr>
            <p:nvPr>
              <p:custDataLst>
                <p:tags r:id="rId148"/>
              </p:custDataLst>
            </p:nvPr>
          </p:nvSpPr>
          <p:spPr bwMode="auto">
            <a:xfrm>
              <a:off x="1986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Rectangle 366"/>
            <p:cNvSpPr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2471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4</a:t>
              </a:r>
              <a:endParaRPr lang="de-DE" altLang="en-US" sz="2800"/>
            </a:p>
          </p:txBody>
        </p:sp>
        <p:sp>
          <p:nvSpPr>
            <p:cNvPr id="50" name="Rectangle 367"/>
            <p:cNvSpPr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2269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5</a:t>
              </a:r>
              <a:endParaRPr lang="de-DE" altLang="en-US" sz="2800"/>
            </a:p>
          </p:txBody>
        </p:sp>
        <p:sp>
          <p:nvSpPr>
            <p:cNvPr id="51" name="Rectangle 368"/>
            <p:cNvSpPr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2068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6</a:t>
              </a:r>
              <a:endParaRPr lang="de-DE" altLang="en-US" sz="2800"/>
            </a:p>
          </p:txBody>
        </p:sp>
        <p:sp>
          <p:nvSpPr>
            <p:cNvPr id="52" name="Freeform 369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2339" y="2101"/>
              <a:ext cx="151" cy="101"/>
            </a:xfrm>
            <a:custGeom>
              <a:avLst/>
              <a:gdLst>
                <a:gd name="T0" fmla="*/ 0 w 151"/>
                <a:gd name="T1" fmla="*/ 101 h 101"/>
                <a:gd name="T2" fmla="*/ 101 w 151"/>
                <a:gd name="T3" fmla="*/ 0 h 101"/>
                <a:gd name="T4" fmla="*/ 151 w 151"/>
                <a:gd name="T5" fmla="*/ 0 h 101"/>
                <a:gd name="T6" fmla="*/ 0 60000 65536"/>
                <a:gd name="T7" fmla="*/ 0 60000 65536"/>
                <a:gd name="T8" fmla="*/ 0 60000 65536"/>
                <a:gd name="T9" fmla="*/ 0 w 151"/>
                <a:gd name="T10" fmla="*/ 0 h 101"/>
                <a:gd name="T11" fmla="*/ 151 w 151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" h="101">
                  <a:moveTo>
                    <a:pt x="0" y="101"/>
                  </a:moveTo>
                  <a:lnTo>
                    <a:pt x="101" y="0"/>
                  </a:lnTo>
                  <a:lnTo>
                    <a:pt x="15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70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2138" y="2101"/>
              <a:ext cx="302" cy="101"/>
            </a:xfrm>
            <a:custGeom>
              <a:avLst/>
              <a:gdLst>
                <a:gd name="T0" fmla="*/ 0 w 302"/>
                <a:gd name="T1" fmla="*/ 101 h 101"/>
                <a:gd name="T2" fmla="*/ 101 w 302"/>
                <a:gd name="T3" fmla="*/ 0 h 101"/>
                <a:gd name="T4" fmla="*/ 302 w 302"/>
                <a:gd name="T5" fmla="*/ 0 h 101"/>
                <a:gd name="T6" fmla="*/ 0 60000 65536"/>
                <a:gd name="T7" fmla="*/ 0 60000 65536"/>
                <a:gd name="T8" fmla="*/ 0 60000 65536"/>
                <a:gd name="T9" fmla="*/ 0 w 302"/>
                <a:gd name="T10" fmla="*/ 0 h 101"/>
                <a:gd name="T11" fmla="*/ 302 w 302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01">
                  <a:moveTo>
                    <a:pt x="0" y="101"/>
                  </a:moveTo>
                  <a:lnTo>
                    <a:pt x="101" y="0"/>
                  </a:lnTo>
                  <a:lnTo>
                    <a:pt x="30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71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3147" y="2101"/>
              <a:ext cx="150" cy="101"/>
            </a:xfrm>
            <a:custGeom>
              <a:avLst/>
              <a:gdLst>
                <a:gd name="T0" fmla="*/ 0 w 150"/>
                <a:gd name="T1" fmla="*/ 101 h 101"/>
                <a:gd name="T2" fmla="*/ 101 w 150"/>
                <a:gd name="T3" fmla="*/ 0 h 101"/>
                <a:gd name="T4" fmla="*/ 150 w 150"/>
                <a:gd name="T5" fmla="*/ 0 h 101"/>
                <a:gd name="T6" fmla="*/ 0 60000 65536"/>
                <a:gd name="T7" fmla="*/ 0 60000 65536"/>
                <a:gd name="T8" fmla="*/ 0 60000 65536"/>
                <a:gd name="T9" fmla="*/ 0 w 150"/>
                <a:gd name="T10" fmla="*/ 0 h 101"/>
                <a:gd name="T11" fmla="*/ 150 w 150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" h="101">
                  <a:moveTo>
                    <a:pt x="0" y="101"/>
                  </a:moveTo>
                  <a:lnTo>
                    <a:pt x="101" y="0"/>
                  </a:lnTo>
                  <a:lnTo>
                    <a:pt x="15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72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2945" y="2101"/>
              <a:ext cx="303" cy="101"/>
            </a:xfrm>
            <a:custGeom>
              <a:avLst/>
              <a:gdLst>
                <a:gd name="T0" fmla="*/ 0 w 303"/>
                <a:gd name="T1" fmla="*/ 101 h 101"/>
                <a:gd name="T2" fmla="*/ 101 w 303"/>
                <a:gd name="T3" fmla="*/ 0 h 101"/>
                <a:gd name="T4" fmla="*/ 303 w 303"/>
                <a:gd name="T5" fmla="*/ 0 h 101"/>
                <a:gd name="T6" fmla="*/ 0 60000 65536"/>
                <a:gd name="T7" fmla="*/ 0 60000 65536"/>
                <a:gd name="T8" fmla="*/ 0 60000 65536"/>
                <a:gd name="T9" fmla="*/ 0 w 303"/>
                <a:gd name="T10" fmla="*/ 0 h 101"/>
                <a:gd name="T11" fmla="*/ 303 w 303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1">
                  <a:moveTo>
                    <a:pt x="0" y="101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Rectangle 373"/>
            <p:cNvSpPr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2037" y="2504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57" name="Rectangle 374"/>
            <p:cNvSpPr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2239" y="2504"/>
              <a:ext cx="100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58" name="Rectangle 375"/>
            <p:cNvSpPr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2151" y="2613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5:-1</a:t>
              </a:r>
              <a:endParaRPr lang="de-DE" altLang="en-US" sz="2800"/>
            </a:p>
          </p:txBody>
        </p:sp>
        <p:sp>
          <p:nvSpPr>
            <p:cNvPr id="59" name="Rectangle 376"/>
            <p:cNvSpPr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1949" y="2613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6:-1</a:t>
              </a:r>
              <a:endParaRPr lang="de-DE" altLang="en-US" sz="2800"/>
            </a:p>
          </p:txBody>
        </p:sp>
        <p:sp>
          <p:nvSpPr>
            <p:cNvPr id="60" name="Rectangle 377"/>
            <p:cNvSpPr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2440" y="2504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61" name="Rectangle 378"/>
            <p:cNvSpPr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2642" y="2504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62" name="Rectangle 379"/>
            <p:cNvSpPr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2555" y="2613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3:-1</a:t>
              </a:r>
              <a:endParaRPr lang="de-DE" altLang="en-US" sz="2800"/>
            </a:p>
          </p:txBody>
        </p:sp>
        <p:sp>
          <p:nvSpPr>
            <p:cNvPr id="63" name="Rectangle 380"/>
            <p:cNvSpPr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2353" y="2613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4:-1</a:t>
              </a:r>
              <a:endParaRPr lang="de-DE" altLang="en-US" sz="2800"/>
            </a:p>
          </p:txBody>
        </p:sp>
        <p:sp>
          <p:nvSpPr>
            <p:cNvPr id="64" name="Freeform 381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2743" y="2404"/>
              <a:ext cx="151" cy="100"/>
            </a:xfrm>
            <a:custGeom>
              <a:avLst/>
              <a:gdLst>
                <a:gd name="T0" fmla="*/ 0 w 151"/>
                <a:gd name="T1" fmla="*/ 100 h 100"/>
                <a:gd name="T2" fmla="*/ 101 w 151"/>
                <a:gd name="T3" fmla="*/ 0 h 100"/>
                <a:gd name="T4" fmla="*/ 151 w 151"/>
                <a:gd name="T5" fmla="*/ 0 h 100"/>
                <a:gd name="T6" fmla="*/ 0 60000 65536"/>
                <a:gd name="T7" fmla="*/ 0 60000 65536"/>
                <a:gd name="T8" fmla="*/ 0 60000 65536"/>
                <a:gd name="T9" fmla="*/ 0 w 151"/>
                <a:gd name="T10" fmla="*/ 0 h 100"/>
                <a:gd name="T11" fmla="*/ 151 w 151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" h="100">
                  <a:moveTo>
                    <a:pt x="0" y="100"/>
                  </a:moveTo>
                  <a:lnTo>
                    <a:pt x="101" y="0"/>
                  </a:lnTo>
                  <a:lnTo>
                    <a:pt x="15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382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2541" y="2404"/>
              <a:ext cx="303" cy="100"/>
            </a:xfrm>
            <a:custGeom>
              <a:avLst/>
              <a:gdLst>
                <a:gd name="T0" fmla="*/ 0 w 303"/>
                <a:gd name="T1" fmla="*/ 100 h 100"/>
                <a:gd name="T2" fmla="*/ 101 w 303"/>
                <a:gd name="T3" fmla="*/ 0 h 100"/>
                <a:gd name="T4" fmla="*/ 303 w 303"/>
                <a:gd name="T5" fmla="*/ 0 h 100"/>
                <a:gd name="T6" fmla="*/ 0 60000 65536"/>
                <a:gd name="T7" fmla="*/ 0 60000 65536"/>
                <a:gd name="T8" fmla="*/ 0 60000 65536"/>
                <a:gd name="T9" fmla="*/ 0 w 303"/>
                <a:gd name="T10" fmla="*/ 0 h 100"/>
                <a:gd name="T11" fmla="*/ 303 w 303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0">
                  <a:moveTo>
                    <a:pt x="0" y="100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383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2339" y="2404"/>
              <a:ext cx="303" cy="100"/>
            </a:xfrm>
            <a:custGeom>
              <a:avLst/>
              <a:gdLst>
                <a:gd name="T0" fmla="*/ 0 w 303"/>
                <a:gd name="T1" fmla="*/ 100 h 100"/>
                <a:gd name="T2" fmla="*/ 101 w 303"/>
                <a:gd name="T3" fmla="*/ 0 h 100"/>
                <a:gd name="T4" fmla="*/ 303 w 303"/>
                <a:gd name="T5" fmla="*/ 0 h 100"/>
                <a:gd name="T6" fmla="*/ 0 60000 65536"/>
                <a:gd name="T7" fmla="*/ 0 60000 65536"/>
                <a:gd name="T8" fmla="*/ 0 60000 65536"/>
                <a:gd name="T9" fmla="*/ 0 w 303"/>
                <a:gd name="T10" fmla="*/ 0 h 100"/>
                <a:gd name="T11" fmla="*/ 303 w 303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0">
                  <a:moveTo>
                    <a:pt x="0" y="100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384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2138" y="2404"/>
              <a:ext cx="302" cy="100"/>
            </a:xfrm>
            <a:custGeom>
              <a:avLst/>
              <a:gdLst>
                <a:gd name="T0" fmla="*/ 0 w 302"/>
                <a:gd name="T1" fmla="*/ 100 h 100"/>
                <a:gd name="T2" fmla="*/ 101 w 302"/>
                <a:gd name="T3" fmla="*/ 0 h 100"/>
                <a:gd name="T4" fmla="*/ 302 w 302"/>
                <a:gd name="T5" fmla="*/ 0 h 100"/>
                <a:gd name="T6" fmla="*/ 0 60000 65536"/>
                <a:gd name="T7" fmla="*/ 0 60000 65536"/>
                <a:gd name="T8" fmla="*/ 0 60000 65536"/>
                <a:gd name="T9" fmla="*/ 0 w 302"/>
                <a:gd name="T10" fmla="*/ 0 h 100"/>
                <a:gd name="T11" fmla="*/ 302 w 302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00">
                  <a:moveTo>
                    <a:pt x="0" y="100"/>
                  </a:moveTo>
                  <a:lnTo>
                    <a:pt x="101" y="0"/>
                  </a:lnTo>
                  <a:lnTo>
                    <a:pt x="30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85"/>
            <p:cNvSpPr>
              <a:spLocks noChangeShapeType="1"/>
            </p:cNvSpPr>
            <p:nvPr>
              <p:custDataLst>
                <p:tags r:id="rId168"/>
              </p:custDataLst>
            </p:nvPr>
          </p:nvSpPr>
          <p:spPr bwMode="auto">
            <a:xfrm>
              <a:off x="1784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Rectangle 386"/>
            <p:cNvSpPr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1569" y="2008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8:7</a:t>
              </a:r>
              <a:endParaRPr lang="de-DE" altLang="en-US" sz="2800"/>
            </a:p>
          </p:txBody>
        </p:sp>
        <p:sp>
          <p:nvSpPr>
            <p:cNvPr id="70" name="Rectangle 387"/>
            <p:cNvSpPr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1866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7</a:t>
              </a:r>
              <a:endParaRPr lang="de-DE" altLang="en-US" sz="2800"/>
            </a:p>
          </p:txBody>
        </p:sp>
        <p:sp>
          <p:nvSpPr>
            <p:cNvPr id="71" name="Rectangle 388"/>
            <p:cNvSpPr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1632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72" name="Line 389"/>
            <p:cNvSpPr>
              <a:spLocks noChangeShapeType="1"/>
            </p:cNvSpPr>
            <p:nvPr>
              <p:custDataLst>
                <p:tags r:id="rId172"/>
              </p:custDataLst>
            </p:nvPr>
          </p:nvSpPr>
          <p:spPr bwMode="auto">
            <a:xfrm>
              <a:off x="1683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390"/>
            <p:cNvSpPr>
              <a:spLocks noChangeShapeType="1"/>
            </p:cNvSpPr>
            <p:nvPr>
              <p:custDataLst>
                <p:tags r:id="rId173"/>
              </p:custDataLst>
            </p:nvPr>
          </p:nvSpPr>
          <p:spPr bwMode="auto">
            <a:xfrm flipV="1">
              <a:off x="1733" y="1798"/>
              <a:ext cx="10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391"/>
            <p:cNvSpPr>
              <a:spLocks noChangeShapeType="1"/>
            </p:cNvSpPr>
            <p:nvPr>
              <p:custDataLst>
                <p:tags r:id="rId174"/>
              </p:custDataLst>
            </p:nvPr>
          </p:nvSpPr>
          <p:spPr bwMode="auto">
            <a:xfrm>
              <a:off x="1834" y="1798"/>
              <a:ext cx="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Rectangle 392"/>
            <p:cNvSpPr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1127" y="2008"/>
              <a:ext cx="1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10:9</a:t>
              </a:r>
              <a:endParaRPr lang="de-DE" altLang="en-US" sz="2800"/>
            </a:p>
          </p:txBody>
        </p:sp>
        <p:sp>
          <p:nvSpPr>
            <p:cNvPr id="76" name="Rectangle 393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1228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77" name="Line 394"/>
            <p:cNvSpPr>
              <a:spLocks noChangeShapeType="1"/>
            </p:cNvSpPr>
            <p:nvPr>
              <p:custDataLst>
                <p:tags r:id="rId177"/>
              </p:custDataLst>
            </p:nvPr>
          </p:nvSpPr>
          <p:spPr bwMode="auto">
            <a:xfrm>
              <a:off x="1279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395"/>
            <p:cNvSpPr>
              <a:spLocks noChangeShapeType="1"/>
            </p:cNvSpPr>
            <p:nvPr>
              <p:custDataLst>
                <p:tags r:id="rId178"/>
              </p:custDataLst>
            </p:nvPr>
          </p:nvSpPr>
          <p:spPr bwMode="auto">
            <a:xfrm flipV="1">
              <a:off x="1329" y="1798"/>
              <a:ext cx="10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396"/>
            <p:cNvSpPr>
              <a:spLocks noChangeShapeType="1"/>
            </p:cNvSpPr>
            <p:nvPr>
              <p:custDataLst>
                <p:tags r:id="rId179"/>
              </p:custDataLst>
            </p:nvPr>
          </p:nvSpPr>
          <p:spPr bwMode="auto">
            <a:xfrm flipH="1">
              <a:off x="1478" y="1697"/>
              <a:ext cx="3" cy="131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397"/>
            <p:cNvSpPr>
              <a:spLocks noChangeShapeType="1"/>
            </p:cNvSpPr>
            <p:nvPr>
              <p:custDataLst>
                <p:tags r:id="rId180"/>
              </p:custDataLst>
            </p:nvPr>
          </p:nvSpPr>
          <p:spPr bwMode="auto">
            <a:xfrm>
              <a:off x="1430" y="1798"/>
              <a:ext cx="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Rectangle 398"/>
            <p:cNvSpPr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1228" y="2202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82" name="Rectangle 399"/>
            <p:cNvSpPr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1430" y="2202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83" name="Rectangle 400"/>
            <p:cNvSpPr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1367" y="2311"/>
              <a:ext cx="9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9:7</a:t>
              </a:r>
              <a:endParaRPr lang="de-DE" altLang="en-US" sz="2800"/>
            </a:p>
          </p:txBody>
        </p:sp>
        <p:sp>
          <p:nvSpPr>
            <p:cNvPr id="84" name="Rectangle 401"/>
            <p:cNvSpPr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1127" y="2311"/>
              <a:ext cx="1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10:7</a:t>
              </a:r>
              <a:endParaRPr lang="de-DE" altLang="en-US" sz="2800"/>
            </a:p>
          </p:txBody>
        </p:sp>
        <p:sp>
          <p:nvSpPr>
            <p:cNvPr id="85" name="Line 402"/>
            <p:cNvSpPr>
              <a:spLocks noChangeShapeType="1"/>
            </p:cNvSpPr>
            <p:nvPr>
              <p:custDataLst>
                <p:tags r:id="rId185"/>
              </p:custDataLst>
            </p:nvPr>
          </p:nvSpPr>
          <p:spPr bwMode="auto">
            <a:xfrm>
              <a:off x="1582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403"/>
            <p:cNvSpPr>
              <a:spLocks noChangeShapeType="1"/>
            </p:cNvSpPr>
            <p:nvPr>
              <p:custDataLst>
                <p:tags r:id="rId186"/>
              </p:custDataLst>
            </p:nvPr>
          </p:nvSpPr>
          <p:spPr bwMode="auto">
            <a:xfrm flipV="1">
              <a:off x="1380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404"/>
            <p:cNvSpPr>
              <a:spLocks noChangeShapeType="1"/>
            </p:cNvSpPr>
            <p:nvPr>
              <p:custDataLst>
                <p:tags r:id="rId187"/>
              </p:custDataLst>
            </p:nvPr>
          </p:nvSpPr>
          <p:spPr bwMode="auto">
            <a:xfrm>
              <a:off x="1178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Rectangle 405"/>
            <p:cNvSpPr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1664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8</a:t>
              </a:r>
              <a:endParaRPr lang="de-DE" altLang="en-US" sz="2800"/>
            </a:p>
          </p:txBody>
        </p:sp>
        <p:sp>
          <p:nvSpPr>
            <p:cNvPr id="89" name="Rectangle 406"/>
            <p:cNvSpPr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1462" y="1554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9</a:t>
              </a:r>
              <a:endParaRPr lang="de-DE" altLang="en-US" sz="2800"/>
            </a:p>
          </p:txBody>
        </p:sp>
        <p:sp>
          <p:nvSpPr>
            <p:cNvPr id="90" name="Rectangle 407"/>
            <p:cNvSpPr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1242" y="155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10</a:t>
              </a:r>
              <a:endParaRPr lang="de-DE" altLang="en-US" sz="2800"/>
            </a:p>
          </p:txBody>
        </p:sp>
        <p:sp>
          <p:nvSpPr>
            <p:cNvPr id="91" name="Line 408"/>
            <p:cNvSpPr>
              <a:spLocks noChangeShapeType="1"/>
            </p:cNvSpPr>
            <p:nvPr>
              <p:custDataLst>
                <p:tags r:id="rId191"/>
              </p:custDataLst>
            </p:nvPr>
          </p:nvSpPr>
          <p:spPr bwMode="auto">
            <a:xfrm>
              <a:off x="977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Rectangle 409"/>
            <p:cNvSpPr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686" y="2008"/>
              <a:ext cx="1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12:11</a:t>
              </a:r>
              <a:endParaRPr lang="de-DE" altLang="en-US" sz="2800"/>
            </a:p>
          </p:txBody>
        </p:sp>
        <p:sp>
          <p:nvSpPr>
            <p:cNvPr id="93" name="Rectangle 410"/>
            <p:cNvSpPr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>
              <a:off x="1040" y="155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11</a:t>
              </a:r>
              <a:endParaRPr lang="de-DE" altLang="en-US" sz="2800"/>
            </a:p>
          </p:txBody>
        </p:sp>
        <p:sp>
          <p:nvSpPr>
            <p:cNvPr id="94" name="Rectangle 411"/>
            <p:cNvSpPr>
              <a:spLocks noChangeArrowheads="1"/>
            </p:cNvSpPr>
            <p:nvPr>
              <p:custDataLst>
                <p:tags r:id="rId194"/>
              </p:custDataLst>
            </p:nvPr>
          </p:nvSpPr>
          <p:spPr bwMode="auto">
            <a:xfrm>
              <a:off x="824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95" name="Line 412"/>
            <p:cNvSpPr>
              <a:spLocks noChangeShapeType="1"/>
            </p:cNvSpPr>
            <p:nvPr>
              <p:custDataLst>
                <p:tags r:id="rId195"/>
              </p:custDataLst>
            </p:nvPr>
          </p:nvSpPr>
          <p:spPr bwMode="auto">
            <a:xfrm>
              <a:off x="876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413"/>
            <p:cNvSpPr>
              <a:spLocks noChangeShapeType="1"/>
            </p:cNvSpPr>
            <p:nvPr>
              <p:custDataLst>
                <p:tags r:id="rId196"/>
              </p:custDataLst>
            </p:nvPr>
          </p:nvSpPr>
          <p:spPr bwMode="auto">
            <a:xfrm flipV="1">
              <a:off x="925" y="1798"/>
              <a:ext cx="10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414"/>
            <p:cNvSpPr>
              <a:spLocks noChangeShapeType="1"/>
            </p:cNvSpPr>
            <p:nvPr>
              <p:custDataLst>
                <p:tags r:id="rId197"/>
              </p:custDataLst>
            </p:nvPr>
          </p:nvSpPr>
          <p:spPr bwMode="auto">
            <a:xfrm>
              <a:off x="1026" y="1798"/>
              <a:ext cx="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Rectangle 415"/>
            <p:cNvSpPr>
              <a:spLocks noChangeArrowheads="1"/>
            </p:cNvSpPr>
            <p:nvPr>
              <p:custDataLst>
                <p:tags r:id="rId198"/>
              </p:custDataLst>
            </p:nvPr>
          </p:nvSpPr>
          <p:spPr bwMode="auto">
            <a:xfrm>
              <a:off x="282" y="2008"/>
              <a:ext cx="1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14:13</a:t>
              </a:r>
              <a:endParaRPr lang="de-DE" altLang="en-US" sz="2800"/>
            </a:p>
          </p:txBody>
        </p:sp>
        <p:sp>
          <p:nvSpPr>
            <p:cNvPr id="99" name="Rectangle 416"/>
            <p:cNvSpPr>
              <a:spLocks noChangeArrowheads="1"/>
            </p:cNvSpPr>
            <p:nvPr>
              <p:custDataLst>
                <p:tags r:id="rId199"/>
              </p:custDataLst>
            </p:nvPr>
          </p:nvSpPr>
          <p:spPr bwMode="auto">
            <a:xfrm>
              <a:off x="421" y="1899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00" name="Line 417"/>
            <p:cNvSpPr>
              <a:spLocks noChangeShapeType="1"/>
            </p:cNvSpPr>
            <p:nvPr>
              <p:custDataLst>
                <p:tags r:id="rId200"/>
              </p:custDataLst>
            </p:nvPr>
          </p:nvSpPr>
          <p:spPr bwMode="auto">
            <a:xfrm>
              <a:off x="472" y="1697"/>
              <a:ext cx="0" cy="2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Line 418"/>
            <p:cNvSpPr>
              <a:spLocks noChangeShapeType="1"/>
            </p:cNvSpPr>
            <p:nvPr>
              <p:custDataLst>
                <p:tags r:id="rId201"/>
              </p:custDataLst>
            </p:nvPr>
          </p:nvSpPr>
          <p:spPr bwMode="auto">
            <a:xfrm flipV="1">
              <a:off x="522" y="1798"/>
              <a:ext cx="101" cy="10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Line 419"/>
            <p:cNvSpPr>
              <a:spLocks noChangeShapeType="1"/>
            </p:cNvSpPr>
            <p:nvPr>
              <p:custDataLst>
                <p:tags r:id="rId202"/>
              </p:custDataLst>
            </p:nvPr>
          </p:nvSpPr>
          <p:spPr bwMode="auto">
            <a:xfrm>
              <a:off x="623" y="1798"/>
              <a:ext cx="51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Rectangle 420"/>
            <p:cNvSpPr>
              <a:spLocks noChangeArrowheads="1"/>
            </p:cNvSpPr>
            <p:nvPr>
              <p:custDataLst>
                <p:tags r:id="rId203"/>
              </p:custDataLst>
            </p:nvPr>
          </p:nvSpPr>
          <p:spPr bwMode="auto">
            <a:xfrm>
              <a:off x="421" y="2202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04" name="Rectangle 421"/>
            <p:cNvSpPr>
              <a:spLocks noChangeArrowheads="1"/>
            </p:cNvSpPr>
            <p:nvPr>
              <p:custDataLst>
                <p:tags r:id="rId204"/>
              </p:custDataLst>
            </p:nvPr>
          </p:nvSpPr>
          <p:spPr bwMode="auto">
            <a:xfrm>
              <a:off x="623" y="2202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05" name="Rectangle 422"/>
            <p:cNvSpPr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>
              <a:off x="484" y="2311"/>
              <a:ext cx="1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13:11</a:t>
              </a:r>
              <a:endParaRPr lang="de-DE" altLang="en-US" sz="2800"/>
            </a:p>
          </p:txBody>
        </p:sp>
        <p:sp>
          <p:nvSpPr>
            <p:cNvPr id="106" name="Rectangle 423"/>
            <p:cNvSpPr>
              <a:spLocks noChangeArrowheads="1"/>
            </p:cNvSpPr>
            <p:nvPr>
              <p:custDataLst>
                <p:tags r:id="rId206"/>
              </p:custDataLst>
            </p:nvPr>
          </p:nvSpPr>
          <p:spPr bwMode="auto">
            <a:xfrm>
              <a:off x="282" y="2311"/>
              <a:ext cx="16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14:11</a:t>
              </a:r>
              <a:endParaRPr lang="de-DE" altLang="en-US" sz="2800"/>
            </a:p>
          </p:txBody>
        </p:sp>
        <p:sp>
          <p:nvSpPr>
            <p:cNvPr id="107" name="Line 424"/>
            <p:cNvSpPr>
              <a:spLocks noChangeShapeType="1"/>
            </p:cNvSpPr>
            <p:nvPr>
              <p:custDataLst>
                <p:tags r:id="rId207"/>
              </p:custDataLst>
            </p:nvPr>
          </p:nvSpPr>
          <p:spPr bwMode="auto">
            <a:xfrm>
              <a:off x="775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Line 425"/>
            <p:cNvSpPr>
              <a:spLocks noChangeShapeType="1"/>
            </p:cNvSpPr>
            <p:nvPr>
              <p:custDataLst>
                <p:tags r:id="rId208"/>
              </p:custDataLst>
            </p:nvPr>
          </p:nvSpPr>
          <p:spPr bwMode="auto">
            <a:xfrm flipV="1">
              <a:off x="573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Line 426"/>
            <p:cNvSpPr>
              <a:spLocks noChangeShapeType="1"/>
            </p:cNvSpPr>
            <p:nvPr>
              <p:custDataLst>
                <p:tags r:id="rId209"/>
              </p:custDataLst>
            </p:nvPr>
          </p:nvSpPr>
          <p:spPr bwMode="auto">
            <a:xfrm>
              <a:off x="371" y="1495"/>
              <a:ext cx="0" cy="20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Rectangle 427"/>
            <p:cNvSpPr>
              <a:spLocks noChangeArrowheads="1"/>
            </p:cNvSpPr>
            <p:nvPr>
              <p:custDataLst>
                <p:tags r:id="rId210"/>
              </p:custDataLst>
            </p:nvPr>
          </p:nvSpPr>
          <p:spPr bwMode="auto">
            <a:xfrm>
              <a:off x="838" y="155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12</a:t>
              </a:r>
              <a:endParaRPr lang="de-DE" altLang="en-US" sz="2800"/>
            </a:p>
          </p:txBody>
        </p:sp>
        <p:sp>
          <p:nvSpPr>
            <p:cNvPr id="111" name="Rectangle 428"/>
            <p:cNvSpPr>
              <a:spLocks noChangeArrowheads="1"/>
            </p:cNvSpPr>
            <p:nvPr>
              <p:custDataLst>
                <p:tags r:id="rId211"/>
              </p:custDataLst>
            </p:nvPr>
          </p:nvSpPr>
          <p:spPr bwMode="auto">
            <a:xfrm>
              <a:off x="636" y="155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13</a:t>
              </a:r>
              <a:endParaRPr lang="de-DE" altLang="en-US" sz="2800"/>
            </a:p>
          </p:txBody>
        </p:sp>
        <p:sp>
          <p:nvSpPr>
            <p:cNvPr id="112" name="Rectangle 429"/>
            <p:cNvSpPr>
              <a:spLocks noChangeArrowheads="1"/>
            </p:cNvSpPr>
            <p:nvPr>
              <p:custDataLst>
                <p:tags r:id="rId212"/>
              </p:custDataLst>
            </p:nvPr>
          </p:nvSpPr>
          <p:spPr bwMode="auto">
            <a:xfrm>
              <a:off x="434" y="155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14</a:t>
              </a:r>
              <a:endParaRPr lang="de-DE" altLang="en-US" sz="2800"/>
            </a:p>
          </p:txBody>
        </p:sp>
        <p:sp>
          <p:nvSpPr>
            <p:cNvPr id="113" name="Freeform 430"/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724" y="2101"/>
              <a:ext cx="152" cy="101"/>
            </a:xfrm>
            <a:custGeom>
              <a:avLst/>
              <a:gdLst>
                <a:gd name="T0" fmla="*/ 0 w 152"/>
                <a:gd name="T1" fmla="*/ 101 h 101"/>
                <a:gd name="T2" fmla="*/ 100 w 152"/>
                <a:gd name="T3" fmla="*/ 0 h 101"/>
                <a:gd name="T4" fmla="*/ 152 w 152"/>
                <a:gd name="T5" fmla="*/ 0 h 101"/>
                <a:gd name="T6" fmla="*/ 0 60000 65536"/>
                <a:gd name="T7" fmla="*/ 0 60000 65536"/>
                <a:gd name="T8" fmla="*/ 0 60000 65536"/>
                <a:gd name="T9" fmla="*/ 0 w 152"/>
                <a:gd name="T10" fmla="*/ 0 h 101"/>
                <a:gd name="T11" fmla="*/ 152 w 152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01">
                  <a:moveTo>
                    <a:pt x="0" y="101"/>
                  </a:moveTo>
                  <a:lnTo>
                    <a:pt x="100" y="0"/>
                  </a:lnTo>
                  <a:lnTo>
                    <a:pt x="15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431"/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522" y="2101"/>
              <a:ext cx="302" cy="101"/>
            </a:xfrm>
            <a:custGeom>
              <a:avLst/>
              <a:gdLst>
                <a:gd name="T0" fmla="*/ 0 w 302"/>
                <a:gd name="T1" fmla="*/ 101 h 101"/>
                <a:gd name="T2" fmla="*/ 101 w 302"/>
                <a:gd name="T3" fmla="*/ 0 h 101"/>
                <a:gd name="T4" fmla="*/ 302 w 302"/>
                <a:gd name="T5" fmla="*/ 0 h 101"/>
                <a:gd name="T6" fmla="*/ 0 60000 65536"/>
                <a:gd name="T7" fmla="*/ 0 60000 65536"/>
                <a:gd name="T8" fmla="*/ 0 60000 65536"/>
                <a:gd name="T9" fmla="*/ 0 w 302"/>
                <a:gd name="T10" fmla="*/ 0 h 101"/>
                <a:gd name="T11" fmla="*/ 302 w 302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01">
                  <a:moveTo>
                    <a:pt x="0" y="101"/>
                  </a:moveTo>
                  <a:lnTo>
                    <a:pt x="101" y="0"/>
                  </a:lnTo>
                  <a:lnTo>
                    <a:pt x="30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432"/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1531" y="2101"/>
              <a:ext cx="152" cy="101"/>
            </a:xfrm>
            <a:custGeom>
              <a:avLst/>
              <a:gdLst>
                <a:gd name="T0" fmla="*/ 0 w 152"/>
                <a:gd name="T1" fmla="*/ 101 h 101"/>
                <a:gd name="T2" fmla="*/ 101 w 152"/>
                <a:gd name="T3" fmla="*/ 0 h 101"/>
                <a:gd name="T4" fmla="*/ 152 w 152"/>
                <a:gd name="T5" fmla="*/ 0 h 101"/>
                <a:gd name="T6" fmla="*/ 0 60000 65536"/>
                <a:gd name="T7" fmla="*/ 0 60000 65536"/>
                <a:gd name="T8" fmla="*/ 0 60000 65536"/>
                <a:gd name="T9" fmla="*/ 0 w 152"/>
                <a:gd name="T10" fmla="*/ 0 h 101"/>
                <a:gd name="T11" fmla="*/ 152 w 152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01">
                  <a:moveTo>
                    <a:pt x="0" y="101"/>
                  </a:moveTo>
                  <a:lnTo>
                    <a:pt x="101" y="0"/>
                  </a:lnTo>
                  <a:lnTo>
                    <a:pt x="15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433"/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1329" y="2101"/>
              <a:ext cx="303" cy="101"/>
            </a:xfrm>
            <a:custGeom>
              <a:avLst/>
              <a:gdLst>
                <a:gd name="T0" fmla="*/ 0 w 303"/>
                <a:gd name="T1" fmla="*/ 101 h 101"/>
                <a:gd name="T2" fmla="*/ 101 w 303"/>
                <a:gd name="T3" fmla="*/ 0 h 101"/>
                <a:gd name="T4" fmla="*/ 303 w 303"/>
                <a:gd name="T5" fmla="*/ 0 h 101"/>
                <a:gd name="T6" fmla="*/ 0 60000 65536"/>
                <a:gd name="T7" fmla="*/ 0 60000 65536"/>
                <a:gd name="T8" fmla="*/ 0 60000 65536"/>
                <a:gd name="T9" fmla="*/ 0 w 303"/>
                <a:gd name="T10" fmla="*/ 0 h 101"/>
                <a:gd name="T11" fmla="*/ 303 w 303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1">
                  <a:moveTo>
                    <a:pt x="0" y="101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Rectangle 434"/>
            <p:cNvSpPr>
              <a:spLocks noChangeArrowheads="1"/>
            </p:cNvSpPr>
            <p:nvPr>
              <p:custDataLst>
                <p:tags r:id="rId217"/>
              </p:custDataLst>
            </p:nvPr>
          </p:nvSpPr>
          <p:spPr bwMode="auto">
            <a:xfrm>
              <a:off x="421" y="2504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18" name="Rectangle 435"/>
            <p:cNvSpPr>
              <a:spLocks noChangeArrowheads="1"/>
            </p:cNvSpPr>
            <p:nvPr>
              <p:custDataLst>
                <p:tags r:id="rId218"/>
              </p:custDataLst>
            </p:nvPr>
          </p:nvSpPr>
          <p:spPr bwMode="auto">
            <a:xfrm>
              <a:off x="623" y="2504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19" name="Rectangle 436"/>
            <p:cNvSpPr>
              <a:spLocks noChangeArrowheads="1"/>
            </p:cNvSpPr>
            <p:nvPr>
              <p:custDataLst>
                <p:tags r:id="rId219"/>
              </p:custDataLst>
            </p:nvPr>
          </p:nvSpPr>
          <p:spPr bwMode="auto">
            <a:xfrm>
              <a:off x="522" y="2613"/>
              <a:ext cx="1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13:7</a:t>
              </a:r>
              <a:endParaRPr lang="de-DE" altLang="en-US" sz="2800"/>
            </a:p>
          </p:txBody>
        </p:sp>
        <p:sp>
          <p:nvSpPr>
            <p:cNvPr id="120" name="Rectangle 437"/>
            <p:cNvSpPr>
              <a:spLocks noChangeArrowheads="1"/>
            </p:cNvSpPr>
            <p:nvPr>
              <p:custDataLst>
                <p:tags r:id="rId220"/>
              </p:custDataLst>
            </p:nvPr>
          </p:nvSpPr>
          <p:spPr bwMode="auto">
            <a:xfrm>
              <a:off x="320" y="2613"/>
              <a:ext cx="1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14:7</a:t>
              </a:r>
              <a:endParaRPr lang="de-DE" altLang="en-US" sz="2800"/>
            </a:p>
          </p:txBody>
        </p:sp>
        <p:sp>
          <p:nvSpPr>
            <p:cNvPr id="121" name="Rectangle 438"/>
            <p:cNvSpPr>
              <a:spLocks noChangeArrowheads="1"/>
            </p:cNvSpPr>
            <p:nvPr>
              <p:custDataLst>
                <p:tags r:id="rId221"/>
              </p:custDataLst>
            </p:nvPr>
          </p:nvSpPr>
          <p:spPr bwMode="auto">
            <a:xfrm>
              <a:off x="824" y="2504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22" name="Rectangle 439"/>
            <p:cNvSpPr>
              <a:spLocks noChangeArrowheads="1"/>
            </p:cNvSpPr>
            <p:nvPr>
              <p:custDataLst>
                <p:tags r:id="rId222"/>
              </p:custDataLst>
            </p:nvPr>
          </p:nvSpPr>
          <p:spPr bwMode="auto">
            <a:xfrm>
              <a:off x="1026" y="2504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23" name="Rectangle 440"/>
            <p:cNvSpPr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925" y="2613"/>
              <a:ext cx="1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11:7</a:t>
              </a:r>
              <a:endParaRPr lang="de-DE" altLang="en-US" sz="2800"/>
            </a:p>
          </p:txBody>
        </p:sp>
        <p:sp>
          <p:nvSpPr>
            <p:cNvPr id="124" name="Rectangle 441"/>
            <p:cNvSpPr>
              <a:spLocks noChangeArrowheads="1"/>
            </p:cNvSpPr>
            <p:nvPr>
              <p:custDataLst>
                <p:tags r:id="rId224"/>
              </p:custDataLst>
            </p:nvPr>
          </p:nvSpPr>
          <p:spPr bwMode="auto">
            <a:xfrm>
              <a:off x="724" y="2613"/>
              <a:ext cx="12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12:7</a:t>
              </a:r>
              <a:endParaRPr lang="de-DE" altLang="en-US" sz="2800"/>
            </a:p>
          </p:txBody>
        </p:sp>
        <p:sp>
          <p:nvSpPr>
            <p:cNvPr id="125" name="Freeform 442"/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1127" y="2404"/>
              <a:ext cx="152" cy="100"/>
            </a:xfrm>
            <a:custGeom>
              <a:avLst/>
              <a:gdLst>
                <a:gd name="T0" fmla="*/ 0 w 152"/>
                <a:gd name="T1" fmla="*/ 100 h 100"/>
                <a:gd name="T2" fmla="*/ 101 w 152"/>
                <a:gd name="T3" fmla="*/ 0 h 100"/>
                <a:gd name="T4" fmla="*/ 152 w 152"/>
                <a:gd name="T5" fmla="*/ 0 h 100"/>
                <a:gd name="T6" fmla="*/ 0 60000 65536"/>
                <a:gd name="T7" fmla="*/ 0 60000 65536"/>
                <a:gd name="T8" fmla="*/ 0 60000 65536"/>
                <a:gd name="T9" fmla="*/ 0 w 152"/>
                <a:gd name="T10" fmla="*/ 0 h 100"/>
                <a:gd name="T11" fmla="*/ 152 w 152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100">
                  <a:moveTo>
                    <a:pt x="0" y="100"/>
                  </a:moveTo>
                  <a:lnTo>
                    <a:pt x="101" y="0"/>
                  </a:lnTo>
                  <a:lnTo>
                    <a:pt x="15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443"/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925" y="2404"/>
              <a:ext cx="303" cy="100"/>
            </a:xfrm>
            <a:custGeom>
              <a:avLst/>
              <a:gdLst>
                <a:gd name="T0" fmla="*/ 0 w 303"/>
                <a:gd name="T1" fmla="*/ 100 h 100"/>
                <a:gd name="T2" fmla="*/ 101 w 303"/>
                <a:gd name="T3" fmla="*/ 0 h 100"/>
                <a:gd name="T4" fmla="*/ 303 w 303"/>
                <a:gd name="T5" fmla="*/ 0 h 100"/>
                <a:gd name="T6" fmla="*/ 0 60000 65536"/>
                <a:gd name="T7" fmla="*/ 0 60000 65536"/>
                <a:gd name="T8" fmla="*/ 0 60000 65536"/>
                <a:gd name="T9" fmla="*/ 0 w 303"/>
                <a:gd name="T10" fmla="*/ 0 h 100"/>
                <a:gd name="T11" fmla="*/ 303 w 303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0">
                  <a:moveTo>
                    <a:pt x="0" y="100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444"/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724" y="2404"/>
              <a:ext cx="302" cy="100"/>
            </a:xfrm>
            <a:custGeom>
              <a:avLst/>
              <a:gdLst>
                <a:gd name="T0" fmla="*/ 0 w 302"/>
                <a:gd name="T1" fmla="*/ 100 h 100"/>
                <a:gd name="T2" fmla="*/ 100 w 302"/>
                <a:gd name="T3" fmla="*/ 0 h 100"/>
                <a:gd name="T4" fmla="*/ 302 w 302"/>
                <a:gd name="T5" fmla="*/ 0 h 100"/>
                <a:gd name="T6" fmla="*/ 0 60000 65536"/>
                <a:gd name="T7" fmla="*/ 0 60000 65536"/>
                <a:gd name="T8" fmla="*/ 0 60000 65536"/>
                <a:gd name="T9" fmla="*/ 0 w 302"/>
                <a:gd name="T10" fmla="*/ 0 h 100"/>
                <a:gd name="T11" fmla="*/ 302 w 302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00">
                  <a:moveTo>
                    <a:pt x="0" y="100"/>
                  </a:moveTo>
                  <a:lnTo>
                    <a:pt x="100" y="0"/>
                  </a:lnTo>
                  <a:lnTo>
                    <a:pt x="30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445"/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522" y="2404"/>
              <a:ext cx="302" cy="100"/>
            </a:xfrm>
            <a:custGeom>
              <a:avLst/>
              <a:gdLst>
                <a:gd name="T0" fmla="*/ 0 w 302"/>
                <a:gd name="T1" fmla="*/ 100 h 100"/>
                <a:gd name="T2" fmla="*/ 101 w 302"/>
                <a:gd name="T3" fmla="*/ 0 h 100"/>
                <a:gd name="T4" fmla="*/ 302 w 302"/>
                <a:gd name="T5" fmla="*/ 0 h 100"/>
                <a:gd name="T6" fmla="*/ 0 60000 65536"/>
                <a:gd name="T7" fmla="*/ 0 60000 65536"/>
                <a:gd name="T8" fmla="*/ 0 60000 65536"/>
                <a:gd name="T9" fmla="*/ 0 w 302"/>
                <a:gd name="T10" fmla="*/ 0 h 100"/>
                <a:gd name="T11" fmla="*/ 302 w 302"/>
                <a:gd name="T12" fmla="*/ 100 h 1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00">
                  <a:moveTo>
                    <a:pt x="0" y="100"/>
                  </a:moveTo>
                  <a:lnTo>
                    <a:pt x="101" y="0"/>
                  </a:lnTo>
                  <a:lnTo>
                    <a:pt x="30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Rectangle 446"/>
            <p:cNvSpPr>
              <a:spLocks noChangeArrowheads="1"/>
            </p:cNvSpPr>
            <p:nvPr>
              <p:custDataLst>
                <p:tags r:id="rId229"/>
              </p:custDataLst>
            </p:nvPr>
          </p:nvSpPr>
          <p:spPr bwMode="auto">
            <a:xfrm>
              <a:off x="1228" y="2807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30" name="Rectangle 447"/>
            <p:cNvSpPr>
              <a:spLocks noChangeArrowheads="1"/>
            </p:cNvSpPr>
            <p:nvPr>
              <p:custDataLst>
                <p:tags r:id="rId230"/>
              </p:custDataLst>
            </p:nvPr>
          </p:nvSpPr>
          <p:spPr bwMode="auto">
            <a:xfrm>
              <a:off x="1430" y="2807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31" name="Rectangle 448"/>
            <p:cNvSpPr>
              <a:spLocks noChangeArrowheads="1"/>
            </p:cNvSpPr>
            <p:nvPr>
              <p:custDataLst>
                <p:tags r:id="rId231"/>
              </p:custDataLst>
            </p:nvPr>
          </p:nvSpPr>
          <p:spPr bwMode="auto">
            <a:xfrm>
              <a:off x="1344" y="2916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9:-1</a:t>
              </a:r>
              <a:endParaRPr lang="de-DE" altLang="en-US" sz="2800"/>
            </a:p>
          </p:txBody>
        </p:sp>
        <p:sp>
          <p:nvSpPr>
            <p:cNvPr id="132" name="Rectangle 449"/>
            <p:cNvSpPr>
              <a:spLocks noChangeArrowheads="1"/>
            </p:cNvSpPr>
            <p:nvPr>
              <p:custDataLst>
                <p:tags r:id="rId232"/>
              </p:custDataLst>
            </p:nvPr>
          </p:nvSpPr>
          <p:spPr bwMode="auto">
            <a:xfrm>
              <a:off x="1104" y="2916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10:-1</a:t>
              </a:r>
              <a:endParaRPr lang="de-DE" altLang="en-US" sz="2800"/>
            </a:p>
          </p:txBody>
        </p:sp>
        <p:sp>
          <p:nvSpPr>
            <p:cNvPr id="133" name="Rectangle 450"/>
            <p:cNvSpPr>
              <a:spLocks noChangeArrowheads="1"/>
            </p:cNvSpPr>
            <p:nvPr>
              <p:custDataLst>
                <p:tags r:id="rId233"/>
              </p:custDataLst>
            </p:nvPr>
          </p:nvSpPr>
          <p:spPr bwMode="auto">
            <a:xfrm>
              <a:off x="1632" y="2807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34" name="Rectangle 451"/>
            <p:cNvSpPr>
              <a:spLocks noChangeArrowheads="1"/>
            </p:cNvSpPr>
            <p:nvPr>
              <p:custDataLst>
                <p:tags r:id="rId234"/>
              </p:custDataLst>
            </p:nvPr>
          </p:nvSpPr>
          <p:spPr bwMode="auto">
            <a:xfrm>
              <a:off x="1834" y="2807"/>
              <a:ext cx="102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35" name="Rectangle 452"/>
            <p:cNvSpPr>
              <a:spLocks noChangeArrowheads="1"/>
            </p:cNvSpPr>
            <p:nvPr>
              <p:custDataLst>
                <p:tags r:id="rId235"/>
              </p:custDataLst>
            </p:nvPr>
          </p:nvSpPr>
          <p:spPr bwMode="auto">
            <a:xfrm>
              <a:off x="1747" y="2916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7:-1</a:t>
              </a:r>
              <a:endParaRPr lang="de-DE" altLang="en-US" sz="2800"/>
            </a:p>
          </p:txBody>
        </p:sp>
        <p:sp>
          <p:nvSpPr>
            <p:cNvPr id="136" name="Rectangle 453"/>
            <p:cNvSpPr>
              <a:spLocks noChangeArrowheads="1"/>
            </p:cNvSpPr>
            <p:nvPr>
              <p:custDataLst>
                <p:tags r:id="rId236"/>
              </p:custDataLst>
            </p:nvPr>
          </p:nvSpPr>
          <p:spPr bwMode="auto">
            <a:xfrm>
              <a:off x="1546" y="2916"/>
              <a:ext cx="111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8:-1</a:t>
              </a:r>
              <a:endParaRPr lang="de-DE" altLang="en-US" sz="2800"/>
            </a:p>
          </p:txBody>
        </p:sp>
        <p:sp>
          <p:nvSpPr>
            <p:cNvPr id="137" name="Freeform 454"/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1936" y="2706"/>
              <a:ext cx="151" cy="101"/>
            </a:xfrm>
            <a:custGeom>
              <a:avLst/>
              <a:gdLst>
                <a:gd name="T0" fmla="*/ 0 w 151"/>
                <a:gd name="T1" fmla="*/ 101 h 101"/>
                <a:gd name="T2" fmla="*/ 101 w 151"/>
                <a:gd name="T3" fmla="*/ 0 h 101"/>
                <a:gd name="T4" fmla="*/ 151 w 151"/>
                <a:gd name="T5" fmla="*/ 0 h 101"/>
                <a:gd name="T6" fmla="*/ 0 60000 65536"/>
                <a:gd name="T7" fmla="*/ 0 60000 65536"/>
                <a:gd name="T8" fmla="*/ 0 60000 65536"/>
                <a:gd name="T9" fmla="*/ 0 w 151"/>
                <a:gd name="T10" fmla="*/ 0 h 101"/>
                <a:gd name="T11" fmla="*/ 151 w 151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" h="101">
                  <a:moveTo>
                    <a:pt x="0" y="101"/>
                  </a:moveTo>
                  <a:lnTo>
                    <a:pt x="101" y="0"/>
                  </a:lnTo>
                  <a:lnTo>
                    <a:pt x="151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455"/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1733" y="2706"/>
              <a:ext cx="304" cy="101"/>
            </a:xfrm>
            <a:custGeom>
              <a:avLst/>
              <a:gdLst>
                <a:gd name="T0" fmla="*/ 0 w 304"/>
                <a:gd name="T1" fmla="*/ 101 h 101"/>
                <a:gd name="T2" fmla="*/ 101 w 304"/>
                <a:gd name="T3" fmla="*/ 0 h 101"/>
                <a:gd name="T4" fmla="*/ 304 w 304"/>
                <a:gd name="T5" fmla="*/ 0 h 101"/>
                <a:gd name="T6" fmla="*/ 0 60000 65536"/>
                <a:gd name="T7" fmla="*/ 0 60000 65536"/>
                <a:gd name="T8" fmla="*/ 0 60000 65536"/>
                <a:gd name="T9" fmla="*/ 0 w 304"/>
                <a:gd name="T10" fmla="*/ 0 h 101"/>
                <a:gd name="T11" fmla="*/ 304 w 304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" h="101">
                  <a:moveTo>
                    <a:pt x="0" y="101"/>
                  </a:moveTo>
                  <a:lnTo>
                    <a:pt x="101" y="0"/>
                  </a:lnTo>
                  <a:lnTo>
                    <a:pt x="304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456"/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1531" y="2706"/>
              <a:ext cx="303" cy="101"/>
            </a:xfrm>
            <a:custGeom>
              <a:avLst/>
              <a:gdLst>
                <a:gd name="T0" fmla="*/ 0 w 303"/>
                <a:gd name="T1" fmla="*/ 101 h 101"/>
                <a:gd name="T2" fmla="*/ 101 w 303"/>
                <a:gd name="T3" fmla="*/ 0 h 101"/>
                <a:gd name="T4" fmla="*/ 303 w 303"/>
                <a:gd name="T5" fmla="*/ 0 h 101"/>
                <a:gd name="T6" fmla="*/ 0 60000 65536"/>
                <a:gd name="T7" fmla="*/ 0 60000 65536"/>
                <a:gd name="T8" fmla="*/ 0 60000 65536"/>
                <a:gd name="T9" fmla="*/ 0 w 303"/>
                <a:gd name="T10" fmla="*/ 0 h 101"/>
                <a:gd name="T11" fmla="*/ 303 w 303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1">
                  <a:moveTo>
                    <a:pt x="0" y="101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457"/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1329" y="2706"/>
              <a:ext cx="303" cy="101"/>
            </a:xfrm>
            <a:custGeom>
              <a:avLst/>
              <a:gdLst>
                <a:gd name="T0" fmla="*/ 0 w 303"/>
                <a:gd name="T1" fmla="*/ 101 h 101"/>
                <a:gd name="T2" fmla="*/ 101 w 303"/>
                <a:gd name="T3" fmla="*/ 0 h 101"/>
                <a:gd name="T4" fmla="*/ 303 w 303"/>
                <a:gd name="T5" fmla="*/ 0 h 101"/>
                <a:gd name="T6" fmla="*/ 0 60000 65536"/>
                <a:gd name="T7" fmla="*/ 0 60000 65536"/>
                <a:gd name="T8" fmla="*/ 0 60000 65536"/>
                <a:gd name="T9" fmla="*/ 0 w 303"/>
                <a:gd name="T10" fmla="*/ 0 h 101"/>
                <a:gd name="T11" fmla="*/ 303 w 303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1">
                  <a:moveTo>
                    <a:pt x="0" y="101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Rectangle 458"/>
            <p:cNvSpPr>
              <a:spLocks noChangeArrowheads="1"/>
            </p:cNvSpPr>
            <p:nvPr>
              <p:custDataLst>
                <p:tags r:id="rId241"/>
              </p:custDataLst>
            </p:nvPr>
          </p:nvSpPr>
          <p:spPr bwMode="auto">
            <a:xfrm>
              <a:off x="421" y="2807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42" name="Rectangle 459"/>
            <p:cNvSpPr>
              <a:spLocks noChangeArrowheads="1"/>
            </p:cNvSpPr>
            <p:nvPr>
              <p:custDataLst>
                <p:tags r:id="rId242"/>
              </p:custDataLst>
            </p:nvPr>
          </p:nvSpPr>
          <p:spPr bwMode="auto">
            <a:xfrm>
              <a:off x="623" y="2807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43" name="Rectangle 460"/>
            <p:cNvSpPr>
              <a:spLocks noChangeArrowheads="1"/>
            </p:cNvSpPr>
            <p:nvPr>
              <p:custDataLst>
                <p:tags r:id="rId243"/>
              </p:custDataLst>
            </p:nvPr>
          </p:nvSpPr>
          <p:spPr bwMode="auto">
            <a:xfrm>
              <a:off x="499" y="2916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13:-1</a:t>
              </a:r>
              <a:endParaRPr lang="de-DE" altLang="en-US" sz="2800"/>
            </a:p>
          </p:txBody>
        </p:sp>
        <p:sp>
          <p:nvSpPr>
            <p:cNvPr id="144" name="Rectangle 461"/>
            <p:cNvSpPr>
              <a:spLocks noChangeArrowheads="1"/>
            </p:cNvSpPr>
            <p:nvPr>
              <p:custDataLst>
                <p:tags r:id="rId244"/>
              </p:custDataLst>
            </p:nvPr>
          </p:nvSpPr>
          <p:spPr bwMode="auto">
            <a:xfrm>
              <a:off x="297" y="2916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14:-1</a:t>
              </a:r>
              <a:endParaRPr lang="de-DE" altLang="en-US" sz="2800"/>
            </a:p>
          </p:txBody>
        </p:sp>
        <p:sp>
          <p:nvSpPr>
            <p:cNvPr id="145" name="Rectangle 462"/>
            <p:cNvSpPr>
              <a:spLocks noChangeArrowheads="1"/>
            </p:cNvSpPr>
            <p:nvPr>
              <p:custDataLst>
                <p:tags r:id="rId245"/>
              </p:custDataLst>
            </p:nvPr>
          </p:nvSpPr>
          <p:spPr bwMode="auto">
            <a:xfrm>
              <a:off x="824" y="2807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46" name="Rectangle 463"/>
            <p:cNvSpPr>
              <a:spLocks noChangeArrowheads="1"/>
            </p:cNvSpPr>
            <p:nvPr>
              <p:custDataLst>
                <p:tags r:id="rId246"/>
              </p:custDataLst>
            </p:nvPr>
          </p:nvSpPr>
          <p:spPr bwMode="auto">
            <a:xfrm>
              <a:off x="1026" y="2807"/>
              <a:ext cx="101" cy="10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200"/>
            </a:p>
          </p:txBody>
        </p:sp>
        <p:sp>
          <p:nvSpPr>
            <p:cNvPr id="147" name="Rectangle 464"/>
            <p:cNvSpPr>
              <a:spLocks noChangeArrowheads="1"/>
            </p:cNvSpPr>
            <p:nvPr>
              <p:custDataLst>
                <p:tags r:id="rId247"/>
              </p:custDataLst>
            </p:nvPr>
          </p:nvSpPr>
          <p:spPr bwMode="auto">
            <a:xfrm>
              <a:off x="903" y="2916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11:-1</a:t>
              </a:r>
              <a:endParaRPr lang="de-DE" altLang="en-US" sz="2800"/>
            </a:p>
          </p:txBody>
        </p:sp>
        <p:sp>
          <p:nvSpPr>
            <p:cNvPr id="148" name="Rectangle 465"/>
            <p:cNvSpPr>
              <a:spLocks noChangeArrowheads="1"/>
            </p:cNvSpPr>
            <p:nvPr>
              <p:custDataLst>
                <p:tags r:id="rId248"/>
              </p:custDataLst>
            </p:nvPr>
          </p:nvSpPr>
          <p:spPr bwMode="auto">
            <a:xfrm>
              <a:off x="701" y="2916"/>
              <a:ext cx="14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12:-1</a:t>
              </a:r>
              <a:endParaRPr lang="de-DE" altLang="en-US" sz="2800"/>
            </a:p>
          </p:txBody>
        </p:sp>
        <p:sp>
          <p:nvSpPr>
            <p:cNvPr id="149" name="Freeform 466"/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925" y="2706"/>
              <a:ext cx="303" cy="101"/>
            </a:xfrm>
            <a:custGeom>
              <a:avLst/>
              <a:gdLst>
                <a:gd name="T0" fmla="*/ 0 w 303"/>
                <a:gd name="T1" fmla="*/ 101 h 101"/>
                <a:gd name="T2" fmla="*/ 101 w 303"/>
                <a:gd name="T3" fmla="*/ 0 h 101"/>
                <a:gd name="T4" fmla="*/ 303 w 303"/>
                <a:gd name="T5" fmla="*/ 0 h 101"/>
                <a:gd name="T6" fmla="*/ 0 60000 65536"/>
                <a:gd name="T7" fmla="*/ 0 60000 65536"/>
                <a:gd name="T8" fmla="*/ 0 60000 65536"/>
                <a:gd name="T9" fmla="*/ 0 w 303"/>
                <a:gd name="T10" fmla="*/ 0 h 101"/>
                <a:gd name="T11" fmla="*/ 303 w 303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1">
                  <a:moveTo>
                    <a:pt x="0" y="101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467"/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724" y="2706"/>
              <a:ext cx="302" cy="101"/>
            </a:xfrm>
            <a:custGeom>
              <a:avLst/>
              <a:gdLst>
                <a:gd name="T0" fmla="*/ 0 w 302"/>
                <a:gd name="T1" fmla="*/ 101 h 101"/>
                <a:gd name="T2" fmla="*/ 100 w 302"/>
                <a:gd name="T3" fmla="*/ 0 h 101"/>
                <a:gd name="T4" fmla="*/ 302 w 302"/>
                <a:gd name="T5" fmla="*/ 0 h 101"/>
                <a:gd name="T6" fmla="*/ 0 60000 65536"/>
                <a:gd name="T7" fmla="*/ 0 60000 65536"/>
                <a:gd name="T8" fmla="*/ 0 60000 65536"/>
                <a:gd name="T9" fmla="*/ 0 w 302"/>
                <a:gd name="T10" fmla="*/ 0 h 101"/>
                <a:gd name="T11" fmla="*/ 302 w 302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01">
                  <a:moveTo>
                    <a:pt x="0" y="101"/>
                  </a:moveTo>
                  <a:lnTo>
                    <a:pt x="100" y="0"/>
                  </a:lnTo>
                  <a:lnTo>
                    <a:pt x="30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468"/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522" y="2706"/>
              <a:ext cx="302" cy="101"/>
            </a:xfrm>
            <a:custGeom>
              <a:avLst/>
              <a:gdLst>
                <a:gd name="T0" fmla="*/ 0 w 302"/>
                <a:gd name="T1" fmla="*/ 101 h 101"/>
                <a:gd name="T2" fmla="*/ 101 w 302"/>
                <a:gd name="T3" fmla="*/ 0 h 101"/>
                <a:gd name="T4" fmla="*/ 302 w 302"/>
                <a:gd name="T5" fmla="*/ 0 h 101"/>
                <a:gd name="T6" fmla="*/ 0 60000 65536"/>
                <a:gd name="T7" fmla="*/ 0 60000 65536"/>
                <a:gd name="T8" fmla="*/ 0 60000 65536"/>
                <a:gd name="T9" fmla="*/ 0 w 302"/>
                <a:gd name="T10" fmla="*/ 0 h 101"/>
                <a:gd name="T11" fmla="*/ 302 w 302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2" h="101">
                  <a:moveTo>
                    <a:pt x="0" y="101"/>
                  </a:moveTo>
                  <a:lnTo>
                    <a:pt x="101" y="0"/>
                  </a:lnTo>
                  <a:lnTo>
                    <a:pt x="30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469"/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1127" y="2706"/>
              <a:ext cx="303" cy="101"/>
            </a:xfrm>
            <a:custGeom>
              <a:avLst/>
              <a:gdLst>
                <a:gd name="T0" fmla="*/ 0 w 303"/>
                <a:gd name="T1" fmla="*/ 101 h 101"/>
                <a:gd name="T2" fmla="*/ 101 w 303"/>
                <a:gd name="T3" fmla="*/ 0 h 101"/>
                <a:gd name="T4" fmla="*/ 303 w 303"/>
                <a:gd name="T5" fmla="*/ 0 h 101"/>
                <a:gd name="T6" fmla="*/ 0 60000 65536"/>
                <a:gd name="T7" fmla="*/ 0 60000 65536"/>
                <a:gd name="T8" fmla="*/ 0 60000 65536"/>
                <a:gd name="T9" fmla="*/ 0 w 303"/>
                <a:gd name="T10" fmla="*/ 0 h 101"/>
                <a:gd name="T11" fmla="*/ 303 w 303"/>
                <a:gd name="T12" fmla="*/ 101 h 1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3" h="101">
                  <a:moveTo>
                    <a:pt x="0" y="101"/>
                  </a:moveTo>
                  <a:lnTo>
                    <a:pt x="101" y="0"/>
                  </a:lnTo>
                  <a:lnTo>
                    <a:pt x="303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Rectangle 470"/>
            <p:cNvSpPr>
              <a:spLocks noChangeArrowheads="1"/>
            </p:cNvSpPr>
            <p:nvPr>
              <p:custDataLst>
                <p:tags r:id="rId253"/>
              </p:custDataLst>
            </p:nvPr>
          </p:nvSpPr>
          <p:spPr bwMode="auto">
            <a:xfrm>
              <a:off x="232" y="1554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15</a:t>
              </a:r>
              <a:endParaRPr lang="de-DE" altLang="en-US" sz="2800"/>
            </a:p>
          </p:txBody>
        </p:sp>
        <p:sp>
          <p:nvSpPr>
            <p:cNvPr id="154" name="Freeform 471"/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169" y="3110"/>
              <a:ext cx="202" cy="202"/>
            </a:xfrm>
            <a:custGeom>
              <a:avLst/>
              <a:gdLst>
                <a:gd name="T0" fmla="*/ 50 w 202"/>
                <a:gd name="T1" fmla="*/ 202 h 202"/>
                <a:gd name="T2" fmla="*/ 151 w 202"/>
                <a:gd name="T3" fmla="*/ 202 h 202"/>
                <a:gd name="T4" fmla="*/ 167 w 202"/>
                <a:gd name="T5" fmla="*/ 199 h 202"/>
                <a:gd name="T6" fmla="*/ 181 w 202"/>
                <a:gd name="T7" fmla="*/ 193 h 202"/>
                <a:gd name="T8" fmla="*/ 193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3 w 202"/>
                <a:gd name="T19" fmla="*/ 20 h 202"/>
                <a:gd name="T20" fmla="*/ 181 w 202"/>
                <a:gd name="T21" fmla="*/ 10 h 202"/>
                <a:gd name="T22" fmla="*/ 167 w 202"/>
                <a:gd name="T23" fmla="*/ 3 h 202"/>
                <a:gd name="T24" fmla="*/ 151 w 202"/>
                <a:gd name="T25" fmla="*/ 0 h 202"/>
                <a:gd name="T26" fmla="*/ 50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10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10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50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0" y="202"/>
                  </a:moveTo>
                  <a:lnTo>
                    <a:pt x="151" y="202"/>
                  </a:lnTo>
                  <a:lnTo>
                    <a:pt x="167" y="199"/>
                  </a:lnTo>
                  <a:lnTo>
                    <a:pt x="181" y="193"/>
                  </a:lnTo>
                  <a:lnTo>
                    <a:pt x="193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3" y="20"/>
                  </a:lnTo>
                  <a:lnTo>
                    <a:pt x="181" y="10"/>
                  </a:lnTo>
                  <a:lnTo>
                    <a:pt x="167" y="3"/>
                  </a:lnTo>
                  <a:lnTo>
                    <a:pt x="151" y="0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10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472"/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371" y="3110"/>
              <a:ext cx="202" cy="202"/>
            </a:xfrm>
            <a:custGeom>
              <a:avLst/>
              <a:gdLst>
                <a:gd name="T0" fmla="*/ 50 w 202"/>
                <a:gd name="T1" fmla="*/ 202 h 202"/>
                <a:gd name="T2" fmla="*/ 151 w 202"/>
                <a:gd name="T3" fmla="*/ 202 h 202"/>
                <a:gd name="T4" fmla="*/ 167 w 202"/>
                <a:gd name="T5" fmla="*/ 199 h 202"/>
                <a:gd name="T6" fmla="*/ 180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0 w 202"/>
                <a:gd name="T21" fmla="*/ 10 h 202"/>
                <a:gd name="T22" fmla="*/ 167 w 202"/>
                <a:gd name="T23" fmla="*/ 3 h 202"/>
                <a:gd name="T24" fmla="*/ 151 w 202"/>
                <a:gd name="T25" fmla="*/ 0 h 202"/>
                <a:gd name="T26" fmla="*/ 50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9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9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50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0" y="202"/>
                  </a:moveTo>
                  <a:lnTo>
                    <a:pt x="151" y="202"/>
                  </a:lnTo>
                  <a:lnTo>
                    <a:pt x="167" y="199"/>
                  </a:lnTo>
                  <a:lnTo>
                    <a:pt x="180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0" y="10"/>
                  </a:lnTo>
                  <a:lnTo>
                    <a:pt x="167" y="3"/>
                  </a:lnTo>
                  <a:lnTo>
                    <a:pt x="151" y="0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9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9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473"/>
            <p:cNvSpPr>
              <a:spLocks noChangeShapeType="1"/>
            </p:cNvSpPr>
            <p:nvPr>
              <p:custDataLst>
                <p:tags r:id="rId256"/>
              </p:custDataLst>
            </p:nvPr>
          </p:nvSpPr>
          <p:spPr bwMode="auto">
            <a:xfrm flipH="1">
              <a:off x="359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Line 474"/>
            <p:cNvSpPr>
              <a:spLocks noChangeShapeType="1"/>
            </p:cNvSpPr>
            <p:nvPr>
              <p:custDataLst>
                <p:tags r:id="rId257"/>
              </p:custDataLst>
            </p:nvPr>
          </p:nvSpPr>
          <p:spPr bwMode="auto">
            <a:xfrm flipH="1">
              <a:off x="561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475"/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573" y="3110"/>
              <a:ext cx="202" cy="202"/>
            </a:xfrm>
            <a:custGeom>
              <a:avLst/>
              <a:gdLst>
                <a:gd name="T0" fmla="*/ 50 w 202"/>
                <a:gd name="T1" fmla="*/ 202 h 202"/>
                <a:gd name="T2" fmla="*/ 151 w 202"/>
                <a:gd name="T3" fmla="*/ 202 h 202"/>
                <a:gd name="T4" fmla="*/ 167 w 202"/>
                <a:gd name="T5" fmla="*/ 199 h 202"/>
                <a:gd name="T6" fmla="*/ 180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0 w 202"/>
                <a:gd name="T21" fmla="*/ 10 h 202"/>
                <a:gd name="T22" fmla="*/ 167 w 202"/>
                <a:gd name="T23" fmla="*/ 3 h 202"/>
                <a:gd name="T24" fmla="*/ 151 w 202"/>
                <a:gd name="T25" fmla="*/ 0 h 202"/>
                <a:gd name="T26" fmla="*/ 50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9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9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50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0" y="202"/>
                  </a:moveTo>
                  <a:lnTo>
                    <a:pt x="151" y="202"/>
                  </a:lnTo>
                  <a:lnTo>
                    <a:pt x="167" y="199"/>
                  </a:lnTo>
                  <a:lnTo>
                    <a:pt x="180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0" y="10"/>
                  </a:lnTo>
                  <a:lnTo>
                    <a:pt x="167" y="3"/>
                  </a:lnTo>
                  <a:lnTo>
                    <a:pt x="151" y="0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9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9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476"/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775" y="3110"/>
              <a:ext cx="202" cy="202"/>
            </a:xfrm>
            <a:custGeom>
              <a:avLst/>
              <a:gdLst>
                <a:gd name="T0" fmla="*/ 49 w 202"/>
                <a:gd name="T1" fmla="*/ 202 h 202"/>
                <a:gd name="T2" fmla="*/ 150 w 202"/>
                <a:gd name="T3" fmla="*/ 202 h 202"/>
                <a:gd name="T4" fmla="*/ 167 w 202"/>
                <a:gd name="T5" fmla="*/ 199 h 202"/>
                <a:gd name="T6" fmla="*/ 180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0 w 202"/>
                <a:gd name="T21" fmla="*/ 10 h 202"/>
                <a:gd name="T22" fmla="*/ 167 w 202"/>
                <a:gd name="T23" fmla="*/ 3 h 202"/>
                <a:gd name="T24" fmla="*/ 150 w 202"/>
                <a:gd name="T25" fmla="*/ 0 h 202"/>
                <a:gd name="T26" fmla="*/ 49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9 w 202"/>
                <a:gd name="T33" fmla="*/ 20 h 202"/>
                <a:gd name="T34" fmla="*/ 2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2 w 202"/>
                <a:gd name="T41" fmla="*/ 167 h 202"/>
                <a:gd name="T42" fmla="*/ 9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49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49" y="202"/>
                  </a:moveTo>
                  <a:lnTo>
                    <a:pt x="150" y="202"/>
                  </a:lnTo>
                  <a:lnTo>
                    <a:pt x="167" y="199"/>
                  </a:lnTo>
                  <a:lnTo>
                    <a:pt x="180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0" y="10"/>
                  </a:lnTo>
                  <a:lnTo>
                    <a:pt x="167" y="3"/>
                  </a:lnTo>
                  <a:lnTo>
                    <a:pt x="150" y="0"/>
                  </a:lnTo>
                  <a:lnTo>
                    <a:pt x="49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9" y="20"/>
                  </a:lnTo>
                  <a:lnTo>
                    <a:pt x="2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7"/>
                  </a:lnTo>
                  <a:lnTo>
                    <a:pt x="9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49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Line 477"/>
            <p:cNvSpPr>
              <a:spLocks noChangeShapeType="1"/>
            </p:cNvSpPr>
            <p:nvPr>
              <p:custDataLst>
                <p:tags r:id="rId260"/>
              </p:custDataLst>
            </p:nvPr>
          </p:nvSpPr>
          <p:spPr bwMode="auto">
            <a:xfrm flipH="1">
              <a:off x="763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Line 478"/>
            <p:cNvSpPr>
              <a:spLocks noChangeShapeType="1"/>
            </p:cNvSpPr>
            <p:nvPr>
              <p:custDataLst>
                <p:tags r:id="rId261"/>
              </p:custDataLst>
            </p:nvPr>
          </p:nvSpPr>
          <p:spPr bwMode="auto">
            <a:xfrm flipH="1">
              <a:off x="964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479"/>
            <p:cNvSpPr>
              <a:spLocks/>
            </p:cNvSpPr>
            <p:nvPr>
              <p:custDataLst>
                <p:tags r:id="rId262"/>
              </p:custDataLst>
            </p:nvPr>
          </p:nvSpPr>
          <p:spPr bwMode="auto">
            <a:xfrm>
              <a:off x="977" y="3110"/>
              <a:ext cx="201" cy="202"/>
            </a:xfrm>
            <a:custGeom>
              <a:avLst/>
              <a:gdLst>
                <a:gd name="T0" fmla="*/ 49 w 201"/>
                <a:gd name="T1" fmla="*/ 202 h 202"/>
                <a:gd name="T2" fmla="*/ 150 w 201"/>
                <a:gd name="T3" fmla="*/ 202 h 202"/>
                <a:gd name="T4" fmla="*/ 166 w 201"/>
                <a:gd name="T5" fmla="*/ 199 h 202"/>
                <a:gd name="T6" fmla="*/ 180 w 201"/>
                <a:gd name="T7" fmla="*/ 193 h 202"/>
                <a:gd name="T8" fmla="*/ 192 w 201"/>
                <a:gd name="T9" fmla="*/ 180 h 202"/>
                <a:gd name="T10" fmla="*/ 199 w 201"/>
                <a:gd name="T11" fmla="*/ 167 h 202"/>
                <a:gd name="T12" fmla="*/ 201 w 201"/>
                <a:gd name="T13" fmla="*/ 151 h 202"/>
                <a:gd name="T14" fmla="*/ 201 w 201"/>
                <a:gd name="T15" fmla="*/ 50 h 202"/>
                <a:gd name="T16" fmla="*/ 199 w 201"/>
                <a:gd name="T17" fmla="*/ 35 h 202"/>
                <a:gd name="T18" fmla="*/ 192 w 201"/>
                <a:gd name="T19" fmla="*/ 20 h 202"/>
                <a:gd name="T20" fmla="*/ 180 w 201"/>
                <a:gd name="T21" fmla="*/ 10 h 202"/>
                <a:gd name="T22" fmla="*/ 166 w 201"/>
                <a:gd name="T23" fmla="*/ 3 h 202"/>
                <a:gd name="T24" fmla="*/ 150 w 201"/>
                <a:gd name="T25" fmla="*/ 0 h 202"/>
                <a:gd name="T26" fmla="*/ 49 w 201"/>
                <a:gd name="T27" fmla="*/ 0 h 202"/>
                <a:gd name="T28" fmla="*/ 34 w 201"/>
                <a:gd name="T29" fmla="*/ 3 h 202"/>
                <a:gd name="T30" fmla="*/ 20 w 201"/>
                <a:gd name="T31" fmla="*/ 10 h 202"/>
                <a:gd name="T32" fmla="*/ 9 w 201"/>
                <a:gd name="T33" fmla="*/ 20 h 202"/>
                <a:gd name="T34" fmla="*/ 2 w 201"/>
                <a:gd name="T35" fmla="*/ 35 h 202"/>
                <a:gd name="T36" fmla="*/ 0 w 201"/>
                <a:gd name="T37" fmla="*/ 50 h 202"/>
                <a:gd name="T38" fmla="*/ 0 w 201"/>
                <a:gd name="T39" fmla="*/ 151 h 202"/>
                <a:gd name="T40" fmla="*/ 2 w 201"/>
                <a:gd name="T41" fmla="*/ 167 h 202"/>
                <a:gd name="T42" fmla="*/ 9 w 201"/>
                <a:gd name="T43" fmla="*/ 180 h 202"/>
                <a:gd name="T44" fmla="*/ 20 w 201"/>
                <a:gd name="T45" fmla="*/ 193 h 202"/>
                <a:gd name="T46" fmla="*/ 34 w 201"/>
                <a:gd name="T47" fmla="*/ 199 h 202"/>
                <a:gd name="T48" fmla="*/ 49 w 201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1"/>
                <a:gd name="T76" fmla="*/ 0 h 202"/>
                <a:gd name="T77" fmla="*/ 201 w 201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1" h="202">
                  <a:moveTo>
                    <a:pt x="49" y="202"/>
                  </a:moveTo>
                  <a:lnTo>
                    <a:pt x="150" y="202"/>
                  </a:lnTo>
                  <a:lnTo>
                    <a:pt x="166" y="199"/>
                  </a:lnTo>
                  <a:lnTo>
                    <a:pt x="180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1" y="151"/>
                  </a:lnTo>
                  <a:lnTo>
                    <a:pt x="201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0" y="10"/>
                  </a:lnTo>
                  <a:lnTo>
                    <a:pt x="166" y="3"/>
                  </a:lnTo>
                  <a:lnTo>
                    <a:pt x="150" y="0"/>
                  </a:lnTo>
                  <a:lnTo>
                    <a:pt x="49" y="0"/>
                  </a:lnTo>
                  <a:lnTo>
                    <a:pt x="34" y="3"/>
                  </a:lnTo>
                  <a:lnTo>
                    <a:pt x="20" y="10"/>
                  </a:lnTo>
                  <a:lnTo>
                    <a:pt x="9" y="20"/>
                  </a:lnTo>
                  <a:lnTo>
                    <a:pt x="2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7"/>
                  </a:lnTo>
                  <a:lnTo>
                    <a:pt x="9" y="180"/>
                  </a:lnTo>
                  <a:lnTo>
                    <a:pt x="20" y="193"/>
                  </a:lnTo>
                  <a:lnTo>
                    <a:pt x="34" y="199"/>
                  </a:lnTo>
                  <a:lnTo>
                    <a:pt x="49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480"/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1178" y="3110"/>
              <a:ext cx="202" cy="202"/>
            </a:xfrm>
            <a:custGeom>
              <a:avLst/>
              <a:gdLst>
                <a:gd name="T0" fmla="*/ 50 w 202"/>
                <a:gd name="T1" fmla="*/ 202 h 202"/>
                <a:gd name="T2" fmla="*/ 151 w 202"/>
                <a:gd name="T3" fmla="*/ 202 h 202"/>
                <a:gd name="T4" fmla="*/ 167 w 202"/>
                <a:gd name="T5" fmla="*/ 199 h 202"/>
                <a:gd name="T6" fmla="*/ 182 w 202"/>
                <a:gd name="T7" fmla="*/ 193 h 202"/>
                <a:gd name="T8" fmla="*/ 193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3 w 202"/>
                <a:gd name="T19" fmla="*/ 20 h 202"/>
                <a:gd name="T20" fmla="*/ 182 w 202"/>
                <a:gd name="T21" fmla="*/ 10 h 202"/>
                <a:gd name="T22" fmla="*/ 167 w 202"/>
                <a:gd name="T23" fmla="*/ 3 h 202"/>
                <a:gd name="T24" fmla="*/ 151 w 202"/>
                <a:gd name="T25" fmla="*/ 0 h 202"/>
                <a:gd name="T26" fmla="*/ 50 w 202"/>
                <a:gd name="T27" fmla="*/ 0 h 202"/>
                <a:gd name="T28" fmla="*/ 35 w 202"/>
                <a:gd name="T29" fmla="*/ 3 h 202"/>
                <a:gd name="T30" fmla="*/ 21 w 202"/>
                <a:gd name="T31" fmla="*/ 10 h 202"/>
                <a:gd name="T32" fmla="*/ 10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10 w 202"/>
                <a:gd name="T43" fmla="*/ 180 h 202"/>
                <a:gd name="T44" fmla="*/ 21 w 202"/>
                <a:gd name="T45" fmla="*/ 193 h 202"/>
                <a:gd name="T46" fmla="*/ 35 w 202"/>
                <a:gd name="T47" fmla="*/ 199 h 202"/>
                <a:gd name="T48" fmla="*/ 50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0" y="202"/>
                  </a:moveTo>
                  <a:lnTo>
                    <a:pt x="151" y="202"/>
                  </a:lnTo>
                  <a:lnTo>
                    <a:pt x="167" y="199"/>
                  </a:lnTo>
                  <a:lnTo>
                    <a:pt x="182" y="193"/>
                  </a:lnTo>
                  <a:lnTo>
                    <a:pt x="193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3" y="20"/>
                  </a:lnTo>
                  <a:lnTo>
                    <a:pt x="182" y="10"/>
                  </a:lnTo>
                  <a:lnTo>
                    <a:pt x="167" y="3"/>
                  </a:lnTo>
                  <a:lnTo>
                    <a:pt x="151" y="0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1" y="10"/>
                  </a:lnTo>
                  <a:lnTo>
                    <a:pt x="10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10" y="180"/>
                  </a:lnTo>
                  <a:lnTo>
                    <a:pt x="21" y="193"/>
                  </a:lnTo>
                  <a:lnTo>
                    <a:pt x="35" y="199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Line 481"/>
            <p:cNvSpPr>
              <a:spLocks noChangeShapeType="1"/>
            </p:cNvSpPr>
            <p:nvPr>
              <p:custDataLst>
                <p:tags r:id="rId264"/>
              </p:custDataLst>
            </p:nvPr>
          </p:nvSpPr>
          <p:spPr bwMode="auto">
            <a:xfrm flipH="1">
              <a:off x="1166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482"/>
            <p:cNvSpPr>
              <a:spLocks noChangeShapeType="1"/>
            </p:cNvSpPr>
            <p:nvPr>
              <p:custDataLst>
                <p:tags r:id="rId265"/>
              </p:custDataLst>
            </p:nvPr>
          </p:nvSpPr>
          <p:spPr bwMode="auto">
            <a:xfrm flipH="1">
              <a:off x="1368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483"/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1380" y="3110"/>
              <a:ext cx="202" cy="202"/>
            </a:xfrm>
            <a:custGeom>
              <a:avLst/>
              <a:gdLst>
                <a:gd name="T0" fmla="*/ 50 w 202"/>
                <a:gd name="T1" fmla="*/ 202 h 202"/>
                <a:gd name="T2" fmla="*/ 151 w 202"/>
                <a:gd name="T3" fmla="*/ 202 h 202"/>
                <a:gd name="T4" fmla="*/ 167 w 202"/>
                <a:gd name="T5" fmla="*/ 199 h 202"/>
                <a:gd name="T6" fmla="*/ 182 w 202"/>
                <a:gd name="T7" fmla="*/ 193 h 202"/>
                <a:gd name="T8" fmla="*/ 193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3 w 202"/>
                <a:gd name="T19" fmla="*/ 20 h 202"/>
                <a:gd name="T20" fmla="*/ 182 w 202"/>
                <a:gd name="T21" fmla="*/ 10 h 202"/>
                <a:gd name="T22" fmla="*/ 167 w 202"/>
                <a:gd name="T23" fmla="*/ 3 h 202"/>
                <a:gd name="T24" fmla="*/ 151 w 202"/>
                <a:gd name="T25" fmla="*/ 0 h 202"/>
                <a:gd name="T26" fmla="*/ 50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10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10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50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0" y="202"/>
                  </a:moveTo>
                  <a:lnTo>
                    <a:pt x="151" y="202"/>
                  </a:lnTo>
                  <a:lnTo>
                    <a:pt x="167" y="199"/>
                  </a:lnTo>
                  <a:lnTo>
                    <a:pt x="182" y="193"/>
                  </a:lnTo>
                  <a:lnTo>
                    <a:pt x="193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3" y="20"/>
                  </a:lnTo>
                  <a:lnTo>
                    <a:pt x="182" y="10"/>
                  </a:lnTo>
                  <a:lnTo>
                    <a:pt x="167" y="3"/>
                  </a:lnTo>
                  <a:lnTo>
                    <a:pt x="151" y="0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10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484"/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1582" y="3110"/>
              <a:ext cx="202" cy="202"/>
            </a:xfrm>
            <a:custGeom>
              <a:avLst/>
              <a:gdLst>
                <a:gd name="T0" fmla="*/ 50 w 202"/>
                <a:gd name="T1" fmla="*/ 202 h 202"/>
                <a:gd name="T2" fmla="*/ 151 w 202"/>
                <a:gd name="T3" fmla="*/ 202 h 202"/>
                <a:gd name="T4" fmla="*/ 167 w 202"/>
                <a:gd name="T5" fmla="*/ 199 h 202"/>
                <a:gd name="T6" fmla="*/ 182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2 w 202"/>
                <a:gd name="T21" fmla="*/ 10 h 202"/>
                <a:gd name="T22" fmla="*/ 167 w 202"/>
                <a:gd name="T23" fmla="*/ 3 h 202"/>
                <a:gd name="T24" fmla="*/ 151 w 202"/>
                <a:gd name="T25" fmla="*/ 0 h 202"/>
                <a:gd name="T26" fmla="*/ 50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9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9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50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0" y="202"/>
                  </a:moveTo>
                  <a:lnTo>
                    <a:pt x="151" y="202"/>
                  </a:lnTo>
                  <a:lnTo>
                    <a:pt x="167" y="199"/>
                  </a:lnTo>
                  <a:lnTo>
                    <a:pt x="182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2" y="10"/>
                  </a:lnTo>
                  <a:lnTo>
                    <a:pt x="167" y="3"/>
                  </a:lnTo>
                  <a:lnTo>
                    <a:pt x="151" y="0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9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9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Line 485"/>
            <p:cNvSpPr>
              <a:spLocks noChangeShapeType="1"/>
            </p:cNvSpPr>
            <p:nvPr>
              <p:custDataLst>
                <p:tags r:id="rId268"/>
              </p:custDataLst>
            </p:nvPr>
          </p:nvSpPr>
          <p:spPr bwMode="auto">
            <a:xfrm flipH="1">
              <a:off x="1570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486"/>
            <p:cNvSpPr>
              <a:spLocks noChangeShapeType="1"/>
            </p:cNvSpPr>
            <p:nvPr>
              <p:custDataLst>
                <p:tags r:id="rId269"/>
              </p:custDataLst>
            </p:nvPr>
          </p:nvSpPr>
          <p:spPr bwMode="auto">
            <a:xfrm flipH="1">
              <a:off x="1772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487"/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1784" y="3110"/>
              <a:ext cx="202" cy="202"/>
            </a:xfrm>
            <a:custGeom>
              <a:avLst/>
              <a:gdLst>
                <a:gd name="T0" fmla="*/ 50 w 202"/>
                <a:gd name="T1" fmla="*/ 202 h 202"/>
                <a:gd name="T2" fmla="*/ 152 w 202"/>
                <a:gd name="T3" fmla="*/ 202 h 202"/>
                <a:gd name="T4" fmla="*/ 167 w 202"/>
                <a:gd name="T5" fmla="*/ 199 h 202"/>
                <a:gd name="T6" fmla="*/ 181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1 w 202"/>
                <a:gd name="T21" fmla="*/ 10 h 202"/>
                <a:gd name="T22" fmla="*/ 167 w 202"/>
                <a:gd name="T23" fmla="*/ 3 h 202"/>
                <a:gd name="T24" fmla="*/ 152 w 202"/>
                <a:gd name="T25" fmla="*/ 0 h 202"/>
                <a:gd name="T26" fmla="*/ 50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9 w 202"/>
                <a:gd name="T33" fmla="*/ 20 h 202"/>
                <a:gd name="T34" fmla="*/ 2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2 w 202"/>
                <a:gd name="T41" fmla="*/ 167 h 202"/>
                <a:gd name="T42" fmla="*/ 9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50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0" y="202"/>
                  </a:moveTo>
                  <a:lnTo>
                    <a:pt x="152" y="202"/>
                  </a:lnTo>
                  <a:lnTo>
                    <a:pt x="167" y="199"/>
                  </a:lnTo>
                  <a:lnTo>
                    <a:pt x="181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1" y="10"/>
                  </a:lnTo>
                  <a:lnTo>
                    <a:pt x="167" y="3"/>
                  </a:lnTo>
                  <a:lnTo>
                    <a:pt x="152" y="0"/>
                  </a:lnTo>
                  <a:lnTo>
                    <a:pt x="50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9" y="20"/>
                  </a:lnTo>
                  <a:lnTo>
                    <a:pt x="2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7"/>
                  </a:lnTo>
                  <a:lnTo>
                    <a:pt x="9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0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488"/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1986" y="3110"/>
              <a:ext cx="201" cy="202"/>
            </a:xfrm>
            <a:custGeom>
              <a:avLst/>
              <a:gdLst>
                <a:gd name="T0" fmla="*/ 51 w 201"/>
                <a:gd name="T1" fmla="*/ 202 h 202"/>
                <a:gd name="T2" fmla="*/ 152 w 201"/>
                <a:gd name="T3" fmla="*/ 202 h 202"/>
                <a:gd name="T4" fmla="*/ 166 w 201"/>
                <a:gd name="T5" fmla="*/ 199 h 202"/>
                <a:gd name="T6" fmla="*/ 181 w 201"/>
                <a:gd name="T7" fmla="*/ 193 h 202"/>
                <a:gd name="T8" fmla="*/ 192 w 201"/>
                <a:gd name="T9" fmla="*/ 180 h 202"/>
                <a:gd name="T10" fmla="*/ 199 w 201"/>
                <a:gd name="T11" fmla="*/ 167 h 202"/>
                <a:gd name="T12" fmla="*/ 201 w 201"/>
                <a:gd name="T13" fmla="*/ 151 h 202"/>
                <a:gd name="T14" fmla="*/ 201 w 201"/>
                <a:gd name="T15" fmla="*/ 50 h 202"/>
                <a:gd name="T16" fmla="*/ 199 w 201"/>
                <a:gd name="T17" fmla="*/ 35 h 202"/>
                <a:gd name="T18" fmla="*/ 192 w 201"/>
                <a:gd name="T19" fmla="*/ 20 h 202"/>
                <a:gd name="T20" fmla="*/ 181 w 201"/>
                <a:gd name="T21" fmla="*/ 10 h 202"/>
                <a:gd name="T22" fmla="*/ 166 w 201"/>
                <a:gd name="T23" fmla="*/ 3 h 202"/>
                <a:gd name="T24" fmla="*/ 152 w 201"/>
                <a:gd name="T25" fmla="*/ 0 h 202"/>
                <a:gd name="T26" fmla="*/ 51 w 201"/>
                <a:gd name="T27" fmla="*/ 0 h 202"/>
                <a:gd name="T28" fmla="*/ 35 w 201"/>
                <a:gd name="T29" fmla="*/ 3 h 202"/>
                <a:gd name="T30" fmla="*/ 20 w 201"/>
                <a:gd name="T31" fmla="*/ 10 h 202"/>
                <a:gd name="T32" fmla="*/ 9 w 201"/>
                <a:gd name="T33" fmla="*/ 20 h 202"/>
                <a:gd name="T34" fmla="*/ 2 w 201"/>
                <a:gd name="T35" fmla="*/ 35 h 202"/>
                <a:gd name="T36" fmla="*/ 0 w 201"/>
                <a:gd name="T37" fmla="*/ 50 h 202"/>
                <a:gd name="T38" fmla="*/ 0 w 201"/>
                <a:gd name="T39" fmla="*/ 151 h 202"/>
                <a:gd name="T40" fmla="*/ 2 w 201"/>
                <a:gd name="T41" fmla="*/ 167 h 202"/>
                <a:gd name="T42" fmla="*/ 9 w 201"/>
                <a:gd name="T43" fmla="*/ 180 h 202"/>
                <a:gd name="T44" fmla="*/ 20 w 201"/>
                <a:gd name="T45" fmla="*/ 193 h 202"/>
                <a:gd name="T46" fmla="*/ 35 w 201"/>
                <a:gd name="T47" fmla="*/ 199 h 202"/>
                <a:gd name="T48" fmla="*/ 51 w 201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1"/>
                <a:gd name="T76" fmla="*/ 0 h 202"/>
                <a:gd name="T77" fmla="*/ 201 w 201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1" h="202">
                  <a:moveTo>
                    <a:pt x="51" y="202"/>
                  </a:moveTo>
                  <a:lnTo>
                    <a:pt x="152" y="202"/>
                  </a:lnTo>
                  <a:lnTo>
                    <a:pt x="166" y="199"/>
                  </a:lnTo>
                  <a:lnTo>
                    <a:pt x="181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1" y="151"/>
                  </a:lnTo>
                  <a:lnTo>
                    <a:pt x="201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1" y="10"/>
                  </a:lnTo>
                  <a:lnTo>
                    <a:pt x="166" y="3"/>
                  </a:lnTo>
                  <a:lnTo>
                    <a:pt x="152" y="0"/>
                  </a:lnTo>
                  <a:lnTo>
                    <a:pt x="51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9" y="20"/>
                  </a:lnTo>
                  <a:lnTo>
                    <a:pt x="2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7"/>
                  </a:lnTo>
                  <a:lnTo>
                    <a:pt x="9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1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Line 489"/>
            <p:cNvSpPr>
              <a:spLocks noChangeShapeType="1"/>
            </p:cNvSpPr>
            <p:nvPr>
              <p:custDataLst>
                <p:tags r:id="rId272"/>
              </p:custDataLst>
            </p:nvPr>
          </p:nvSpPr>
          <p:spPr bwMode="auto">
            <a:xfrm flipH="1">
              <a:off x="1973" y="3009"/>
              <a:ext cx="114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490"/>
            <p:cNvSpPr>
              <a:spLocks noChangeShapeType="1"/>
            </p:cNvSpPr>
            <p:nvPr>
              <p:custDataLst>
                <p:tags r:id="rId273"/>
              </p:custDataLst>
            </p:nvPr>
          </p:nvSpPr>
          <p:spPr bwMode="auto">
            <a:xfrm flipH="1">
              <a:off x="2175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491"/>
            <p:cNvSpPr>
              <a:spLocks/>
            </p:cNvSpPr>
            <p:nvPr>
              <p:custDataLst>
                <p:tags r:id="rId274"/>
              </p:custDataLst>
            </p:nvPr>
          </p:nvSpPr>
          <p:spPr bwMode="auto">
            <a:xfrm>
              <a:off x="2187" y="3110"/>
              <a:ext cx="202" cy="202"/>
            </a:xfrm>
            <a:custGeom>
              <a:avLst/>
              <a:gdLst>
                <a:gd name="T0" fmla="*/ 52 w 202"/>
                <a:gd name="T1" fmla="*/ 202 h 202"/>
                <a:gd name="T2" fmla="*/ 152 w 202"/>
                <a:gd name="T3" fmla="*/ 202 h 202"/>
                <a:gd name="T4" fmla="*/ 167 w 202"/>
                <a:gd name="T5" fmla="*/ 199 h 202"/>
                <a:gd name="T6" fmla="*/ 182 w 202"/>
                <a:gd name="T7" fmla="*/ 193 h 202"/>
                <a:gd name="T8" fmla="*/ 193 w 202"/>
                <a:gd name="T9" fmla="*/ 180 h 202"/>
                <a:gd name="T10" fmla="*/ 200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200 w 202"/>
                <a:gd name="T17" fmla="*/ 35 h 202"/>
                <a:gd name="T18" fmla="*/ 193 w 202"/>
                <a:gd name="T19" fmla="*/ 20 h 202"/>
                <a:gd name="T20" fmla="*/ 182 w 202"/>
                <a:gd name="T21" fmla="*/ 10 h 202"/>
                <a:gd name="T22" fmla="*/ 167 w 202"/>
                <a:gd name="T23" fmla="*/ 3 h 202"/>
                <a:gd name="T24" fmla="*/ 152 w 202"/>
                <a:gd name="T25" fmla="*/ 0 h 202"/>
                <a:gd name="T26" fmla="*/ 52 w 202"/>
                <a:gd name="T27" fmla="*/ 0 h 202"/>
                <a:gd name="T28" fmla="*/ 35 w 202"/>
                <a:gd name="T29" fmla="*/ 3 h 202"/>
                <a:gd name="T30" fmla="*/ 21 w 202"/>
                <a:gd name="T31" fmla="*/ 10 h 202"/>
                <a:gd name="T32" fmla="*/ 10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10 w 202"/>
                <a:gd name="T43" fmla="*/ 180 h 202"/>
                <a:gd name="T44" fmla="*/ 21 w 202"/>
                <a:gd name="T45" fmla="*/ 193 h 202"/>
                <a:gd name="T46" fmla="*/ 35 w 202"/>
                <a:gd name="T47" fmla="*/ 199 h 202"/>
                <a:gd name="T48" fmla="*/ 52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2" y="202"/>
                  </a:moveTo>
                  <a:lnTo>
                    <a:pt x="152" y="202"/>
                  </a:lnTo>
                  <a:lnTo>
                    <a:pt x="167" y="199"/>
                  </a:lnTo>
                  <a:lnTo>
                    <a:pt x="182" y="193"/>
                  </a:lnTo>
                  <a:lnTo>
                    <a:pt x="193" y="180"/>
                  </a:lnTo>
                  <a:lnTo>
                    <a:pt x="200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200" y="35"/>
                  </a:lnTo>
                  <a:lnTo>
                    <a:pt x="193" y="20"/>
                  </a:lnTo>
                  <a:lnTo>
                    <a:pt x="182" y="10"/>
                  </a:lnTo>
                  <a:lnTo>
                    <a:pt x="167" y="3"/>
                  </a:lnTo>
                  <a:lnTo>
                    <a:pt x="152" y="0"/>
                  </a:lnTo>
                  <a:lnTo>
                    <a:pt x="52" y="0"/>
                  </a:lnTo>
                  <a:lnTo>
                    <a:pt x="35" y="3"/>
                  </a:lnTo>
                  <a:lnTo>
                    <a:pt x="21" y="10"/>
                  </a:lnTo>
                  <a:lnTo>
                    <a:pt x="10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10" y="180"/>
                  </a:lnTo>
                  <a:lnTo>
                    <a:pt x="21" y="193"/>
                  </a:lnTo>
                  <a:lnTo>
                    <a:pt x="35" y="199"/>
                  </a:lnTo>
                  <a:lnTo>
                    <a:pt x="52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492"/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2389" y="3110"/>
              <a:ext cx="202" cy="202"/>
            </a:xfrm>
            <a:custGeom>
              <a:avLst/>
              <a:gdLst>
                <a:gd name="T0" fmla="*/ 51 w 202"/>
                <a:gd name="T1" fmla="*/ 202 h 202"/>
                <a:gd name="T2" fmla="*/ 152 w 202"/>
                <a:gd name="T3" fmla="*/ 202 h 202"/>
                <a:gd name="T4" fmla="*/ 167 w 202"/>
                <a:gd name="T5" fmla="*/ 199 h 202"/>
                <a:gd name="T6" fmla="*/ 182 w 202"/>
                <a:gd name="T7" fmla="*/ 193 h 202"/>
                <a:gd name="T8" fmla="*/ 193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3 w 202"/>
                <a:gd name="T19" fmla="*/ 20 h 202"/>
                <a:gd name="T20" fmla="*/ 182 w 202"/>
                <a:gd name="T21" fmla="*/ 10 h 202"/>
                <a:gd name="T22" fmla="*/ 167 w 202"/>
                <a:gd name="T23" fmla="*/ 3 h 202"/>
                <a:gd name="T24" fmla="*/ 152 w 202"/>
                <a:gd name="T25" fmla="*/ 0 h 202"/>
                <a:gd name="T26" fmla="*/ 51 w 202"/>
                <a:gd name="T27" fmla="*/ 0 h 202"/>
                <a:gd name="T28" fmla="*/ 35 w 202"/>
                <a:gd name="T29" fmla="*/ 3 h 202"/>
                <a:gd name="T30" fmla="*/ 20 w 202"/>
                <a:gd name="T31" fmla="*/ 10 h 202"/>
                <a:gd name="T32" fmla="*/ 10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10 w 202"/>
                <a:gd name="T43" fmla="*/ 180 h 202"/>
                <a:gd name="T44" fmla="*/ 20 w 202"/>
                <a:gd name="T45" fmla="*/ 193 h 202"/>
                <a:gd name="T46" fmla="*/ 35 w 202"/>
                <a:gd name="T47" fmla="*/ 199 h 202"/>
                <a:gd name="T48" fmla="*/ 51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1" y="202"/>
                  </a:moveTo>
                  <a:lnTo>
                    <a:pt x="152" y="202"/>
                  </a:lnTo>
                  <a:lnTo>
                    <a:pt x="167" y="199"/>
                  </a:lnTo>
                  <a:lnTo>
                    <a:pt x="182" y="193"/>
                  </a:lnTo>
                  <a:lnTo>
                    <a:pt x="193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3" y="20"/>
                  </a:lnTo>
                  <a:lnTo>
                    <a:pt x="182" y="10"/>
                  </a:lnTo>
                  <a:lnTo>
                    <a:pt x="167" y="3"/>
                  </a:lnTo>
                  <a:lnTo>
                    <a:pt x="152" y="0"/>
                  </a:lnTo>
                  <a:lnTo>
                    <a:pt x="51" y="0"/>
                  </a:lnTo>
                  <a:lnTo>
                    <a:pt x="35" y="3"/>
                  </a:lnTo>
                  <a:lnTo>
                    <a:pt x="20" y="10"/>
                  </a:lnTo>
                  <a:lnTo>
                    <a:pt x="10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10" y="180"/>
                  </a:lnTo>
                  <a:lnTo>
                    <a:pt x="20" y="193"/>
                  </a:lnTo>
                  <a:lnTo>
                    <a:pt x="35" y="199"/>
                  </a:lnTo>
                  <a:lnTo>
                    <a:pt x="51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493"/>
            <p:cNvSpPr>
              <a:spLocks noChangeShapeType="1"/>
            </p:cNvSpPr>
            <p:nvPr>
              <p:custDataLst>
                <p:tags r:id="rId276"/>
              </p:custDataLst>
            </p:nvPr>
          </p:nvSpPr>
          <p:spPr bwMode="auto">
            <a:xfrm flipH="1">
              <a:off x="2377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494"/>
            <p:cNvSpPr>
              <a:spLocks noChangeShapeType="1"/>
            </p:cNvSpPr>
            <p:nvPr>
              <p:custDataLst>
                <p:tags r:id="rId277"/>
              </p:custDataLst>
            </p:nvPr>
          </p:nvSpPr>
          <p:spPr bwMode="auto">
            <a:xfrm flipH="1">
              <a:off x="2579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495"/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2591" y="3110"/>
              <a:ext cx="202" cy="202"/>
            </a:xfrm>
            <a:custGeom>
              <a:avLst/>
              <a:gdLst>
                <a:gd name="T0" fmla="*/ 51 w 202"/>
                <a:gd name="T1" fmla="*/ 202 h 202"/>
                <a:gd name="T2" fmla="*/ 152 w 202"/>
                <a:gd name="T3" fmla="*/ 202 h 202"/>
                <a:gd name="T4" fmla="*/ 167 w 202"/>
                <a:gd name="T5" fmla="*/ 199 h 202"/>
                <a:gd name="T6" fmla="*/ 182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2 w 202"/>
                <a:gd name="T21" fmla="*/ 10 h 202"/>
                <a:gd name="T22" fmla="*/ 167 w 202"/>
                <a:gd name="T23" fmla="*/ 3 h 202"/>
                <a:gd name="T24" fmla="*/ 152 w 202"/>
                <a:gd name="T25" fmla="*/ 0 h 202"/>
                <a:gd name="T26" fmla="*/ 51 w 202"/>
                <a:gd name="T27" fmla="*/ 0 h 202"/>
                <a:gd name="T28" fmla="*/ 35 w 202"/>
                <a:gd name="T29" fmla="*/ 3 h 202"/>
                <a:gd name="T30" fmla="*/ 22 w 202"/>
                <a:gd name="T31" fmla="*/ 10 h 202"/>
                <a:gd name="T32" fmla="*/ 9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9 w 202"/>
                <a:gd name="T43" fmla="*/ 180 h 202"/>
                <a:gd name="T44" fmla="*/ 22 w 202"/>
                <a:gd name="T45" fmla="*/ 193 h 202"/>
                <a:gd name="T46" fmla="*/ 35 w 202"/>
                <a:gd name="T47" fmla="*/ 199 h 202"/>
                <a:gd name="T48" fmla="*/ 51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1" y="202"/>
                  </a:moveTo>
                  <a:lnTo>
                    <a:pt x="152" y="202"/>
                  </a:lnTo>
                  <a:lnTo>
                    <a:pt x="167" y="199"/>
                  </a:lnTo>
                  <a:lnTo>
                    <a:pt x="182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2" y="10"/>
                  </a:lnTo>
                  <a:lnTo>
                    <a:pt x="167" y="3"/>
                  </a:lnTo>
                  <a:lnTo>
                    <a:pt x="152" y="0"/>
                  </a:lnTo>
                  <a:lnTo>
                    <a:pt x="51" y="0"/>
                  </a:lnTo>
                  <a:lnTo>
                    <a:pt x="35" y="3"/>
                  </a:lnTo>
                  <a:lnTo>
                    <a:pt x="22" y="10"/>
                  </a:lnTo>
                  <a:lnTo>
                    <a:pt x="9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9" y="180"/>
                  </a:lnTo>
                  <a:lnTo>
                    <a:pt x="22" y="193"/>
                  </a:lnTo>
                  <a:lnTo>
                    <a:pt x="35" y="199"/>
                  </a:lnTo>
                  <a:lnTo>
                    <a:pt x="51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496"/>
            <p:cNvSpPr>
              <a:spLocks/>
            </p:cNvSpPr>
            <p:nvPr>
              <p:custDataLst>
                <p:tags r:id="rId279"/>
              </p:custDataLst>
            </p:nvPr>
          </p:nvSpPr>
          <p:spPr bwMode="auto">
            <a:xfrm>
              <a:off x="2793" y="3110"/>
              <a:ext cx="202" cy="202"/>
            </a:xfrm>
            <a:custGeom>
              <a:avLst/>
              <a:gdLst>
                <a:gd name="T0" fmla="*/ 51 w 202"/>
                <a:gd name="T1" fmla="*/ 202 h 202"/>
                <a:gd name="T2" fmla="*/ 152 w 202"/>
                <a:gd name="T3" fmla="*/ 202 h 202"/>
                <a:gd name="T4" fmla="*/ 167 w 202"/>
                <a:gd name="T5" fmla="*/ 199 h 202"/>
                <a:gd name="T6" fmla="*/ 182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2 w 202"/>
                <a:gd name="T21" fmla="*/ 10 h 202"/>
                <a:gd name="T22" fmla="*/ 167 w 202"/>
                <a:gd name="T23" fmla="*/ 3 h 202"/>
                <a:gd name="T24" fmla="*/ 152 w 202"/>
                <a:gd name="T25" fmla="*/ 0 h 202"/>
                <a:gd name="T26" fmla="*/ 51 w 202"/>
                <a:gd name="T27" fmla="*/ 0 h 202"/>
                <a:gd name="T28" fmla="*/ 35 w 202"/>
                <a:gd name="T29" fmla="*/ 3 h 202"/>
                <a:gd name="T30" fmla="*/ 21 w 202"/>
                <a:gd name="T31" fmla="*/ 10 h 202"/>
                <a:gd name="T32" fmla="*/ 9 w 202"/>
                <a:gd name="T33" fmla="*/ 20 h 202"/>
                <a:gd name="T34" fmla="*/ 3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3 w 202"/>
                <a:gd name="T41" fmla="*/ 167 h 202"/>
                <a:gd name="T42" fmla="*/ 9 w 202"/>
                <a:gd name="T43" fmla="*/ 180 h 202"/>
                <a:gd name="T44" fmla="*/ 21 w 202"/>
                <a:gd name="T45" fmla="*/ 193 h 202"/>
                <a:gd name="T46" fmla="*/ 35 w 202"/>
                <a:gd name="T47" fmla="*/ 199 h 202"/>
                <a:gd name="T48" fmla="*/ 51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1" y="202"/>
                  </a:moveTo>
                  <a:lnTo>
                    <a:pt x="152" y="202"/>
                  </a:lnTo>
                  <a:lnTo>
                    <a:pt x="167" y="199"/>
                  </a:lnTo>
                  <a:lnTo>
                    <a:pt x="182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2" y="10"/>
                  </a:lnTo>
                  <a:lnTo>
                    <a:pt x="167" y="3"/>
                  </a:lnTo>
                  <a:lnTo>
                    <a:pt x="152" y="0"/>
                  </a:lnTo>
                  <a:lnTo>
                    <a:pt x="51" y="0"/>
                  </a:lnTo>
                  <a:lnTo>
                    <a:pt x="35" y="3"/>
                  </a:lnTo>
                  <a:lnTo>
                    <a:pt x="21" y="10"/>
                  </a:lnTo>
                  <a:lnTo>
                    <a:pt x="9" y="20"/>
                  </a:lnTo>
                  <a:lnTo>
                    <a:pt x="3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3" y="167"/>
                  </a:lnTo>
                  <a:lnTo>
                    <a:pt x="9" y="180"/>
                  </a:lnTo>
                  <a:lnTo>
                    <a:pt x="21" y="193"/>
                  </a:lnTo>
                  <a:lnTo>
                    <a:pt x="35" y="199"/>
                  </a:lnTo>
                  <a:lnTo>
                    <a:pt x="51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Line 497"/>
            <p:cNvSpPr>
              <a:spLocks noChangeShapeType="1"/>
            </p:cNvSpPr>
            <p:nvPr>
              <p:custDataLst>
                <p:tags r:id="rId280"/>
              </p:custDataLst>
            </p:nvPr>
          </p:nvSpPr>
          <p:spPr bwMode="auto">
            <a:xfrm flipH="1">
              <a:off x="2781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Line 498"/>
            <p:cNvSpPr>
              <a:spLocks noChangeShapeType="1"/>
            </p:cNvSpPr>
            <p:nvPr>
              <p:custDataLst>
                <p:tags r:id="rId281"/>
              </p:custDataLst>
            </p:nvPr>
          </p:nvSpPr>
          <p:spPr bwMode="auto">
            <a:xfrm flipH="1">
              <a:off x="2983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499"/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2995" y="3110"/>
              <a:ext cx="202" cy="202"/>
            </a:xfrm>
            <a:custGeom>
              <a:avLst/>
              <a:gdLst>
                <a:gd name="T0" fmla="*/ 51 w 202"/>
                <a:gd name="T1" fmla="*/ 202 h 202"/>
                <a:gd name="T2" fmla="*/ 152 w 202"/>
                <a:gd name="T3" fmla="*/ 202 h 202"/>
                <a:gd name="T4" fmla="*/ 167 w 202"/>
                <a:gd name="T5" fmla="*/ 199 h 202"/>
                <a:gd name="T6" fmla="*/ 181 w 202"/>
                <a:gd name="T7" fmla="*/ 193 h 202"/>
                <a:gd name="T8" fmla="*/ 192 w 202"/>
                <a:gd name="T9" fmla="*/ 180 h 202"/>
                <a:gd name="T10" fmla="*/ 199 w 202"/>
                <a:gd name="T11" fmla="*/ 167 h 202"/>
                <a:gd name="T12" fmla="*/ 202 w 202"/>
                <a:gd name="T13" fmla="*/ 151 h 202"/>
                <a:gd name="T14" fmla="*/ 202 w 202"/>
                <a:gd name="T15" fmla="*/ 50 h 202"/>
                <a:gd name="T16" fmla="*/ 199 w 202"/>
                <a:gd name="T17" fmla="*/ 35 h 202"/>
                <a:gd name="T18" fmla="*/ 192 w 202"/>
                <a:gd name="T19" fmla="*/ 20 h 202"/>
                <a:gd name="T20" fmla="*/ 181 w 202"/>
                <a:gd name="T21" fmla="*/ 10 h 202"/>
                <a:gd name="T22" fmla="*/ 167 w 202"/>
                <a:gd name="T23" fmla="*/ 3 h 202"/>
                <a:gd name="T24" fmla="*/ 152 w 202"/>
                <a:gd name="T25" fmla="*/ 0 h 202"/>
                <a:gd name="T26" fmla="*/ 51 w 202"/>
                <a:gd name="T27" fmla="*/ 0 h 202"/>
                <a:gd name="T28" fmla="*/ 35 w 202"/>
                <a:gd name="T29" fmla="*/ 3 h 202"/>
                <a:gd name="T30" fmla="*/ 21 w 202"/>
                <a:gd name="T31" fmla="*/ 10 h 202"/>
                <a:gd name="T32" fmla="*/ 9 w 202"/>
                <a:gd name="T33" fmla="*/ 20 h 202"/>
                <a:gd name="T34" fmla="*/ 2 w 202"/>
                <a:gd name="T35" fmla="*/ 35 h 202"/>
                <a:gd name="T36" fmla="*/ 0 w 202"/>
                <a:gd name="T37" fmla="*/ 50 h 202"/>
                <a:gd name="T38" fmla="*/ 0 w 202"/>
                <a:gd name="T39" fmla="*/ 151 h 202"/>
                <a:gd name="T40" fmla="*/ 2 w 202"/>
                <a:gd name="T41" fmla="*/ 167 h 202"/>
                <a:gd name="T42" fmla="*/ 9 w 202"/>
                <a:gd name="T43" fmla="*/ 180 h 202"/>
                <a:gd name="T44" fmla="*/ 21 w 202"/>
                <a:gd name="T45" fmla="*/ 193 h 202"/>
                <a:gd name="T46" fmla="*/ 35 w 202"/>
                <a:gd name="T47" fmla="*/ 199 h 202"/>
                <a:gd name="T48" fmla="*/ 51 w 202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2"/>
                <a:gd name="T76" fmla="*/ 0 h 202"/>
                <a:gd name="T77" fmla="*/ 202 w 202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2" h="202">
                  <a:moveTo>
                    <a:pt x="51" y="202"/>
                  </a:moveTo>
                  <a:lnTo>
                    <a:pt x="152" y="202"/>
                  </a:lnTo>
                  <a:lnTo>
                    <a:pt x="167" y="199"/>
                  </a:lnTo>
                  <a:lnTo>
                    <a:pt x="181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2" y="151"/>
                  </a:lnTo>
                  <a:lnTo>
                    <a:pt x="202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1" y="10"/>
                  </a:lnTo>
                  <a:lnTo>
                    <a:pt x="167" y="3"/>
                  </a:lnTo>
                  <a:lnTo>
                    <a:pt x="152" y="0"/>
                  </a:lnTo>
                  <a:lnTo>
                    <a:pt x="51" y="0"/>
                  </a:lnTo>
                  <a:lnTo>
                    <a:pt x="35" y="3"/>
                  </a:lnTo>
                  <a:lnTo>
                    <a:pt x="21" y="10"/>
                  </a:lnTo>
                  <a:lnTo>
                    <a:pt x="9" y="20"/>
                  </a:lnTo>
                  <a:lnTo>
                    <a:pt x="2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7"/>
                  </a:lnTo>
                  <a:lnTo>
                    <a:pt x="9" y="180"/>
                  </a:lnTo>
                  <a:lnTo>
                    <a:pt x="21" y="193"/>
                  </a:lnTo>
                  <a:lnTo>
                    <a:pt x="35" y="199"/>
                  </a:lnTo>
                  <a:lnTo>
                    <a:pt x="51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500"/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3197" y="3110"/>
              <a:ext cx="201" cy="202"/>
            </a:xfrm>
            <a:custGeom>
              <a:avLst/>
              <a:gdLst>
                <a:gd name="T0" fmla="*/ 51 w 201"/>
                <a:gd name="T1" fmla="*/ 202 h 202"/>
                <a:gd name="T2" fmla="*/ 152 w 201"/>
                <a:gd name="T3" fmla="*/ 202 h 202"/>
                <a:gd name="T4" fmla="*/ 166 w 201"/>
                <a:gd name="T5" fmla="*/ 199 h 202"/>
                <a:gd name="T6" fmla="*/ 181 w 201"/>
                <a:gd name="T7" fmla="*/ 193 h 202"/>
                <a:gd name="T8" fmla="*/ 192 w 201"/>
                <a:gd name="T9" fmla="*/ 180 h 202"/>
                <a:gd name="T10" fmla="*/ 199 w 201"/>
                <a:gd name="T11" fmla="*/ 167 h 202"/>
                <a:gd name="T12" fmla="*/ 201 w 201"/>
                <a:gd name="T13" fmla="*/ 151 h 202"/>
                <a:gd name="T14" fmla="*/ 201 w 201"/>
                <a:gd name="T15" fmla="*/ 50 h 202"/>
                <a:gd name="T16" fmla="*/ 199 w 201"/>
                <a:gd name="T17" fmla="*/ 35 h 202"/>
                <a:gd name="T18" fmla="*/ 192 w 201"/>
                <a:gd name="T19" fmla="*/ 20 h 202"/>
                <a:gd name="T20" fmla="*/ 181 w 201"/>
                <a:gd name="T21" fmla="*/ 10 h 202"/>
                <a:gd name="T22" fmla="*/ 166 w 201"/>
                <a:gd name="T23" fmla="*/ 3 h 202"/>
                <a:gd name="T24" fmla="*/ 152 w 201"/>
                <a:gd name="T25" fmla="*/ 0 h 202"/>
                <a:gd name="T26" fmla="*/ 51 w 201"/>
                <a:gd name="T27" fmla="*/ 0 h 202"/>
                <a:gd name="T28" fmla="*/ 34 w 201"/>
                <a:gd name="T29" fmla="*/ 3 h 202"/>
                <a:gd name="T30" fmla="*/ 21 w 201"/>
                <a:gd name="T31" fmla="*/ 10 h 202"/>
                <a:gd name="T32" fmla="*/ 9 w 201"/>
                <a:gd name="T33" fmla="*/ 20 h 202"/>
                <a:gd name="T34" fmla="*/ 2 w 201"/>
                <a:gd name="T35" fmla="*/ 35 h 202"/>
                <a:gd name="T36" fmla="*/ 0 w 201"/>
                <a:gd name="T37" fmla="*/ 50 h 202"/>
                <a:gd name="T38" fmla="*/ 0 w 201"/>
                <a:gd name="T39" fmla="*/ 151 h 202"/>
                <a:gd name="T40" fmla="*/ 2 w 201"/>
                <a:gd name="T41" fmla="*/ 167 h 202"/>
                <a:gd name="T42" fmla="*/ 9 w 201"/>
                <a:gd name="T43" fmla="*/ 180 h 202"/>
                <a:gd name="T44" fmla="*/ 21 w 201"/>
                <a:gd name="T45" fmla="*/ 193 h 202"/>
                <a:gd name="T46" fmla="*/ 34 w 201"/>
                <a:gd name="T47" fmla="*/ 199 h 202"/>
                <a:gd name="T48" fmla="*/ 51 w 201"/>
                <a:gd name="T49" fmla="*/ 202 h 20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1"/>
                <a:gd name="T76" fmla="*/ 0 h 202"/>
                <a:gd name="T77" fmla="*/ 201 w 201"/>
                <a:gd name="T78" fmla="*/ 202 h 20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1" h="202">
                  <a:moveTo>
                    <a:pt x="51" y="202"/>
                  </a:moveTo>
                  <a:lnTo>
                    <a:pt x="152" y="202"/>
                  </a:lnTo>
                  <a:lnTo>
                    <a:pt x="166" y="199"/>
                  </a:lnTo>
                  <a:lnTo>
                    <a:pt x="181" y="193"/>
                  </a:lnTo>
                  <a:lnTo>
                    <a:pt x="192" y="180"/>
                  </a:lnTo>
                  <a:lnTo>
                    <a:pt x="199" y="167"/>
                  </a:lnTo>
                  <a:lnTo>
                    <a:pt x="201" y="151"/>
                  </a:lnTo>
                  <a:lnTo>
                    <a:pt x="201" y="50"/>
                  </a:lnTo>
                  <a:lnTo>
                    <a:pt x="199" y="35"/>
                  </a:lnTo>
                  <a:lnTo>
                    <a:pt x="192" y="20"/>
                  </a:lnTo>
                  <a:lnTo>
                    <a:pt x="181" y="10"/>
                  </a:lnTo>
                  <a:lnTo>
                    <a:pt x="166" y="3"/>
                  </a:lnTo>
                  <a:lnTo>
                    <a:pt x="152" y="0"/>
                  </a:lnTo>
                  <a:lnTo>
                    <a:pt x="51" y="0"/>
                  </a:lnTo>
                  <a:lnTo>
                    <a:pt x="34" y="3"/>
                  </a:lnTo>
                  <a:lnTo>
                    <a:pt x="21" y="10"/>
                  </a:lnTo>
                  <a:lnTo>
                    <a:pt x="9" y="20"/>
                  </a:lnTo>
                  <a:lnTo>
                    <a:pt x="2" y="35"/>
                  </a:lnTo>
                  <a:lnTo>
                    <a:pt x="0" y="50"/>
                  </a:lnTo>
                  <a:lnTo>
                    <a:pt x="0" y="151"/>
                  </a:lnTo>
                  <a:lnTo>
                    <a:pt x="2" y="167"/>
                  </a:lnTo>
                  <a:lnTo>
                    <a:pt x="9" y="180"/>
                  </a:lnTo>
                  <a:lnTo>
                    <a:pt x="21" y="193"/>
                  </a:lnTo>
                  <a:lnTo>
                    <a:pt x="34" y="199"/>
                  </a:lnTo>
                  <a:lnTo>
                    <a:pt x="51" y="202"/>
                  </a:lnTo>
                  <a:close/>
                </a:path>
              </a:pathLst>
            </a:custGeom>
            <a:solidFill>
              <a:schemeClr val="accent1"/>
            </a:solidFill>
            <a:ln w="4763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Line 501"/>
            <p:cNvSpPr>
              <a:spLocks noChangeShapeType="1"/>
            </p:cNvSpPr>
            <p:nvPr>
              <p:custDataLst>
                <p:tags r:id="rId284"/>
              </p:custDataLst>
            </p:nvPr>
          </p:nvSpPr>
          <p:spPr bwMode="auto">
            <a:xfrm flipH="1">
              <a:off x="3184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Line 502"/>
            <p:cNvSpPr>
              <a:spLocks noChangeShapeType="1"/>
            </p:cNvSpPr>
            <p:nvPr>
              <p:custDataLst>
                <p:tags r:id="rId285"/>
              </p:custDataLst>
            </p:nvPr>
          </p:nvSpPr>
          <p:spPr bwMode="auto">
            <a:xfrm flipH="1">
              <a:off x="3386" y="3009"/>
              <a:ext cx="113" cy="11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Rectangle 503"/>
            <p:cNvSpPr>
              <a:spLocks noChangeArrowheads="1"/>
            </p:cNvSpPr>
            <p:nvPr>
              <p:custDataLst>
                <p:tags r:id="rId286"/>
              </p:custDataLst>
            </p:nvPr>
          </p:nvSpPr>
          <p:spPr bwMode="auto">
            <a:xfrm>
              <a:off x="3279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0</a:t>
              </a:r>
              <a:endParaRPr lang="de-DE" altLang="en-US" sz="2800"/>
            </a:p>
          </p:txBody>
        </p:sp>
        <p:sp>
          <p:nvSpPr>
            <p:cNvPr id="187" name="Rectangle 504"/>
            <p:cNvSpPr>
              <a:spLocks noChangeArrowheads="1"/>
            </p:cNvSpPr>
            <p:nvPr>
              <p:custDataLst>
                <p:tags r:id="rId287"/>
              </p:custDataLst>
            </p:nvPr>
          </p:nvSpPr>
          <p:spPr bwMode="auto">
            <a:xfrm>
              <a:off x="3077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</a:t>
              </a:r>
              <a:endParaRPr lang="de-DE" altLang="en-US" sz="2800"/>
            </a:p>
          </p:txBody>
        </p:sp>
        <p:sp>
          <p:nvSpPr>
            <p:cNvPr id="188" name="Rectangle 505"/>
            <p:cNvSpPr>
              <a:spLocks noChangeArrowheads="1"/>
            </p:cNvSpPr>
            <p:nvPr>
              <p:custDataLst>
                <p:tags r:id="rId288"/>
              </p:custDataLst>
            </p:nvPr>
          </p:nvSpPr>
          <p:spPr bwMode="auto">
            <a:xfrm>
              <a:off x="2875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2</a:t>
              </a:r>
              <a:endParaRPr lang="de-DE" altLang="en-US" sz="2800"/>
            </a:p>
          </p:txBody>
        </p:sp>
        <p:sp>
          <p:nvSpPr>
            <p:cNvPr id="189" name="Rectangle 506"/>
            <p:cNvSpPr>
              <a:spLocks noChangeArrowheads="1"/>
            </p:cNvSpPr>
            <p:nvPr>
              <p:custDataLst>
                <p:tags r:id="rId289"/>
              </p:custDataLst>
            </p:nvPr>
          </p:nvSpPr>
          <p:spPr bwMode="auto">
            <a:xfrm>
              <a:off x="2673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3</a:t>
              </a:r>
              <a:endParaRPr lang="de-DE" altLang="en-US" sz="2800"/>
            </a:p>
          </p:txBody>
        </p:sp>
        <p:sp>
          <p:nvSpPr>
            <p:cNvPr id="190" name="Rectangle 507"/>
            <p:cNvSpPr>
              <a:spLocks noChangeArrowheads="1"/>
            </p:cNvSpPr>
            <p:nvPr>
              <p:custDataLst>
                <p:tags r:id="rId290"/>
              </p:custDataLst>
            </p:nvPr>
          </p:nvSpPr>
          <p:spPr bwMode="auto">
            <a:xfrm>
              <a:off x="2471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4</a:t>
              </a:r>
              <a:endParaRPr lang="de-DE" altLang="en-US" sz="2800"/>
            </a:p>
          </p:txBody>
        </p:sp>
        <p:sp>
          <p:nvSpPr>
            <p:cNvPr id="191" name="Rectangle 508"/>
            <p:cNvSpPr>
              <a:spLocks noChangeArrowheads="1"/>
            </p:cNvSpPr>
            <p:nvPr>
              <p:custDataLst>
                <p:tags r:id="rId291"/>
              </p:custDataLst>
            </p:nvPr>
          </p:nvSpPr>
          <p:spPr bwMode="auto">
            <a:xfrm>
              <a:off x="2269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5</a:t>
              </a:r>
              <a:endParaRPr lang="de-DE" altLang="en-US" sz="2800"/>
            </a:p>
          </p:txBody>
        </p:sp>
        <p:sp>
          <p:nvSpPr>
            <p:cNvPr id="192" name="Rectangle 509"/>
            <p:cNvSpPr>
              <a:spLocks noChangeArrowheads="1"/>
            </p:cNvSpPr>
            <p:nvPr>
              <p:custDataLst>
                <p:tags r:id="rId292"/>
              </p:custDataLst>
            </p:nvPr>
          </p:nvSpPr>
          <p:spPr bwMode="auto">
            <a:xfrm>
              <a:off x="2068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6</a:t>
              </a:r>
              <a:endParaRPr lang="de-DE" altLang="en-US" sz="2800"/>
            </a:p>
          </p:txBody>
        </p:sp>
        <p:sp>
          <p:nvSpPr>
            <p:cNvPr id="193" name="Rectangle 510"/>
            <p:cNvSpPr>
              <a:spLocks noChangeArrowheads="1"/>
            </p:cNvSpPr>
            <p:nvPr>
              <p:custDataLst>
                <p:tags r:id="rId293"/>
              </p:custDataLst>
            </p:nvPr>
          </p:nvSpPr>
          <p:spPr bwMode="auto">
            <a:xfrm>
              <a:off x="1866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7</a:t>
              </a:r>
              <a:endParaRPr lang="de-DE" altLang="en-US" sz="2800"/>
            </a:p>
          </p:txBody>
        </p:sp>
        <p:sp>
          <p:nvSpPr>
            <p:cNvPr id="194" name="Rectangle 511"/>
            <p:cNvSpPr>
              <a:spLocks noChangeArrowheads="1"/>
            </p:cNvSpPr>
            <p:nvPr>
              <p:custDataLst>
                <p:tags r:id="rId294"/>
              </p:custDataLst>
            </p:nvPr>
          </p:nvSpPr>
          <p:spPr bwMode="auto">
            <a:xfrm>
              <a:off x="1664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8</a:t>
              </a:r>
              <a:endParaRPr lang="de-DE" altLang="en-US" sz="2800"/>
            </a:p>
          </p:txBody>
        </p:sp>
        <p:sp>
          <p:nvSpPr>
            <p:cNvPr id="195" name="Rectangle 512"/>
            <p:cNvSpPr>
              <a:spLocks noChangeArrowheads="1"/>
            </p:cNvSpPr>
            <p:nvPr>
              <p:custDataLst>
                <p:tags r:id="rId295"/>
              </p:custDataLst>
            </p:nvPr>
          </p:nvSpPr>
          <p:spPr bwMode="auto">
            <a:xfrm>
              <a:off x="1462" y="3169"/>
              <a:ext cx="3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9</a:t>
              </a:r>
              <a:endParaRPr lang="de-DE" altLang="en-US" sz="2800"/>
            </a:p>
          </p:txBody>
        </p:sp>
        <p:sp>
          <p:nvSpPr>
            <p:cNvPr id="196" name="Rectangle 513"/>
            <p:cNvSpPr>
              <a:spLocks noChangeArrowheads="1"/>
            </p:cNvSpPr>
            <p:nvPr>
              <p:custDataLst>
                <p:tags r:id="rId296"/>
              </p:custDataLst>
            </p:nvPr>
          </p:nvSpPr>
          <p:spPr bwMode="auto">
            <a:xfrm>
              <a:off x="1242" y="316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10</a:t>
              </a:r>
              <a:endParaRPr lang="de-DE" altLang="en-US" sz="2800"/>
            </a:p>
          </p:txBody>
        </p:sp>
        <p:sp>
          <p:nvSpPr>
            <p:cNvPr id="197" name="Rectangle 514"/>
            <p:cNvSpPr>
              <a:spLocks noChangeArrowheads="1"/>
            </p:cNvSpPr>
            <p:nvPr>
              <p:custDataLst>
                <p:tags r:id="rId297"/>
              </p:custDataLst>
            </p:nvPr>
          </p:nvSpPr>
          <p:spPr bwMode="auto">
            <a:xfrm>
              <a:off x="1040" y="316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11</a:t>
              </a:r>
              <a:endParaRPr lang="de-DE" altLang="en-US" sz="2800"/>
            </a:p>
          </p:txBody>
        </p:sp>
        <p:sp>
          <p:nvSpPr>
            <p:cNvPr id="198" name="Rectangle 515"/>
            <p:cNvSpPr>
              <a:spLocks noChangeArrowheads="1"/>
            </p:cNvSpPr>
            <p:nvPr>
              <p:custDataLst>
                <p:tags r:id="rId298"/>
              </p:custDataLst>
            </p:nvPr>
          </p:nvSpPr>
          <p:spPr bwMode="auto">
            <a:xfrm>
              <a:off x="838" y="316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12</a:t>
              </a:r>
              <a:endParaRPr lang="de-DE" altLang="en-US" sz="2800"/>
            </a:p>
          </p:txBody>
        </p:sp>
        <p:sp>
          <p:nvSpPr>
            <p:cNvPr id="199" name="Rectangle 516"/>
            <p:cNvSpPr>
              <a:spLocks noChangeArrowheads="1"/>
            </p:cNvSpPr>
            <p:nvPr>
              <p:custDataLst>
                <p:tags r:id="rId299"/>
              </p:custDataLst>
            </p:nvPr>
          </p:nvSpPr>
          <p:spPr bwMode="auto">
            <a:xfrm>
              <a:off x="636" y="316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13</a:t>
              </a:r>
              <a:endParaRPr lang="de-DE" altLang="en-US" sz="2800"/>
            </a:p>
          </p:txBody>
        </p:sp>
        <p:sp>
          <p:nvSpPr>
            <p:cNvPr id="200" name="Rectangle 517"/>
            <p:cNvSpPr>
              <a:spLocks noChangeArrowheads="1"/>
            </p:cNvSpPr>
            <p:nvPr>
              <p:custDataLst>
                <p:tags r:id="rId300"/>
              </p:custDataLst>
            </p:nvPr>
          </p:nvSpPr>
          <p:spPr bwMode="auto">
            <a:xfrm>
              <a:off x="434" y="316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14</a:t>
              </a:r>
              <a:endParaRPr lang="de-DE" altLang="en-US" sz="2800"/>
            </a:p>
          </p:txBody>
        </p:sp>
        <p:sp>
          <p:nvSpPr>
            <p:cNvPr id="201" name="Rectangle 518"/>
            <p:cNvSpPr>
              <a:spLocks noChangeArrowheads="1"/>
            </p:cNvSpPr>
            <p:nvPr>
              <p:custDataLst>
                <p:tags r:id="rId301"/>
              </p:custDataLst>
            </p:nvPr>
          </p:nvSpPr>
          <p:spPr bwMode="auto">
            <a:xfrm>
              <a:off x="232" y="3169"/>
              <a:ext cx="72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800">
                  <a:solidFill>
                    <a:srgbClr val="000000"/>
                  </a:solidFill>
                </a:rPr>
                <a:t>15</a:t>
              </a:r>
              <a:endParaRPr lang="de-DE" altLang="en-US" sz="2800"/>
            </a:p>
          </p:txBody>
        </p:sp>
        <p:sp>
          <p:nvSpPr>
            <p:cNvPr id="202" name="Line 570"/>
            <p:cNvSpPr>
              <a:spLocks noChangeShapeType="1"/>
            </p:cNvSpPr>
            <p:nvPr>
              <p:custDataLst>
                <p:tags r:id="rId302"/>
              </p:custDataLst>
            </p:nvPr>
          </p:nvSpPr>
          <p:spPr bwMode="auto">
            <a:xfrm>
              <a:off x="3499" y="1697"/>
              <a:ext cx="0" cy="1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Line 571"/>
            <p:cNvSpPr>
              <a:spLocks noChangeShapeType="1"/>
            </p:cNvSpPr>
            <p:nvPr>
              <p:custDataLst>
                <p:tags r:id="rId303"/>
              </p:custDataLst>
            </p:nvPr>
          </p:nvSpPr>
          <p:spPr bwMode="auto">
            <a:xfrm>
              <a:off x="3297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Line 572"/>
            <p:cNvSpPr>
              <a:spLocks noChangeShapeType="1"/>
            </p:cNvSpPr>
            <p:nvPr>
              <p:custDataLst>
                <p:tags r:id="rId304"/>
              </p:custDataLst>
            </p:nvPr>
          </p:nvSpPr>
          <p:spPr bwMode="auto">
            <a:xfrm>
              <a:off x="3096" y="1697"/>
              <a:ext cx="0" cy="1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Line 573"/>
            <p:cNvSpPr>
              <a:spLocks noChangeShapeType="1"/>
            </p:cNvSpPr>
            <p:nvPr>
              <p:custDataLst>
                <p:tags r:id="rId305"/>
              </p:custDataLst>
            </p:nvPr>
          </p:nvSpPr>
          <p:spPr bwMode="auto">
            <a:xfrm>
              <a:off x="2894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Line 574"/>
            <p:cNvSpPr>
              <a:spLocks noChangeShapeType="1"/>
            </p:cNvSpPr>
            <p:nvPr>
              <p:custDataLst>
                <p:tags r:id="rId306"/>
              </p:custDataLst>
            </p:nvPr>
          </p:nvSpPr>
          <p:spPr bwMode="auto">
            <a:xfrm>
              <a:off x="2692" y="1697"/>
              <a:ext cx="0" cy="1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575"/>
            <p:cNvSpPr>
              <a:spLocks noChangeShapeType="1"/>
            </p:cNvSpPr>
            <p:nvPr>
              <p:custDataLst>
                <p:tags r:id="rId307"/>
              </p:custDataLst>
            </p:nvPr>
          </p:nvSpPr>
          <p:spPr bwMode="auto">
            <a:xfrm>
              <a:off x="2490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Line 576"/>
            <p:cNvSpPr>
              <a:spLocks noChangeShapeType="1"/>
            </p:cNvSpPr>
            <p:nvPr>
              <p:custDataLst>
                <p:tags r:id="rId308"/>
              </p:custDataLst>
            </p:nvPr>
          </p:nvSpPr>
          <p:spPr bwMode="auto">
            <a:xfrm>
              <a:off x="2288" y="1697"/>
              <a:ext cx="0" cy="1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577"/>
            <p:cNvSpPr>
              <a:spLocks noChangeShapeType="1"/>
            </p:cNvSpPr>
            <p:nvPr>
              <p:custDataLst>
                <p:tags r:id="rId309"/>
              </p:custDataLst>
            </p:nvPr>
          </p:nvSpPr>
          <p:spPr bwMode="auto">
            <a:xfrm>
              <a:off x="2087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Line 578"/>
            <p:cNvSpPr>
              <a:spLocks noChangeShapeType="1"/>
            </p:cNvSpPr>
            <p:nvPr>
              <p:custDataLst>
                <p:tags r:id="rId310"/>
              </p:custDataLst>
            </p:nvPr>
          </p:nvSpPr>
          <p:spPr bwMode="auto">
            <a:xfrm>
              <a:off x="1885" y="1697"/>
              <a:ext cx="0" cy="1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579"/>
            <p:cNvSpPr>
              <a:spLocks noChangeShapeType="1"/>
            </p:cNvSpPr>
            <p:nvPr>
              <p:custDataLst>
                <p:tags r:id="rId311"/>
              </p:custDataLst>
            </p:nvPr>
          </p:nvSpPr>
          <p:spPr bwMode="auto">
            <a:xfrm>
              <a:off x="1683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Line 580"/>
            <p:cNvSpPr>
              <a:spLocks noChangeShapeType="1"/>
            </p:cNvSpPr>
            <p:nvPr>
              <p:custDataLst>
                <p:tags r:id="rId312"/>
              </p:custDataLst>
            </p:nvPr>
          </p:nvSpPr>
          <p:spPr bwMode="auto">
            <a:xfrm>
              <a:off x="1279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581"/>
            <p:cNvSpPr>
              <a:spLocks noChangeShapeType="1"/>
            </p:cNvSpPr>
            <p:nvPr>
              <p:custDataLst>
                <p:tags r:id="rId313"/>
              </p:custDataLst>
            </p:nvPr>
          </p:nvSpPr>
          <p:spPr bwMode="auto">
            <a:xfrm>
              <a:off x="1077" y="1697"/>
              <a:ext cx="0" cy="1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Line 582"/>
            <p:cNvSpPr>
              <a:spLocks noChangeShapeType="1"/>
            </p:cNvSpPr>
            <p:nvPr>
              <p:custDataLst>
                <p:tags r:id="rId314"/>
              </p:custDataLst>
            </p:nvPr>
          </p:nvSpPr>
          <p:spPr bwMode="auto">
            <a:xfrm>
              <a:off x="876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583"/>
            <p:cNvSpPr>
              <a:spLocks noChangeShapeType="1"/>
            </p:cNvSpPr>
            <p:nvPr>
              <p:custDataLst>
                <p:tags r:id="rId315"/>
              </p:custDataLst>
            </p:nvPr>
          </p:nvSpPr>
          <p:spPr bwMode="auto">
            <a:xfrm>
              <a:off x="674" y="1697"/>
              <a:ext cx="0" cy="13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Line 584"/>
            <p:cNvSpPr>
              <a:spLocks noChangeShapeType="1"/>
            </p:cNvSpPr>
            <p:nvPr>
              <p:custDataLst>
                <p:tags r:id="rId316"/>
              </p:custDataLst>
            </p:nvPr>
          </p:nvSpPr>
          <p:spPr bwMode="auto">
            <a:xfrm>
              <a:off x="472" y="1978"/>
              <a:ext cx="0" cy="10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7" name="Rectangle 520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93744" y="3114600"/>
            <a:ext cx="160337" cy="160337"/>
          </a:xfrm>
          <a:prstGeom prst="rect">
            <a:avLst/>
          </a:prstGeom>
          <a:solidFill>
            <a:srgbClr val="000000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sp>
        <p:nvSpPr>
          <p:cNvPr id="218" name="Freeform 521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085806" y="4528194"/>
            <a:ext cx="320675" cy="320675"/>
          </a:xfrm>
          <a:custGeom>
            <a:avLst/>
            <a:gdLst>
              <a:gd name="T0" fmla="*/ 2147483647 w 202"/>
              <a:gd name="T1" fmla="*/ 2147483647 h 202"/>
              <a:gd name="T2" fmla="*/ 2147483647 w 202"/>
              <a:gd name="T3" fmla="*/ 2147483647 h 202"/>
              <a:gd name="T4" fmla="*/ 2147483647 w 202"/>
              <a:gd name="T5" fmla="*/ 2147483647 h 202"/>
              <a:gd name="T6" fmla="*/ 2147483647 w 202"/>
              <a:gd name="T7" fmla="*/ 2147483647 h 202"/>
              <a:gd name="T8" fmla="*/ 2147483647 w 202"/>
              <a:gd name="T9" fmla="*/ 2147483647 h 202"/>
              <a:gd name="T10" fmla="*/ 2147483647 w 202"/>
              <a:gd name="T11" fmla="*/ 2147483647 h 202"/>
              <a:gd name="T12" fmla="*/ 2147483647 w 202"/>
              <a:gd name="T13" fmla="*/ 2147483647 h 202"/>
              <a:gd name="T14" fmla="*/ 2147483647 w 202"/>
              <a:gd name="T15" fmla="*/ 2147483647 h 202"/>
              <a:gd name="T16" fmla="*/ 2147483647 w 202"/>
              <a:gd name="T17" fmla="*/ 2147483647 h 202"/>
              <a:gd name="T18" fmla="*/ 2147483647 w 202"/>
              <a:gd name="T19" fmla="*/ 2147483647 h 202"/>
              <a:gd name="T20" fmla="*/ 2147483647 w 202"/>
              <a:gd name="T21" fmla="*/ 2147483647 h 202"/>
              <a:gd name="T22" fmla="*/ 2147483647 w 202"/>
              <a:gd name="T23" fmla="*/ 2147483647 h 202"/>
              <a:gd name="T24" fmla="*/ 2147483647 w 202"/>
              <a:gd name="T25" fmla="*/ 0 h 202"/>
              <a:gd name="T26" fmla="*/ 2147483647 w 202"/>
              <a:gd name="T27" fmla="*/ 0 h 202"/>
              <a:gd name="T28" fmla="*/ 2147483647 w 202"/>
              <a:gd name="T29" fmla="*/ 2147483647 h 202"/>
              <a:gd name="T30" fmla="*/ 2147483647 w 202"/>
              <a:gd name="T31" fmla="*/ 2147483647 h 202"/>
              <a:gd name="T32" fmla="*/ 2147483647 w 202"/>
              <a:gd name="T33" fmla="*/ 2147483647 h 202"/>
              <a:gd name="T34" fmla="*/ 2147483647 w 202"/>
              <a:gd name="T35" fmla="*/ 2147483647 h 202"/>
              <a:gd name="T36" fmla="*/ 0 w 202"/>
              <a:gd name="T37" fmla="*/ 2147483647 h 202"/>
              <a:gd name="T38" fmla="*/ 0 w 202"/>
              <a:gd name="T39" fmla="*/ 2147483647 h 202"/>
              <a:gd name="T40" fmla="*/ 2147483647 w 202"/>
              <a:gd name="T41" fmla="*/ 2147483647 h 202"/>
              <a:gd name="T42" fmla="*/ 2147483647 w 202"/>
              <a:gd name="T43" fmla="*/ 2147483647 h 202"/>
              <a:gd name="T44" fmla="*/ 2147483647 w 202"/>
              <a:gd name="T45" fmla="*/ 2147483647 h 202"/>
              <a:gd name="T46" fmla="*/ 2147483647 w 202"/>
              <a:gd name="T47" fmla="*/ 2147483647 h 202"/>
              <a:gd name="T48" fmla="*/ 2147483647 w 202"/>
              <a:gd name="T49" fmla="*/ 2147483647 h 20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2"/>
              <a:gd name="T76" fmla="*/ 0 h 202"/>
              <a:gd name="T77" fmla="*/ 202 w 202"/>
              <a:gd name="T78" fmla="*/ 202 h 20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2" h="202">
                <a:moveTo>
                  <a:pt x="51" y="202"/>
                </a:moveTo>
                <a:lnTo>
                  <a:pt x="152" y="202"/>
                </a:lnTo>
                <a:lnTo>
                  <a:pt x="167" y="199"/>
                </a:lnTo>
                <a:lnTo>
                  <a:pt x="181" y="192"/>
                </a:lnTo>
                <a:lnTo>
                  <a:pt x="192" y="180"/>
                </a:lnTo>
                <a:lnTo>
                  <a:pt x="199" y="167"/>
                </a:lnTo>
                <a:lnTo>
                  <a:pt x="202" y="151"/>
                </a:lnTo>
                <a:lnTo>
                  <a:pt x="202" y="50"/>
                </a:lnTo>
                <a:lnTo>
                  <a:pt x="199" y="35"/>
                </a:lnTo>
                <a:lnTo>
                  <a:pt x="192" y="20"/>
                </a:lnTo>
                <a:lnTo>
                  <a:pt x="181" y="9"/>
                </a:lnTo>
                <a:lnTo>
                  <a:pt x="167" y="3"/>
                </a:lnTo>
                <a:lnTo>
                  <a:pt x="152" y="0"/>
                </a:lnTo>
                <a:lnTo>
                  <a:pt x="51" y="0"/>
                </a:lnTo>
                <a:lnTo>
                  <a:pt x="35" y="3"/>
                </a:lnTo>
                <a:lnTo>
                  <a:pt x="21" y="9"/>
                </a:lnTo>
                <a:lnTo>
                  <a:pt x="9" y="20"/>
                </a:lnTo>
                <a:lnTo>
                  <a:pt x="2" y="35"/>
                </a:lnTo>
                <a:lnTo>
                  <a:pt x="0" y="50"/>
                </a:lnTo>
                <a:lnTo>
                  <a:pt x="0" y="151"/>
                </a:lnTo>
                <a:lnTo>
                  <a:pt x="2" y="167"/>
                </a:lnTo>
                <a:lnTo>
                  <a:pt x="9" y="180"/>
                </a:lnTo>
                <a:lnTo>
                  <a:pt x="21" y="192"/>
                </a:lnTo>
                <a:lnTo>
                  <a:pt x="35" y="199"/>
                </a:lnTo>
                <a:lnTo>
                  <a:pt x="51" y="202"/>
                </a:lnTo>
                <a:close/>
              </a:path>
            </a:pathLst>
          </a:custGeom>
          <a:solidFill>
            <a:schemeClr val="accent1"/>
          </a:solidFill>
          <a:ln w="476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9" name="Group 64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590631" y="2378681"/>
            <a:ext cx="1111250" cy="1568450"/>
            <a:chOff x="2575" y="3116"/>
            <a:chExt cx="700" cy="988"/>
          </a:xfrm>
        </p:grpSpPr>
        <p:sp>
          <p:nvSpPr>
            <p:cNvPr id="220" name="Line 545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2736" y="3346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546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2635" y="3346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Line 547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 flipV="1">
              <a:off x="2686" y="3649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548"/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2585" y="3548"/>
              <a:ext cx="202" cy="101"/>
            </a:xfrm>
            <a:custGeom>
              <a:avLst/>
              <a:gdLst>
                <a:gd name="T0" fmla="*/ 202 w 202"/>
                <a:gd name="T1" fmla="*/ 0 h 101"/>
                <a:gd name="T2" fmla="*/ 199 w 202"/>
                <a:gd name="T3" fmla="*/ 23 h 101"/>
                <a:gd name="T4" fmla="*/ 192 w 202"/>
                <a:gd name="T5" fmla="*/ 43 h 101"/>
                <a:gd name="T6" fmla="*/ 180 w 202"/>
                <a:gd name="T7" fmla="*/ 64 h 101"/>
                <a:gd name="T8" fmla="*/ 164 w 202"/>
                <a:gd name="T9" fmla="*/ 80 h 101"/>
                <a:gd name="T10" fmla="*/ 145 w 202"/>
                <a:gd name="T11" fmla="*/ 92 h 101"/>
                <a:gd name="T12" fmla="*/ 124 w 202"/>
                <a:gd name="T13" fmla="*/ 99 h 101"/>
                <a:gd name="T14" fmla="*/ 101 w 202"/>
                <a:gd name="T15" fmla="*/ 101 h 101"/>
                <a:gd name="T16" fmla="*/ 78 w 202"/>
                <a:gd name="T17" fmla="*/ 99 h 101"/>
                <a:gd name="T18" fmla="*/ 56 w 202"/>
                <a:gd name="T19" fmla="*/ 92 h 101"/>
                <a:gd name="T20" fmla="*/ 38 w 202"/>
                <a:gd name="T21" fmla="*/ 80 h 101"/>
                <a:gd name="T22" fmla="*/ 21 w 202"/>
                <a:gd name="T23" fmla="*/ 64 h 101"/>
                <a:gd name="T24" fmla="*/ 9 w 202"/>
                <a:gd name="T25" fmla="*/ 43 h 101"/>
                <a:gd name="T26" fmla="*/ 3 w 202"/>
                <a:gd name="T27" fmla="*/ 23 h 101"/>
                <a:gd name="T28" fmla="*/ 0 w 202"/>
                <a:gd name="T29" fmla="*/ 0 h 1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2"/>
                <a:gd name="T46" fmla="*/ 0 h 101"/>
                <a:gd name="T47" fmla="*/ 202 w 202"/>
                <a:gd name="T48" fmla="*/ 101 h 10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2" h="101">
                  <a:moveTo>
                    <a:pt x="202" y="0"/>
                  </a:moveTo>
                  <a:lnTo>
                    <a:pt x="199" y="23"/>
                  </a:lnTo>
                  <a:lnTo>
                    <a:pt x="192" y="43"/>
                  </a:lnTo>
                  <a:lnTo>
                    <a:pt x="180" y="64"/>
                  </a:lnTo>
                  <a:lnTo>
                    <a:pt x="164" y="80"/>
                  </a:lnTo>
                  <a:lnTo>
                    <a:pt x="145" y="92"/>
                  </a:lnTo>
                  <a:lnTo>
                    <a:pt x="124" y="99"/>
                  </a:lnTo>
                  <a:lnTo>
                    <a:pt x="101" y="101"/>
                  </a:lnTo>
                  <a:lnTo>
                    <a:pt x="78" y="99"/>
                  </a:lnTo>
                  <a:lnTo>
                    <a:pt x="56" y="92"/>
                  </a:lnTo>
                  <a:lnTo>
                    <a:pt x="38" y="80"/>
                  </a:lnTo>
                  <a:lnTo>
                    <a:pt x="21" y="64"/>
                  </a:lnTo>
                  <a:lnTo>
                    <a:pt x="9" y="43"/>
                  </a:lnTo>
                  <a:lnTo>
                    <a:pt x="3" y="2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549"/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2585" y="3396"/>
              <a:ext cx="202" cy="152"/>
            </a:xfrm>
            <a:custGeom>
              <a:avLst/>
              <a:gdLst>
                <a:gd name="T0" fmla="*/ 202 w 202"/>
                <a:gd name="T1" fmla="*/ 152 h 152"/>
                <a:gd name="T2" fmla="*/ 202 w 202"/>
                <a:gd name="T3" fmla="*/ 0 h 152"/>
                <a:gd name="T4" fmla="*/ 0 w 202"/>
                <a:gd name="T5" fmla="*/ 0 h 152"/>
                <a:gd name="T6" fmla="*/ 0 w 202"/>
                <a:gd name="T7" fmla="*/ 152 h 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2"/>
                <a:gd name="T13" fmla="*/ 0 h 152"/>
                <a:gd name="T14" fmla="*/ 202 w 202"/>
                <a:gd name="T15" fmla="*/ 152 h 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2" h="152">
                  <a:moveTo>
                    <a:pt x="202" y="152"/>
                  </a:moveTo>
                  <a:lnTo>
                    <a:pt x="202" y="0"/>
                  </a:lnTo>
                  <a:lnTo>
                    <a:pt x="0" y="0"/>
                  </a:lnTo>
                  <a:lnTo>
                    <a:pt x="0" y="15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Line 550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3141" y="3346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Line 551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3040" y="3346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552"/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2989" y="3548"/>
              <a:ext cx="201" cy="101"/>
            </a:xfrm>
            <a:custGeom>
              <a:avLst/>
              <a:gdLst>
                <a:gd name="T0" fmla="*/ 201 w 201"/>
                <a:gd name="T1" fmla="*/ 0 h 101"/>
                <a:gd name="T2" fmla="*/ 199 w 201"/>
                <a:gd name="T3" fmla="*/ 23 h 101"/>
                <a:gd name="T4" fmla="*/ 192 w 201"/>
                <a:gd name="T5" fmla="*/ 43 h 101"/>
                <a:gd name="T6" fmla="*/ 180 w 201"/>
                <a:gd name="T7" fmla="*/ 64 h 101"/>
                <a:gd name="T8" fmla="*/ 164 w 201"/>
                <a:gd name="T9" fmla="*/ 80 h 101"/>
                <a:gd name="T10" fmla="*/ 145 w 201"/>
                <a:gd name="T11" fmla="*/ 92 h 101"/>
                <a:gd name="T12" fmla="*/ 123 w 201"/>
                <a:gd name="T13" fmla="*/ 99 h 101"/>
                <a:gd name="T14" fmla="*/ 100 w 201"/>
                <a:gd name="T15" fmla="*/ 101 h 101"/>
                <a:gd name="T16" fmla="*/ 78 w 201"/>
                <a:gd name="T17" fmla="*/ 99 h 101"/>
                <a:gd name="T18" fmla="*/ 56 w 201"/>
                <a:gd name="T19" fmla="*/ 92 h 101"/>
                <a:gd name="T20" fmla="*/ 37 w 201"/>
                <a:gd name="T21" fmla="*/ 80 h 101"/>
                <a:gd name="T22" fmla="*/ 21 w 201"/>
                <a:gd name="T23" fmla="*/ 64 h 101"/>
                <a:gd name="T24" fmla="*/ 9 w 201"/>
                <a:gd name="T25" fmla="*/ 43 h 101"/>
                <a:gd name="T26" fmla="*/ 2 w 201"/>
                <a:gd name="T27" fmla="*/ 23 h 101"/>
                <a:gd name="T28" fmla="*/ 0 w 201"/>
                <a:gd name="T29" fmla="*/ 0 h 1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1"/>
                <a:gd name="T46" fmla="*/ 0 h 101"/>
                <a:gd name="T47" fmla="*/ 201 w 201"/>
                <a:gd name="T48" fmla="*/ 101 h 10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1" h="101">
                  <a:moveTo>
                    <a:pt x="201" y="0"/>
                  </a:moveTo>
                  <a:lnTo>
                    <a:pt x="199" y="23"/>
                  </a:lnTo>
                  <a:lnTo>
                    <a:pt x="192" y="43"/>
                  </a:lnTo>
                  <a:lnTo>
                    <a:pt x="180" y="64"/>
                  </a:lnTo>
                  <a:lnTo>
                    <a:pt x="164" y="80"/>
                  </a:lnTo>
                  <a:lnTo>
                    <a:pt x="145" y="92"/>
                  </a:lnTo>
                  <a:lnTo>
                    <a:pt x="123" y="99"/>
                  </a:lnTo>
                  <a:lnTo>
                    <a:pt x="100" y="101"/>
                  </a:lnTo>
                  <a:lnTo>
                    <a:pt x="78" y="99"/>
                  </a:lnTo>
                  <a:lnTo>
                    <a:pt x="56" y="92"/>
                  </a:lnTo>
                  <a:lnTo>
                    <a:pt x="37" y="80"/>
                  </a:lnTo>
                  <a:lnTo>
                    <a:pt x="21" y="64"/>
                  </a:lnTo>
                  <a:lnTo>
                    <a:pt x="9" y="43"/>
                  </a:lnTo>
                  <a:lnTo>
                    <a:pt x="2" y="2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553"/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2989" y="3396"/>
              <a:ext cx="201" cy="152"/>
            </a:xfrm>
            <a:custGeom>
              <a:avLst/>
              <a:gdLst>
                <a:gd name="T0" fmla="*/ 201 w 201"/>
                <a:gd name="T1" fmla="*/ 152 h 152"/>
                <a:gd name="T2" fmla="*/ 201 w 201"/>
                <a:gd name="T3" fmla="*/ 0 h 152"/>
                <a:gd name="T4" fmla="*/ 0 w 201"/>
                <a:gd name="T5" fmla="*/ 0 h 152"/>
                <a:gd name="T6" fmla="*/ 0 w 201"/>
                <a:gd name="T7" fmla="*/ 152 h 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2"/>
                <a:gd name="T14" fmla="*/ 201 w 201"/>
                <a:gd name="T15" fmla="*/ 152 h 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2">
                  <a:moveTo>
                    <a:pt x="201" y="1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Line 55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2939" y="3598"/>
              <a:ext cx="0" cy="7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Line 555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2989" y="3901"/>
              <a:ext cx="0" cy="5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556"/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2888" y="3699"/>
              <a:ext cx="101" cy="202"/>
            </a:xfrm>
            <a:custGeom>
              <a:avLst/>
              <a:gdLst>
                <a:gd name="T0" fmla="*/ 101 w 101"/>
                <a:gd name="T1" fmla="*/ 202 h 202"/>
                <a:gd name="T2" fmla="*/ 84 w 101"/>
                <a:gd name="T3" fmla="*/ 201 h 202"/>
                <a:gd name="T4" fmla="*/ 70 w 101"/>
                <a:gd name="T5" fmla="*/ 192 h 202"/>
                <a:gd name="T6" fmla="*/ 55 w 101"/>
                <a:gd name="T7" fmla="*/ 180 h 202"/>
                <a:gd name="T8" fmla="*/ 41 w 101"/>
                <a:gd name="T9" fmla="*/ 164 h 202"/>
                <a:gd name="T10" fmla="*/ 29 w 101"/>
                <a:gd name="T11" fmla="*/ 144 h 202"/>
                <a:gd name="T12" fmla="*/ 18 w 101"/>
                <a:gd name="T13" fmla="*/ 120 h 202"/>
                <a:gd name="T14" fmla="*/ 10 w 101"/>
                <a:gd name="T15" fmla="*/ 93 h 202"/>
                <a:gd name="T16" fmla="*/ 5 w 101"/>
                <a:gd name="T17" fmla="*/ 63 h 202"/>
                <a:gd name="T18" fmla="*/ 1 w 101"/>
                <a:gd name="T19" fmla="*/ 32 h 202"/>
                <a:gd name="T20" fmla="*/ 0 w 101"/>
                <a:gd name="T21" fmla="*/ 0 h 2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202"/>
                <a:gd name="T35" fmla="*/ 101 w 101"/>
                <a:gd name="T36" fmla="*/ 202 h 2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202">
                  <a:moveTo>
                    <a:pt x="101" y="202"/>
                  </a:moveTo>
                  <a:lnTo>
                    <a:pt x="84" y="201"/>
                  </a:lnTo>
                  <a:lnTo>
                    <a:pt x="70" y="192"/>
                  </a:lnTo>
                  <a:lnTo>
                    <a:pt x="55" y="180"/>
                  </a:lnTo>
                  <a:lnTo>
                    <a:pt x="41" y="164"/>
                  </a:lnTo>
                  <a:lnTo>
                    <a:pt x="29" y="144"/>
                  </a:lnTo>
                  <a:lnTo>
                    <a:pt x="18" y="120"/>
                  </a:lnTo>
                  <a:lnTo>
                    <a:pt x="10" y="93"/>
                  </a:lnTo>
                  <a:lnTo>
                    <a:pt x="5" y="63"/>
                  </a:lnTo>
                  <a:lnTo>
                    <a:pt x="1" y="32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557"/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2989" y="3699"/>
              <a:ext cx="100" cy="202"/>
            </a:xfrm>
            <a:custGeom>
              <a:avLst/>
              <a:gdLst>
                <a:gd name="T0" fmla="*/ 100 w 100"/>
                <a:gd name="T1" fmla="*/ 0 h 202"/>
                <a:gd name="T2" fmla="*/ 99 w 100"/>
                <a:gd name="T3" fmla="*/ 32 h 202"/>
                <a:gd name="T4" fmla="*/ 95 w 100"/>
                <a:gd name="T5" fmla="*/ 63 h 202"/>
                <a:gd name="T6" fmla="*/ 90 w 100"/>
                <a:gd name="T7" fmla="*/ 93 h 202"/>
                <a:gd name="T8" fmla="*/ 82 w 100"/>
                <a:gd name="T9" fmla="*/ 120 h 202"/>
                <a:gd name="T10" fmla="*/ 71 w 100"/>
                <a:gd name="T11" fmla="*/ 144 h 202"/>
                <a:gd name="T12" fmla="*/ 59 w 100"/>
                <a:gd name="T13" fmla="*/ 164 h 202"/>
                <a:gd name="T14" fmla="*/ 45 w 100"/>
                <a:gd name="T15" fmla="*/ 180 h 202"/>
                <a:gd name="T16" fmla="*/ 30 w 100"/>
                <a:gd name="T17" fmla="*/ 192 h 202"/>
                <a:gd name="T18" fmla="*/ 16 w 100"/>
                <a:gd name="T19" fmla="*/ 201 h 202"/>
                <a:gd name="T20" fmla="*/ 0 w 100"/>
                <a:gd name="T21" fmla="*/ 202 h 2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202"/>
                <a:gd name="T35" fmla="*/ 100 w 100"/>
                <a:gd name="T36" fmla="*/ 202 h 2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202">
                  <a:moveTo>
                    <a:pt x="100" y="0"/>
                  </a:moveTo>
                  <a:lnTo>
                    <a:pt x="99" y="32"/>
                  </a:lnTo>
                  <a:lnTo>
                    <a:pt x="95" y="63"/>
                  </a:lnTo>
                  <a:lnTo>
                    <a:pt x="90" y="93"/>
                  </a:lnTo>
                  <a:lnTo>
                    <a:pt x="82" y="120"/>
                  </a:lnTo>
                  <a:lnTo>
                    <a:pt x="71" y="144"/>
                  </a:lnTo>
                  <a:lnTo>
                    <a:pt x="59" y="164"/>
                  </a:lnTo>
                  <a:lnTo>
                    <a:pt x="45" y="180"/>
                  </a:lnTo>
                  <a:lnTo>
                    <a:pt x="30" y="192"/>
                  </a:lnTo>
                  <a:lnTo>
                    <a:pt x="16" y="201"/>
                  </a:lnTo>
                  <a:lnTo>
                    <a:pt x="0" y="20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558"/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2888" y="3649"/>
              <a:ext cx="101" cy="26"/>
            </a:xfrm>
            <a:custGeom>
              <a:avLst/>
              <a:gdLst>
                <a:gd name="T0" fmla="*/ 101 w 101"/>
                <a:gd name="T1" fmla="*/ 26 h 26"/>
                <a:gd name="T2" fmla="*/ 78 w 101"/>
                <a:gd name="T3" fmla="*/ 24 h 26"/>
                <a:gd name="T4" fmla="*/ 56 w 101"/>
                <a:gd name="T5" fmla="*/ 23 h 26"/>
                <a:gd name="T6" fmla="*/ 37 w 101"/>
                <a:gd name="T7" fmla="*/ 20 h 26"/>
                <a:gd name="T8" fmla="*/ 21 w 101"/>
                <a:gd name="T9" fmla="*/ 16 h 26"/>
                <a:gd name="T10" fmla="*/ 9 w 101"/>
                <a:gd name="T11" fmla="*/ 11 h 26"/>
                <a:gd name="T12" fmla="*/ 2 w 101"/>
                <a:gd name="T13" fmla="*/ 6 h 26"/>
                <a:gd name="T14" fmla="*/ 0 w 101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6"/>
                <a:gd name="T26" fmla="*/ 101 w 101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6">
                  <a:moveTo>
                    <a:pt x="101" y="26"/>
                  </a:moveTo>
                  <a:lnTo>
                    <a:pt x="78" y="24"/>
                  </a:lnTo>
                  <a:lnTo>
                    <a:pt x="56" y="23"/>
                  </a:lnTo>
                  <a:lnTo>
                    <a:pt x="37" y="20"/>
                  </a:lnTo>
                  <a:lnTo>
                    <a:pt x="21" y="16"/>
                  </a:lnTo>
                  <a:lnTo>
                    <a:pt x="9" y="11"/>
                  </a:lnTo>
                  <a:lnTo>
                    <a:pt x="2" y="6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559"/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2989" y="3652"/>
              <a:ext cx="100" cy="23"/>
            </a:xfrm>
            <a:custGeom>
              <a:avLst/>
              <a:gdLst>
                <a:gd name="T0" fmla="*/ 0 w 100"/>
                <a:gd name="T1" fmla="*/ 23 h 23"/>
                <a:gd name="T2" fmla="*/ 22 w 100"/>
                <a:gd name="T3" fmla="*/ 21 h 23"/>
                <a:gd name="T4" fmla="*/ 44 w 100"/>
                <a:gd name="T5" fmla="*/ 20 h 23"/>
                <a:gd name="T6" fmla="*/ 63 w 100"/>
                <a:gd name="T7" fmla="*/ 17 h 23"/>
                <a:gd name="T8" fmla="*/ 79 w 100"/>
                <a:gd name="T9" fmla="*/ 15 h 23"/>
                <a:gd name="T10" fmla="*/ 91 w 100"/>
                <a:gd name="T11" fmla="*/ 9 h 23"/>
                <a:gd name="T12" fmla="*/ 98 w 100"/>
                <a:gd name="T13" fmla="*/ 5 h 23"/>
                <a:gd name="T14" fmla="*/ 100 w 100"/>
                <a:gd name="T15" fmla="*/ 0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"/>
                <a:gd name="T25" fmla="*/ 0 h 23"/>
                <a:gd name="T26" fmla="*/ 100 w 100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" h="23">
                  <a:moveTo>
                    <a:pt x="0" y="23"/>
                  </a:moveTo>
                  <a:lnTo>
                    <a:pt x="22" y="21"/>
                  </a:lnTo>
                  <a:lnTo>
                    <a:pt x="44" y="20"/>
                  </a:lnTo>
                  <a:lnTo>
                    <a:pt x="63" y="17"/>
                  </a:lnTo>
                  <a:lnTo>
                    <a:pt x="79" y="15"/>
                  </a:lnTo>
                  <a:lnTo>
                    <a:pt x="91" y="9"/>
                  </a:lnTo>
                  <a:lnTo>
                    <a:pt x="98" y="5"/>
                  </a:lnTo>
                  <a:lnTo>
                    <a:pt x="10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Line 560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3089" y="3649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Line 561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2888" y="3649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562"/>
            <p:cNvSpPr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3099" y="3116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G</a:t>
              </a:r>
              <a:endParaRPr lang="de-DE" altLang="en-US" sz="2800"/>
            </a:p>
          </p:txBody>
        </p:sp>
        <p:sp>
          <p:nvSpPr>
            <p:cNvPr id="238" name="Rectangle 563"/>
            <p:cNvSpPr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3169" y="3173"/>
              <a:ext cx="10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700">
                  <a:solidFill>
                    <a:srgbClr val="000000"/>
                  </a:solidFill>
                </a:rPr>
                <a:t>k-1:j</a:t>
              </a:r>
              <a:endParaRPr lang="de-DE" altLang="en-US" sz="2800"/>
            </a:p>
          </p:txBody>
        </p:sp>
        <p:sp>
          <p:nvSpPr>
            <p:cNvPr id="239" name="Rectangle 564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701" y="3116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P</a:t>
              </a:r>
              <a:endParaRPr lang="de-DE" altLang="en-US" sz="2800"/>
            </a:p>
          </p:txBody>
        </p:sp>
        <p:sp>
          <p:nvSpPr>
            <p:cNvPr id="240" name="Rectangle 565"/>
            <p:cNvSpPr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761" y="3173"/>
              <a:ext cx="10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700">
                  <a:solidFill>
                    <a:srgbClr val="000000"/>
                  </a:solidFill>
                </a:rPr>
                <a:t>k-1:j</a:t>
              </a:r>
              <a:endParaRPr lang="de-DE" altLang="en-US" sz="2800"/>
            </a:p>
          </p:txBody>
        </p:sp>
        <p:sp>
          <p:nvSpPr>
            <p:cNvPr id="241" name="Rectangle 566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873" y="3116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G</a:t>
              </a:r>
              <a:endParaRPr lang="de-DE" altLang="en-US" sz="2800"/>
            </a:p>
          </p:txBody>
        </p:sp>
        <p:sp>
          <p:nvSpPr>
            <p:cNvPr id="242" name="Rectangle 567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943" y="3173"/>
              <a:ext cx="5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700">
                  <a:solidFill>
                    <a:srgbClr val="000000"/>
                  </a:solidFill>
                </a:rPr>
                <a:t>i:k</a:t>
              </a:r>
              <a:endParaRPr lang="de-DE" altLang="en-US" sz="2800"/>
            </a:p>
          </p:txBody>
        </p:sp>
        <p:sp>
          <p:nvSpPr>
            <p:cNvPr id="243" name="Rectangle 568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575" y="3116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P</a:t>
              </a:r>
              <a:endParaRPr lang="de-DE" altLang="en-US" sz="2800"/>
            </a:p>
          </p:txBody>
        </p:sp>
        <p:sp>
          <p:nvSpPr>
            <p:cNvPr id="244" name="Rectangle 569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636" y="3173"/>
              <a:ext cx="56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700">
                  <a:solidFill>
                    <a:srgbClr val="000000"/>
                  </a:solidFill>
                </a:rPr>
                <a:t>i:k</a:t>
              </a:r>
              <a:endParaRPr lang="de-DE" altLang="en-US" sz="2800"/>
            </a:p>
          </p:txBody>
        </p:sp>
        <p:sp>
          <p:nvSpPr>
            <p:cNvPr id="245" name="Line 589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flipV="1">
              <a:off x="2635" y="3246"/>
              <a:ext cx="0" cy="1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Line 590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2736" y="3246"/>
              <a:ext cx="0" cy="1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591"/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2635" y="3295"/>
              <a:ext cx="405" cy="51"/>
            </a:xfrm>
            <a:custGeom>
              <a:avLst/>
              <a:gdLst>
                <a:gd name="T0" fmla="*/ 0 w 405"/>
                <a:gd name="T1" fmla="*/ 0 h 51"/>
                <a:gd name="T2" fmla="*/ 405 w 405"/>
                <a:gd name="T3" fmla="*/ 0 h 51"/>
                <a:gd name="T4" fmla="*/ 405 w 405"/>
                <a:gd name="T5" fmla="*/ 51 h 51"/>
                <a:gd name="T6" fmla="*/ 0 60000 65536"/>
                <a:gd name="T7" fmla="*/ 0 60000 65536"/>
                <a:gd name="T8" fmla="*/ 0 60000 65536"/>
                <a:gd name="T9" fmla="*/ 0 w 405"/>
                <a:gd name="T10" fmla="*/ 0 h 51"/>
                <a:gd name="T11" fmla="*/ 405 w 405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05" h="51">
                  <a:moveTo>
                    <a:pt x="0" y="0"/>
                  </a:moveTo>
                  <a:lnTo>
                    <a:pt x="405" y="0"/>
                  </a:lnTo>
                  <a:lnTo>
                    <a:pt x="405" y="51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8" name="Line 592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>
              <a:off x="3141" y="3246"/>
              <a:ext cx="0" cy="1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Line 593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 flipV="1">
              <a:off x="2939" y="3246"/>
              <a:ext cx="0" cy="35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0" name="Line 594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>
              <a:off x="2686" y="3699"/>
              <a:ext cx="0" cy="25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Rectangle 595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2932" y="3961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G</a:t>
              </a:r>
              <a:endParaRPr lang="de-DE" altLang="en-US" sz="2800"/>
            </a:p>
          </p:txBody>
        </p:sp>
        <p:sp>
          <p:nvSpPr>
            <p:cNvPr id="252" name="Rectangle 596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002" y="4018"/>
              <a:ext cx="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900">
                  <a:solidFill>
                    <a:srgbClr val="000000"/>
                  </a:solidFill>
                </a:rPr>
                <a:t>i:j</a:t>
              </a:r>
              <a:endParaRPr lang="de-DE" altLang="en-US" sz="900"/>
            </a:p>
          </p:txBody>
        </p:sp>
        <p:sp>
          <p:nvSpPr>
            <p:cNvPr id="253" name="Rectangle 597"/>
            <p:cNvSpPr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2633" y="3961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P</a:t>
              </a:r>
              <a:endParaRPr lang="de-DE" altLang="en-US" sz="2800"/>
            </a:p>
          </p:txBody>
        </p:sp>
        <p:sp>
          <p:nvSpPr>
            <p:cNvPr id="254" name="Rectangle 598"/>
            <p:cNvSpPr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2694" y="4018"/>
              <a:ext cx="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900">
                  <a:solidFill>
                    <a:srgbClr val="000000"/>
                  </a:solidFill>
                </a:rPr>
                <a:t>i:j</a:t>
              </a:r>
              <a:endParaRPr lang="de-DE" altLang="en-US" sz="900"/>
            </a:p>
          </p:txBody>
        </p:sp>
      </p:grpSp>
      <p:sp>
        <p:nvSpPr>
          <p:cNvPr id="255" name="Rectangle 51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77857" y="1486393"/>
            <a:ext cx="319087" cy="320675"/>
          </a:xfrm>
          <a:prstGeom prst="rect">
            <a:avLst/>
          </a:prstGeom>
          <a:solidFill>
            <a:srgbClr val="FFFFCC"/>
          </a:solidFill>
          <a:ln w="47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200"/>
          </a:p>
        </p:txBody>
      </p:sp>
      <p:grpSp>
        <p:nvGrpSpPr>
          <p:cNvPr id="256" name="Group 639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7706520" y="998646"/>
            <a:ext cx="741103" cy="1221025"/>
            <a:chOff x="3984" y="1479"/>
            <a:chExt cx="454" cy="748"/>
          </a:xfrm>
        </p:grpSpPr>
        <p:sp>
          <p:nvSpPr>
            <p:cNvPr id="257" name="Line 522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4387" y="1709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Line 523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4286" y="1709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525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 flipV="1">
              <a:off x="4337" y="2012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526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237" y="1911"/>
              <a:ext cx="201" cy="101"/>
            </a:xfrm>
            <a:custGeom>
              <a:avLst/>
              <a:gdLst>
                <a:gd name="T0" fmla="*/ 201 w 201"/>
                <a:gd name="T1" fmla="*/ 0 h 101"/>
                <a:gd name="T2" fmla="*/ 199 w 201"/>
                <a:gd name="T3" fmla="*/ 23 h 101"/>
                <a:gd name="T4" fmla="*/ 192 w 201"/>
                <a:gd name="T5" fmla="*/ 43 h 101"/>
                <a:gd name="T6" fmla="*/ 180 w 201"/>
                <a:gd name="T7" fmla="*/ 64 h 101"/>
                <a:gd name="T8" fmla="*/ 164 w 201"/>
                <a:gd name="T9" fmla="*/ 80 h 101"/>
                <a:gd name="T10" fmla="*/ 143 w 201"/>
                <a:gd name="T11" fmla="*/ 92 h 101"/>
                <a:gd name="T12" fmla="*/ 123 w 201"/>
                <a:gd name="T13" fmla="*/ 99 h 101"/>
                <a:gd name="T14" fmla="*/ 100 w 201"/>
                <a:gd name="T15" fmla="*/ 101 h 101"/>
                <a:gd name="T16" fmla="*/ 78 w 201"/>
                <a:gd name="T17" fmla="*/ 99 h 101"/>
                <a:gd name="T18" fmla="*/ 56 w 201"/>
                <a:gd name="T19" fmla="*/ 92 h 101"/>
                <a:gd name="T20" fmla="*/ 37 w 201"/>
                <a:gd name="T21" fmla="*/ 80 h 101"/>
                <a:gd name="T22" fmla="*/ 21 w 201"/>
                <a:gd name="T23" fmla="*/ 64 h 101"/>
                <a:gd name="T24" fmla="*/ 9 w 201"/>
                <a:gd name="T25" fmla="*/ 43 h 101"/>
                <a:gd name="T26" fmla="*/ 2 w 201"/>
                <a:gd name="T27" fmla="*/ 23 h 101"/>
                <a:gd name="T28" fmla="*/ 0 w 201"/>
                <a:gd name="T29" fmla="*/ 0 h 10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1"/>
                <a:gd name="T46" fmla="*/ 0 h 101"/>
                <a:gd name="T47" fmla="*/ 201 w 201"/>
                <a:gd name="T48" fmla="*/ 101 h 10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1" h="101">
                  <a:moveTo>
                    <a:pt x="201" y="0"/>
                  </a:moveTo>
                  <a:lnTo>
                    <a:pt x="199" y="23"/>
                  </a:lnTo>
                  <a:lnTo>
                    <a:pt x="192" y="43"/>
                  </a:lnTo>
                  <a:lnTo>
                    <a:pt x="180" y="64"/>
                  </a:lnTo>
                  <a:lnTo>
                    <a:pt x="164" y="80"/>
                  </a:lnTo>
                  <a:lnTo>
                    <a:pt x="143" y="92"/>
                  </a:lnTo>
                  <a:lnTo>
                    <a:pt x="123" y="99"/>
                  </a:lnTo>
                  <a:lnTo>
                    <a:pt x="100" y="101"/>
                  </a:lnTo>
                  <a:lnTo>
                    <a:pt x="78" y="99"/>
                  </a:lnTo>
                  <a:lnTo>
                    <a:pt x="56" y="92"/>
                  </a:lnTo>
                  <a:lnTo>
                    <a:pt x="37" y="80"/>
                  </a:lnTo>
                  <a:lnTo>
                    <a:pt x="21" y="64"/>
                  </a:lnTo>
                  <a:lnTo>
                    <a:pt x="9" y="43"/>
                  </a:lnTo>
                  <a:lnTo>
                    <a:pt x="2" y="23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Freeform 527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4237" y="1759"/>
              <a:ext cx="201" cy="152"/>
            </a:xfrm>
            <a:custGeom>
              <a:avLst/>
              <a:gdLst>
                <a:gd name="T0" fmla="*/ 201 w 201"/>
                <a:gd name="T1" fmla="*/ 152 h 152"/>
                <a:gd name="T2" fmla="*/ 201 w 201"/>
                <a:gd name="T3" fmla="*/ 0 h 152"/>
                <a:gd name="T4" fmla="*/ 0 w 201"/>
                <a:gd name="T5" fmla="*/ 0 h 152"/>
                <a:gd name="T6" fmla="*/ 0 w 201"/>
                <a:gd name="T7" fmla="*/ 152 h 15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01"/>
                <a:gd name="T13" fmla="*/ 0 h 152"/>
                <a:gd name="T14" fmla="*/ 201 w 201"/>
                <a:gd name="T15" fmla="*/ 152 h 15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01" h="152">
                  <a:moveTo>
                    <a:pt x="201" y="152"/>
                  </a:moveTo>
                  <a:lnTo>
                    <a:pt x="201" y="0"/>
                  </a:lnTo>
                  <a:lnTo>
                    <a:pt x="0" y="0"/>
                  </a:lnTo>
                  <a:lnTo>
                    <a:pt x="0" y="15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528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4136" y="1709"/>
              <a:ext cx="0" cy="7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529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4035" y="1709"/>
              <a:ext cx="0" cy="7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530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V="1">
              <a:off x="4084" y="2012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Freeform 531"/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3984" y="1810"/>
              <a:ext cx="100" cy="202"/>
            </a:xfrm>
            <a:custGeom>
              <a:avLst/>
              <a:gdLst>
                <a:gd name="T0" fmla="*/ 100 w 100"/>
                <a:gd name="T1" fmla="*/ 202 h 202"/>
                <a:gd name="T2" fmla="*/ 86 w 100"/>
                <a:gd name="T3" fmla="*/ 200 h 202"/>
                <a:gd name="T4" fmla="*/ 70 w 100"/>
                <a:gd name="T5" fmla="*/ 193 h 202"/>
                <a:gd name="T6" fmla="*/ 55 w 100"/>
                <a:gd name="T7" fmla="*/ 181 h 202"/>
                <a:gd name="T8" fmla="*/ 41 w 100"/>
                <a:gd name="T9" fmla="*/ 163 h 202"/>
                <a:gd name="T10" fmla="*/ 29 w 100"/>
                <a:gd name="T11" fmla="*/ 143 h 202"/>
                <a:gd name="T12" fmla="*/ 20 w 100"/>
                <a:gd name="T13" fmla="*/ 119 h 202"/>
                <a:gd name="T14" fmla="*/ 12 w 100"/>
                <a:gd name="T15" fmla="*/ 92 h 202"/>
                <a:gd name="T16" fmla="*/ 5 w 100"/>
                <a:gd name="T17" fmla="*/ 62 h 202"/>
                <a:gd name="T18" fmla="*/ 1 w 100"/>
                <a:gd name="T19" fmla="*/ 31 h 202"/>
                <a:gd name="T20" fmla="*/ 0 w 100"/>
                <a:gd name="T21" fmla="*/ 0 h 2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0"/>
                <a:gd name="T34" fmla="*/ 0 h 202"/>
                <a:gd name="T35" fmla="*/ 100 w 100"/>
                <a:gd name="T36" fmla="*/ 202 h 2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0" h="202">
                  <a:moveTo>
                    <a:pt x="100" y="202"/>
                  </a:moveTo>
                  <a:lnTo>
                    <a:pt x="86" y="200"/>
                  </a:lnTo>
                  <a:lnTo>
                    <a:pt x="70" y="193"/>
                  </a:lnTo>
                  <a:lnTo>
                    <a:pt x="55" y="181"/>
                  </a:lnTo>
                  <a:lnTo>
                    <a:pt x="41" y="163"/>
                  </a:lnTo>
                  <a:lnTo>
                    <a:pt x="29" y="143"/>
                  </a:lnTo>
                  <a:lnTo>
                    <a:pt x="20" y="119"/>
                  </a:lnTo>
                  <a:lnTo>
                    <a:pt x="12" y="92"/>
                  </a:lnTo>
                  <a:lnTo>
                    <a:pt x="5" y="62"/>
                  </a:lnTo>
                  <a:lnTo>
                    <a:pt x="1" y="31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Freeform 532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4084" y="1810"/>
              <a:ext cx="101" cy="202"/>
            </a:xfrm>
            <a:custGeom>
              <a:avLst/>
              <a:gdLst>
                <a:gd name="T0" fmla="*/ 101 w 101"/>
                <a:gd name="T1" fmla="*/ 0 h 202"/>
                <a:gd name="T2" fmla="*/ 101 w 101"/>
                <a:gd name="T3" fmla="*/ 31 h 202"/>
                <a:gd name="T4" fmla="*/ 97 w 101"/>
                <a:gd name="T5" fmla="*/ 62 h 202"/>
                <a:gd name="T6" fmla="*/ 91 w 101"/>
                <a:gd name="T7" fmla="*/ 92 h 202"/>
                <a:gd name="T8" fmla="*/ 83 w 101"/>
                <a:gd name="T9" fmla="*/ 119 h 202"/>
                <a:gd name="T10" fmla="*/ 72 w 101"/>
                <a:gd name="T11" fmla="*/ 143 h 202"/>
                <a:gd name="T12" fmla="*/ 61 w 101"/>
                <a:gd name="T13" fmla="*/ 163 h 202"/>
                <a:gd name="T14" fmla="*/ 46 w 101"/>
                <a:gd name="T15" fmla="*/ 181 h 202"/>
                <a:gd name="T16" fmla="*/ 33 w 101"/>
                <a:gd name="T17" fmla="*/ 193 h 202"/>
                <a:gd name="T18" fmla="*/ 17 w 101"/>
                <a:gd name="T19" fmla="*/ 200 h 202"/>
                <a:gd name="T20" fmla="*/ 0 w 101"/>
                <a:gd name="T21" fmla="*/ 202 h 2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202"/>
                <a:gd name="T35" fmla="*/ 101 w 101"/>
                <a:gd name="T36" fmla="*/ 202 h 2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202">
                  <a:moveTo>
                    <a:pt x="101" y="0"/>
                  </a:moveTo>
                  <a:lnTo>
                    <a:pt x="101" y="31"/>
                  </a:lnTo>
                  <a:lnTo>
                    <a:pt x="97" y="62"/>
                  </a:lnTo>
                  <a:lnTo>
                    <a:pt x="91" y="92"/>
                  </a:lnTo>
                  <a:lnTo>
                    <a:pt x="83" y="119"/>
                  </a:lnTo>
                  <a:lnTo>
                    <a:pt x="72" y="143"/>
                  </a:lnTo>
                  <a:lnTo>
                    <a:pt x="61" y="163"/>
                  </a:lnTo>
                  <a:lnTo>
                    <a:pt x="46" y="181"/>
                  </a:lnTo>
                  <a:lnTo>
                    <a:pt x="33" y="193"/>
                  </a:lnTo>
                  <a:lnTo>
                    <a:pt x="17" y="200"/>
                  </a:lnTo>
                  <a:lnTo>
                    <a:pt x="0" y="202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7" name="Freeform 533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3984" y="1759"/>
              <a:ext cx="100" cy="26"/>
            </a:xfrm>
            <a:custGeom>
              <a:avLst/>
              <a:gdLst>
                <a:gd name="T0" fmla="*/ 100 w 100"/>
                <a:gd name="T1" fmla="*/ 26 h 26"/>
                <a:gd name="T2" fmla="*/ 79 w 100"/>
                <a:gd name="T3" fmla="*/ 26 h 26"/>
                <a:gd name="T4" fmla="*/ 57 w 100"/>
                <a:gd name="T5" fmla="*/ 23 h 26"/>
                <a:gd name="T6" fmla="*/ 39 w 100"/>
                <a:gd name="T7" fmla="*/ 20 h 26"/>
                <a:gd name="T8" fmla="*/ 22 w 100"/>
                <a:gd name="T9" fmla="*/ 16 h 26"/>
                <a:gd name="T10" fmla="*/ 10 w 100"/>
                <a:gd name="T11" fmla="*/ 12 h 26"/>
                <a:gd name="T12" fmla="*/ 2 w 100"/>
                <a:gd name="T13" fmla="*/ 7 h 26"/>
                <a:gd name="T14" fmla="*/ 0 w 100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0"/>
                <a:gd name="T25" fmla="*/ 0 h 26"/>
                <a:gd name="T26" fmla="*/ 100 w 100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0" h="26">
                  <a:moveTo>
                    <a:pt x="100" y="26"/>
                  </a:moveTo>
                  <a:lnTo>
                    <a:pt x="79" y="26"/>
                  </a:lnTo>
                  <a:lnTo>
                    <a:pt x="57" y="23"/>
                  </a:lnTo>
                  <a:lnTo>
                    <a:pt x="39" y="20"/>
                  </a:lnTo>
                  <a:lnTo>
                    <a:pt x="22" y="16"/>
                  </a:lnTo>
                  <a:lnTo>
                    <a:pt x="10" y="12"/>
                  </a:lnTo>
                  <a:lnTo>
                    <a:pt x="2" y="7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Freeform 534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4084" y="1763"/>
              <a:ext cx="101" cy="22"/>
            </a:xfrm>
            <a:custGeom>
              <a:avLst/>
              <a:gdLst>
                <a:gd name="T0" fmla="*/ 0 w 101"/>
                <a:gd name="T1" fmla="*/ 22 h 22"/>
                <a:gd name="T2" fmla="*/ 23 w 101"/>
                <a:gd name="T3" fmla="*/ 22 h 22"/>
                <a:gd name="T4" fmla="*/ 45 w 101"/>
                <a:gd name="T5" fmla="*/ 20 h 22"/>
                <a:gd name="T6" fmla="*/ 64 w 101"/>
                <a:gd name="T7" fmla="*/ 18 h 22"/>
                <a:gd name="T8" fmla="*/ 80 w 101"/>
                <a:gd name="T9" fmla="*/ 14 h 22"/>
                <a:gd name="T10" fmla="*/ 92 w 101"/>
                <a:gd name="T11" fmla="*/ 10 h 22"/>
                <a:gd name="T12" fmla="*/ 100 w 101"/>
                <a:gd name="T13" fmla="*/ 4 h 22"/>
                <a:gd name="T14" fmla="*/ 101 w 101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2"/>
                <a:gd name="T26" fmla="*/ 101 w 101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2">
                  <a:moveTo>
                    <a:pt x="0" y="22"/>
                  </a:moveTo>
                  <a:lnTo>
                    <a:pt x="23" y="22"/>
                  </a:lnTo>
                  <a:lnTo>
                    <a:pt x="45" y="20"/>
                  </a:lnTo>
                  <a:lnTo>
                    <a:pt x="64" y="18"/>
                  </a:lnTo>
                  <a:lnTo>
                    <a:pt x="80" y="14"/>
                  </a:lnTo>
                  <a:lnTo>
                    <a:pt x="92" y="10"/>
                  </a:lnTo>
                  <a:lnTo>
                    <a:pt x="100" y="4"/>
                  </a:lnTo>
                  <a:lnTo>
                    <a:pt x="101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Line 535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4185" y="1759"/>
              <a:ext cx="0" cy="5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0" name="Line 536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3984" y="1759"/>
              <a:ext cx="0" cy="5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1" name="Rectangle 537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098" y="1479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B</a:t>
              </a:r>
              <a:endParaRPr lang="de-DE" altLang="en-US" sz="2800"/>
            </a:p>
          </p:txBody>
        </p:sp>
        <p:sp>
          <p:nvSpPr>
            <p:cNvPr id="272" name="Rectangle 53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158" y="1536"/>
              <a:ext cx="1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700">
                  <a:solidFill>
                    <a:srgbClr val="000000"/>
                  </a:solidFill>
                </a:rPr>
                <a:t>i</a:t>
              </a:r>
              <a:endParaRPr lang="de-DE" altLang="en-US" sz="2800"/>
            </a:p>
          </p:txBody>
        </p:sp>
        <p:sp>
          <p:nvSpPr>
            <p:cNvPr id="273" name="Rectangle 53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997" y="1479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A</a:t>
              </a:r>
              <a:endParaRPr lang="de-DE" altLang="en-US" sz="2800"/>
            </a:p>
          </p:txBody>
        </p:sp>
        <p:sp>
          <p:nvSpPr>
            <p:cNvPr id="274" name="Rectangle 54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058" y="1536"/>
              <a:ext cx="1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700">
                  <a:solidFill>
                    <a:srgbClr val="000000"/>
                  </a:solidFill>
                </a:rPr>
                <a:t>i</a:t>
              </a:r>
              <a:endParaRPr lang="de-DE" altLang="en-US" sz="2800"/>
            </a:p>
          </p:txBody>
        </p:sp>
        <p:sp>
          <p:nvSpPr>
            <p:cNvPr id="275" name="Rectangle 541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281" y="2085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G</a:t>
              </a:r>
              <a:endParaRPr lang="de-DE" altLang="en-US" sz="2800"/>
            </a:p>
          </p:txBody>
        </p:sp>
        <p:sp>
          <p:nvSpPr>
            <p:cNvPr id="276" name="Rectangle 542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351" y="2141"/>
              <a:ext cx="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900">
                  <a:solidFill>
                    <a:srgbClr val="000000"/>
                  </a:solidFill>
                </a:rPr>
                <a:t>i:i</a:t>
              </a:r>
              <a:endParaRPr lang="de-DE" altLang="en-US" sz="900"/>
            </a:p>
          </p:txBody>
        </p:sp>
        <p:sp>
          <p:nvSpPr>
            <p:cNvPr id="277" name="Rectangle 543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033" y="2085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P</a:t>
              </a:r>
              <a:endParaRPr lang="de-DE" altLang="en-US" sz="2800"/>
            </a:p>
          </p:txBody>
        </p:sp>
        <p:sp>
          <p:nvSpPr>
            <p:cNvPr id="278" name="Rectangle 544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094" y="2141"/>
              <a:ext cx="52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900">
                  <a:solidFill>
                    <a:srgbClr val="000000"/>
                  </a:solidFill>
                </a:rPr>
                <a:t>i:i</a:t>
              </a:r>
              <a:endParaRPr lang="de-DE" altLang="en-US" sz="900"/>
            </a:p>
          </p:txBody>
        </p:sp>
        <p:sp>
          <p:nvSpPr>
            <p:cNvPr id="279" name="Line 585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4035" y="1609"/>
              <a:ext cx="0" cy="1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0" name="Line 586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4136" y="1609"/>
              <a:ext cx="0" cy="1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1" name="Line 587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4136" y="1709"/>
              <a:ext cx="251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2" name="Freeform 588"/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4035" y="1658"/>
              <a:ext cx="251" cy="51"/>
            </a:xfrm>
            <a:custGeom>
              <a:avLst/>
              <a:gdLst>
                <a:gd name="T0" fmla="*/ 0 w 251"/>
                <a:gd name="T1" fmla="*/ 0 h 51"/>
                <a:gd name="T2" fmla="*/ 251 w 251"/>
                <a:gd name="T3" fmla="*/ 0 h 51"/>
                <a:gd name="T4" fmla="*/ 251 w 251"/>
                <a:gd name="T5" fmla="*/ 51 h 51"/>
                <a:gd name="T6" fmla="*/ 0 60000 65536"/>
                <a:gd name="T7" fmla="*/ 0 60000 65536"/>
                <a:gd name="T8" fmla="*/ 0 60000 65536"/>
                <a:gd name="T9" fmla="*/ 0 w 251"/>
                <a:gd name="T10" fmla="*/ 0 h 51"/>
                <a:gd name="T11" fmla="*/ 251 w 251"/>
                <a:gd name="T12" fmla="*/ 51 h 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1" h="51">
                  <a:moveTo>
                    <a:pt x="0" y="0"/>
                  </a:moveTo>
                  <a:lnTo>
                    <a:pt x="251" y="0"/>
                  </a:lnTo>
                  <a:lnTo>
                    <a:pt x="251" y="51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3" name="Rectangle 59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20732" y="1561005"/>
            <a:ext cx="317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100">
                <a:solidFill>
                  <a:srgbClr val="000000"/>
                </a:solidFill>
              </a:rPr>
              <a:t>i</a:t>
            </a:r>
            <a:endParaRPr lang="de-DE" altLang="en-US" sz="2800"/>
          </a:p>
        </p:txBody>
      </p:sp>
      <p:sp>
        <p:nvSpPr>
          <p:cNvPr id="284" name="Rectangle 60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63581" y="3289225"/>
            <a:ext cx="7302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800">
                <a:solidFill>
                  <a:srgbClr val="000000"/>
                </a:solidFill>
              </a:rPr>
              <a:t>i:j</a:t>
            </a:r>
            <a:endParaRPr lang="de-DE" altLang="en-US" sz="2800"/>
          </a:p>
        </p:txBody>
      </p:sp>
      <p:grpSp>
        <p:nvGrpSpPr>
          <p:cNvPr id="285" name="Group 641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755183" y="4136377"/>
            <a:ext cx="646112" cy="1747838"/>
            <a:chOff x="3642" y="3116"/>
            <a:chExt cx="407" cy="1101"/>
          </a:xfrm>
        </p:grpSpPr>
        <p:sp>
          <p:nvSpPr>
            <p:cNvPr id="286" name="Line 601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998" y="3346"/>
              <a:ext cx="0" cy="7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7" name="Line 602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3897" y="3346"/>
              <a:ext cx="0" cy="72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8" name="Line 603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V="1">
              <a:off x="3948" y="3649"/>
              <a:ext cx="0" cy="5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" name="Freeform 604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847" y="3396"/>
              <a:ext cx="101" cy="26"/>
            </a:xfrm>
            <a:custGeom>
              <a:avLst/>
              <a:gdLst>
                <a:gd name="T0" fmla="*/ 101 w 101"/>
                <a:gd name="T1" fmla="*/ 26 h 26"/>
                <a:gd name="T2" fmla="*/ 78 w 101"/>
                <a:gd name="T3" fmla="*/ 26 h 26"/>
                <a:gd name="T4" fmla="*/ 56 w 101"/>
                <a:gd name="T5" fmla="*/ 23 h 26"/>
                <a:gd name="T6" fmla="*/ 38 w 101"/>
                <a:gd name="T7" fmla="*/ 20 h 26"/>
                <a:gd name="T8" fmla="*/ 21 w 101"/>
                <a:gd name="T9" fmla="*/ 16 h 26"/>
                <a:gd name="T10" fmla="*/ 9 w 101"/>
                <a:gd name="T11" fmla="*/ 12 h 26"/>
                <a:gd name="T12" fmla="*/ 1 w 101"/>
                <a:gd name="T13" fmla="*/ 7 h 26"/>
                <a:gd name="T14" fmla="*/ 0 w 101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6"/>
                <a:gd name="T26" fmla="*/ 101 w 101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6">
                  <a:moveTo>
                    <a:pt x="101" y="26"/>
                  </a:moveTo>
                  <a:lnTo>
                    <a:pt x="78" y="26"/>
                  </a:lnTo>
                  <a:lnTo>
                    <a:pt x="56" y="23"/>
                  </a:lnTo>
                  <a:lnTo>
                    <a:pt x="38" y="20"/>
                  </a:lnTo>
                  <a:lnTo>
                    <a:pt x="21" y="16"/>
                  </a:lnTo>
                  <a:lnTo>
                    <a:pt x="9" y="12"/>
                  </a:lnTo>
                  <a:lnTo>
                    <a:pt x="1" y="7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0" name="Freeform 60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948" y="3400"/>
              <a:ext cx="101" cy="22"/>
            </a:xfrm>
            <a:custGeom>
              <a:avLst/>
              <a:gdLst>
                <a:gd name="T0" fmla="*/ 0 w 101"/>
                <a:gd name="T1" fmla="*/ 22 h 22"/>
                <a:gd name="T2" fmla="*/ 21 w 101"/>
                <a:gd name="T3" fmla="*/ 22 h 22"/>
                <a:gd name="T4" fmla="*/ 43 w 101"/>
                <a:gd name="T5" fmla="*/ 20 h 22"/>
                <a:gd name="T6" fmla="*/ 62 w 101"/>
                <a:gd name="T7" fmla="*/ 18 h 22"/>
                <a:gd name="T8" fmla="*/ 78 w 101"/>
                <a:gd name="T9" fmla="*/ 14 h 22"/>
                <a:gd name="T10" fmla="*/ 90 w 101"/>
                <a:gd name="T11" fmla="*/ 10 h 22"/>
                <a:gd name="T12" fmla="*/ 98 w 101"/>
                <a:gd name="T13" fmla="*/ 4 h 22"/>
                <a:gd name="T14" fmla="*/ 101 w 101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2"/>
                <a:gd name="T26" fmla="*/ 101 w 101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2">
                  <a:moveTo>
                    <a:pt x="0" y="22"/>
                  </a:moveTo>
                  <a:lnTo>
                    <a:pt x="21" y="22"/>
                  </a:lnTo>
                  <a:lnTo>
                    <a:pt x="43" y="20"/>
                  </a:lnTo>
                  <a:lnTo>
                    <a:pt x="62" y="18"/>
                  </a:lnTo>
                  <a:lnTo>
                    <a:pt x="78" y="14"/>
                  </a:lnTo>
                  <a:lnTo>
                    <a:pt x="90" y="10"/>
                  </a:lnTo>
                  <a:lnTo>
                    <a:pt x="98" y="4"/>
                  </a:lnTo>
                  <a:lnTo>
                    <a:pt x="101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1" name="Freeform 60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847" y="3478"/>
              <a:ext cx="101" cy="171"/>
            </a:xfrm>
            <a:custGeom>
              <a:avLst/>
              <a:gdLst>
                <a:gd name="T0" fmla="*/ 101 w 101"/>
                <a:gd name="T1" fmla="*/ 171 h 171"/>
                <a:gd name="T2" fmla="*/ 85 w 101"/>
                <a:gd name="T3" fmla="*/ 171 h 171"/>
                <a:gd name="T4" fmla="*/ 70 w 101"/>
                <a:gd name="T5" fmla="*/ 166 h 171"/>
                <a:gd name="T6" fmla="*/ 55 w 101"/>
                <a:gd name="T7" fmla="*/ 156 h 171"/>
                <a:gd name="T8" fmla="*/ 42 w 101"/>
                <a:gd name="T9" fmla="*/ 143 h 171"/>
                <a:gd name="T10" fmla="*/ 30 w 101"/>
                <a:gd name="T11" fmla="*/ 125 h 171"/>
                <a:gd name="T12" fmla="*/ 20 w 101"/>
                <a:gd name="T13" fmla="*/ 105 h 171"/>
                <a:gd name="T14" fmla="*/ 12 w 101"/>
                <a:gd name="T15" fmla="*/ 82 h 171"/>
                <a:gd name="T16" fmla="*/ 5 w 101"/>
                <a:gd name="T17" fmla="*/ 57 h 171"/>
                <a:gd name="T18" fmla="*/ 1 w 101"/>
                <a:gd name="T19" fmla="*/ 29 h 171"/>
                <a:gd name="T20" fmla="*/ 0 w 101"/>
                <a:gd name="T21" fmla="*/ 0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171"/>
                <a:gd name="T35" fmla="*/ 101 w 101"/>
                <a:gd name="T36" fmla="*/ 171 h 1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171">
                  <a:moveTo>
                    <a:pt x="101" y="171"/>
                  </a:moveTo>
                  <a:lnTo>
                    <a:pt x="85" y="171"/>
                  </a:lnTo>
                  <a:lnTo>
                    <a:pt x="70" y="166"/>
                  </a:lnTo>
                  <a:lnTo>
                    <a:pt x="55" y="156"/>
                  </a:lnTo>
                  <a:lnTo>
                    <a:pt x="42" y="143"/>
                  </a:lnTo>
                  <a:lnTo>
                    <a:pt x="30" y="125"/>
                  </a:lnTo>
                  <a:lnTo>
                    <a:pt x="20" y="105"/>
                  </a:lnTo>
                  <a:lnTo>
                    <a:pt x="12" y="82"/>
                  </a:lnTo>
                  <a:lnTo>
                    <a:pt x="5" y="57"/>
                  </a:lnTo>
                  <a:lnTo>
                    <a:pt x="1" y="29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Freeform 60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948" y="3478"/>
              <a:ext cx="101" cy="171"/>
            </a:xfrm>
            <a:custGeom>
              <a:avLst/>
              <a:gdLst>
                <a:gd name="T0" fmla="*/ 101 w 101"/>
                <a:gd name="T1" fmla="*/ 0 h 171"/>
                <a:gd name="T2" fmla="*/ 98 w 101"/>
                <a:gd name="T3" fmla="*/ 29 h 171"/>
                <a:gd name="T4" fmla="*/ 94 w 101"/>
                <a:gd name="T5" fmla="*/ 57 h 171"/>
                <a:gd name="T6" fmla="*/ 89 w 101"/>
                <a:gd name="T7" fmla="*/ 82 h 171"/>
                <a:gd name="T8" fmla="*/ 79 w 101"/>
                <a:gd name="T9" fmla="*/ 105 h 171"/>
                <a:gd name="T10" fmla="*/ 70 w 101"/>
                <a:gd name="T11" fmla="*/ 125 h 171"/>
                <a:gd name="T12" fmla="*/ 58 w 101"/>
                <a:gd name="T13" fmla="*/ 143 h 171"/>
                <a:gd name="T14" fmla="*/ 44 w 101"/>
                <a:gd name="T15" fmla="*/ 156 h 171"/>
                <a:gd name="T16" fmla="*/ 29 w 101"/>
                <a:gd name="T17" fmla="*/ 166 h 171"/>
                <a:gd name="T18" fmla="*/ 15 w 101"/>
                <a:gd name="T19" fmla="*/ 171 h 171"/>
                <a:gd name="T20" fmla="*/ 0 w 101"/>
                <a:gd name="T21" fmla="*/ 171 h 1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171"/>
                <a:gd name="T35" fmla="*/ 101 w 101"/>
                <a:gd name="T36" fmla="*/ 171 h 17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171">
                  <a:moveTo>
                    <a:pt x="101" y="0"/>
                  </a:moveTo>
                  <a:lnTo>
                    <a:pt x="98" y="29"/>
                  </a:lnTo>
                  <a:lnTo>
                    <a:pt x="94" y="57"/>
                  </a:lnTo>
                  <a:lnTo>
                    <a:pt x="89" y="82"/>
                  </a:lnTo>
                  <a:lnTo>
                    <a:pt x="79" y="105"/>
                  </a:lnTo>
                  <a:lnTo>
                    <a:pt x="70" y="125"/>
                  </a:lnTo>
                  <a:lnTo>
                    <a:pt x="58" y="143"/>
                  </a:lnTo>
                  <a:lnTo>
                    <a:pt x="44" y="156"/>
                  </a:lnTo>
                  <a:lnTo>
                    <a:pt x="29" y="166"/>
                  </a:lnTo>
                  <a:lnTo>
                    <a:pt x="15" y="171"/>
                  </a:lnTo>
                  <a:lnTo>
                    <a:pt x="0" y="171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3" name="Line 60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049" y="3424"/>
              <a:ext cx="0" cy="5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4" name="Line 60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3847" y="3429"/>
              <a:ext cx="0" cy="56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Freeform 610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3847" y="3422"/>
              <a:ext cx="101" cy="28"/>
            </a:xfrm>
            <a:custGeom>
              <a:avLst/>
              <a:gdLst>
                <a:gd name="T0" fmla="*/ 101 w 101"/>
                <a:gd name="T1" fmla="*/ 28 h 28"/>
                <a:gd name="T2" fmla="*/ 78 w 101"/>
                <a:gd name="T3" fmla="*/ 27 h 28"/>
                <a:gd name="T4" fmla="*/ 56 w 101"/>
                <a:gd name="T5" fmla="*/ 24 h 28"/>
                <a:gd name="T6" fmla="*/ 38 w 101"/>
                <a:gd name="T7" fmla="*/ 21 h 28"/>
                <a:gd name="T8" fmla="*/ 21 w 101"/>
                <a:gd name="T9" fmla="*/ 16 h 28"/>
                <a:gd name="T10" fmla="*/ 9 w 101"/>
                <a:gd name="T11" fmla="*/ 12 h 28"/>
                <a:gd name="T12" fmla="*/ 1 w 101"/>
                <a:gd name="T13" fmla="*/ 5 h 28"/>
                <a:gd name="T14" fmla="*/ 0 w 101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8"/>
                <a:gd name="T26" fmla="*/ 101 w 101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8">
                  <a:moveTo>
                    <a:pt x="101" y="28"/>
                  </a:moveTo>
                  <a:lnTo>
                    <a:pt x="78" y="27"/>
                  </a:lnTo>
                  <a:lnTo>
                    <a:pt x="56" y="24"/>
                  </a:lnTo>
                  <a:lnTo>
                    <a:pt x="38" y="21"/>
                  </a:lnTo>
                  <a:lnTo>
                    <a:pt x="21" y="16"/>
                  </a:lnTo>
                  <a:lnTo>
                    <a:pt x="9" y="12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611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3948" y="3426"/>
              <a:ext cx="101" cy="24"/>
            </a:xfrm>
            <a:custGeom>
              <a:avLst/>
              <a:gdLst>
                <a:gd name="T0" fmla="*/ 0 w 101"/>
                <a:gd name="T1" fmla="*/ 24 h 24"/>
                <a:gd name="T2" fmla="*/ 21 w 101"/>
                <a:gd name="T3" fmla="*/ 23 h 24"/>
                <a:gd name="T4" fmla="*/ 43 w 101"/>
                <a:gd name="T5" fmla="*/ 21 h 24"/>
                <a:gd name="T6" fmla="*/ 63 w 101"/>
                <a:gd name="T7" fmla="*/ 17 h 24"/>
                <a:gd name="T8" fmla="*/ 78 w 101"/>
                <a:gd name="T9" fmla="*/ 15 h 24"/>
                <a:gd name="T10" fmla="*/ 90 w 101"/>
                <a:gd name="T11" fmla="*/ 9 h 24"/>
                <a:gd name="T12" fmla="*/ 98 w 101"/>
                <a:gd name="T13" fmla="*/ 5 h 24"/>
                <a:gd name="T14" fmla="*/ 101 w 101"/>
                <a:gd name="T15" fmla="*/ 0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4"/>
                <a:gd name="T26" fmla="*/ 101 w 101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4">
                  <a:moveTo>
                    <a:pt x="0" y="24"/>
                  </a:moveTo>
                  <a:lnTo>
                    <a:pt x="21" y="23"/>
                  </a:lnTo>
                  <a:lnTo>
                    <a:pt x="43" y="21"/>
                  </a:lnTo>
                  <a:lnTo>
                    <a:pt x="63" y="17"/>
                  </a:lnTo>
                  <a:lnTo>
                    <a:pt x="78" y="15"/>
                  </a:lnTo>
                  <a:lnTo>
                    <a:pt x="90" y="9"/>
                  </a:lnTo>
                  <a:lnTo>
                    <a:pt x="98" y="5"/>
                  </a:lnTo>
                  <a:lnTo>
                    <a:pt x="101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612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897" y="3699"/>
              <a:ext cx="0" cy="74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Line 61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3796" y="3699"/>
              <a:ext cx="0" cy="7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614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 flipV="1">
              <a:off x="3847" y="4002"/>
              <a:ext cx="0" cy="51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615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746" y="3750"/>
              <a:ext cx="101" cy="26"/>
            </a:xfrm>
            <a:custGeom>
              <a:avLst/>
              <a:gdLst>
                <a:gd name="T0" fmla="*/ 101 w 101"/>
                <a:gd name="T1" fmla="*/ 26 h 26"/>
                <a:gd name="T2" fmla="*/ 78 w 101"/>
                <a:gd name="T3" fmla="*/ 24 h 26"/>
                <a:gd name="T4" fmla="*/ 57 w 101"/>
                <a:gd name="T5" fmla="*/ 23 h 26"/>
                <a:gd name="T6" fmla="*/ 38 w 101"/>
                <a:gd name="T7" fmla="*/ 20 h 26"/>
                <a:gd name="T8" fmla="*/ 22 w 101"/>
                <a:gd name="T9" fmla="*/ 16 h 26"/>
                <a:gd name="T10" fmla="*/ 9 w 101"/>
                <a:gd name="T11" fmla="*/ 11 h 26"/>
                <a:gd name="T12" fmla="*/ 1 w 101"/>
                <a:gd name="T13" fmla="*/ 6 h 26"/>
                <a:gd name="T14" fmla="*/ 0 w 101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6"/>
                <a:gd name="T26" fmla="*/ 101 w 101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6">
                  <a:moveTo>
                    <a:pt x="101" y="26"/>
                  </a:moveTo>
                  <a:lnTo>
                    <a:pt x="78" y="24"/>
                  </a:lnTo>
                  <a:lnTo>
                    <a:pt x="57" y="23"/>
                  </a:lnTo>
                  <a:lnTo>
                    <a:pt x="38" y="20"/>
                  </a:lnTo>
                  <a:lnTo>
                    <a:pt x="22" y="16"/>
                  </a:lnTo>
                  <a:lnTo>
                    <a:pt x="9" y="11"/>
                  </a:lnTo>
                  <a:lnTo>
                    <a:pt x="1" y="6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Freeform 616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847" y="3753"/>
              <a:ext cx="101" cy="23"/>
            </a:xfrm>
            <a:custGeom>
              <a:avLst/>
              <a:gdLst>
                <a:gd name="T0" fmla="*/ 0 w 101"/>
                <a:gd name="T1" fmla="*/ 23 h 23"/>
                <a:gd name="T2" fmla="*/ 21 w 101"/>
                <a:gd name="T3" fmla="*/ 21 h 23"/>
                <a:gd name="T4" fmla="*/ 43 w 101"/>
                <a:gd name="T5" fmla="*/ 20 h 23"/>
                <a:gd name="T6" fmla="*/ 62 w 101"/>
                <a:gd name="T7" fmla="*/ 17 h 23"/>
                <a:gd name="T8" fmla="*/ 78 w 101"/>
                <a:gd name="T9" fmla="*/ 15 h 23"/>
                <a:gd name="T10" fmla="*/ 90 w 101"/>
                <a:gd name="T11" fmla="*/ 9 h 23"/>
                <a:gd name="T12" fmla="*/ 98 w 101"/>
                <a:gd name="T13" fmla="*/ 5 h 23"/>
                <a:gd name="T14" fmla="*/ 101 w 101"/>
                <a:gd name="T15" fmla="*/ 0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3"/>
                <a:gd name="T26" fmla="*/ 101 w 101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3">
                  <a:moveTo>
                    <a:pt x="0" y="23"/>
                  </a:moveTo>
                  <a:lnTo>
                    <a:pt x="21" y="21"/>
                  </a:lnTo>
                  <a:lnTo>
                    <a:pt x="43" y="20"/>
                  </a:lnTo>
                  <a:lnTo>
                    <a:pt x="62" y="17"/>
                  </a:lnTo>
                  <a:lnTo>
                    <a:pt x="78" y="15"/>
                  </a:lnTo>
                  <a:lnTo>
                    <a:pt x="90" y="9"/>
                  </a:lnTo>
                  <a:lnTo>
                    <a:pt x="98" y="5"/>
                  </a:lnTo>
                  <a:lnTo>
                    <a:pt x="101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617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3746" y="3832"/>
              <a:ext cx="101" cy="170"/>
            </a:xfrm>
            <a:custGeom>
              <a:avLst/>
              <a:gdLst>
                <a:gd name="T0" fmla="*/ 101 w 101"/>
                <a:gd name="T1" fmla="*/ 170 h 170"/>
                <a:gd name="T2" fmla="*/ 85 w 101"/>
                <a:gd name="T3" fmla="*/ 170 h 170"/>
                <a:gd name="T4" fmla="*/ 70 w 101"/>
                <a:gd name="T5" fmla="*/ 166 h 170"/>
                <a:gd name="T6" fmla="*/ 55 w 101"/>
                <a:gd name="T7" fmla="*/ 156 h 170"/>
                <a:gd name="T8" fmla="*/ 42 w 101"/>
                <a:gd name="T9" fmla="*/ 143 h 170"/>
                <a:gd name="T10" fmla="*/ 30 w 101"/>
                <a:gd name="T11" fmla="*/ 125 h 170"/>
                <a:gd name="T12" fmla="*/ 20 w 101"/>
                <a:gd name="T13" fmla="*/ 105 h 170"/>
                <a:gd name="T14" fmla="*/ 12 w 101"/>
                <a:gd name="T15" fmla="*/ 81 h 170"/>
                <a:gd name="T16" fmla="*/ 5 w 101"/>
                <a:gd name="T17" fmla="*/ 55 h 170"/>
                <a:gd name="T18" fmla="*/ 1 w 101"/>
                <a:gd name="T19" fmla="*/ 29 h 170"/>
                <a:gd name="T20" fmla="*/ 0 w 101"/>
                <a:gd name="T21" fmla="*/ 0 h 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170"/>
                <a:gd name="T35" fmla="*/ 101 w 101"/>
                <a:gd name="T36" fmla="*/ 170 h 1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170">
                  <a:moveTo>
                    <a:pt x="101" y="170"/>
                  </a:moveTo>
                  <a:lnTo>
                    <a:pt x="85" y="170"/>
                  </a:lnTo>
                  <a:lnTo>
                    <a:pt x="70" y="166"/>
                  </a:lnTo>
                  <a:lnTo>
                    <a:pt x="55" y="156"/>
                  </a:lnTo>
                  <a:lnTo>
                    <a:pt x="42" y="143"/>
                  </a:lnTo>
                  <a:lnTo>
                    <a:pt x="30" y="125"/>
                  </a:lnTo>
                  <a:lnTo>
                    <a:pt x="20" y="105"/>
                  </a:lnTo>
                  <a:lnTo>
                    <a:pt x="12" y="81"/>
                  </a:lnTo>
                  <a:lnTo>
                    <a:pt x="5" y="55"/>
                  </a:lnTo>
                  <a:lnTo>
                    <a:pt x="1" y="29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Freeform 618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3847" y="3832"/>
              <a:ext cx="101" cy="170"/>
            </a:xfrm>
            <a:custGeom>
              <a:avLst/>
              <a:gdLst>
                <a:gd name="T0" fmla="*/ 101 w 101"/>
                <a:gd name="T1" fmla="*/ 0 h 170"/>
                <a:gd name="T2" fmla="*/ 98 w 101"/>
                <a:gd name="T3" fmla="*/ 29 h 170"/>
                <a:gd name="T4" fmla="*/ 94 w 101"/>
                <a:gd name="T5" fmla="*/ 55 h 170"/>
                <a:gd name="T6" fmla="*/ 89 w 101"/>
                <a:gd name="T7" fmla="*/ 81 h 170"/>
                <a:gd name="T8" fmla="*/ 79 w 101"/>
                <a:gd name="T9" fmla="*/ 105 h 170"/>
                <a:gd name="T10" fmla="*/ 70 w 101"/>
                <a:gd name="T11" fmla="*/ 125 h 170"/>
                <a:gd name="T12" fmla="*/ 58 w 101"/>
                <a:gd name="T13" fmla="*/ 143 h 170"/>
                <a:gd name="T14" fmla="*/ 44 w 101"/>
                <a:gd name="T15" fmla="*/ 156 h 170"/>
                <a:gd name="T16" fmla="*/ 30 w 101"/>
                <a:gd name="T17" fmla="*/ 166 h 170"/>
                <a:gd name="T18" fmla="*/ 15 w 101"/>
                <a:gd name="T19" fmla="*/ 170 h 170"/>
                <a:gd name="T20" fmla="*/ 0 w 101"/>
                <a:gd name="T21" fmla="*/ 170 h 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1"/>
                <a:gd name="T34" fmla="*/ 0 h 170"/>
                <a:gd name="T35" fmla="*/ 101 w 101"/>
                <a:gd name="T36" fmla="*/ 170 h 1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1" h="170">
                  <a:moveTo>
                    <a:pt x="101" y="0"/>
                  </a:moveTo>
                  <a:lnTo>
                    <a:pt x="98" y="29"/>
                  </a:lnTo>
                  <a:lnTo>
                    <a:pt x="94" y="55"/>
                  </a:lnTo>
                  <a:lnTo>
                    <a:pt x="89" y="81"/>
                  </a:lnTo>
                  <a:lnTo>
                    <a:pt x="79" y="105"/>
                  </a:lnTo>
                  <a:lnTo>
                    <a:pt x="70" y="125"/>
                  </a:lnTo>
                  <a:lnTo>
                    <a:pt x="58" y="143"/>
                  </a:lnTo>
                  <a:lnTo>
                    <a:pt x="44" y="156"/>
                  </a:lnTo>
                  <a:lnTo>
                    <a:pt x="30" y="166"/>
                  </a:lnTo>
                  <a:lnTo>
                    <a:pt x="15" y="170"/>
                  </a:lnTo>
                  <a:lnTo>
                    <a:pt x="0" y="17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Line 619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3948" y="3778"/>
              <a:ext cx="0" cy="5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620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3746" y="3782"/>
              <a:ext cx="0" cy="57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Freeform 621"/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3746" y="3776"/>
              <a:ext cx="101" cy="28"/>
            </a:xfrm>
            <a:custGeom>
              <a:avLst/>
              <a:gdLst>
                <a:gd name="T0" fmla="*/ 101 w 101"/>
                <a:gd name="T1" fmla="*/ 28 h 28"/>
                <a:gd name="T2" fmla="*/ 78 w 101"/>
                <a:gd name="T3" fmla="*/ 27 h 28"/>
                <a:gd name="T4" fmla="*/ 57 w 101"/>
                <a:gd name="T5" fmla="*/ 24 h 28"/>
                <a:gd name="T6" fmla="*/ 38 w 101"/>
                <a:gd name="T7" fmla="*/ 20 h 28"/>
                <a:gd name="T8" fmla="*/ 22 w 101"/>
                <a:gd name="T9" fmla="*/ 16 h 28"/>
                <a:gd name="T10" fmla="*/ 9 w 101"/>
                <a:gd name="T11" fmla="*/ 11 h 28"/>
                <a:gd name="T12" fmla="*/ 1 w 101"/>
                <a:gd name="T13" fmla="*/ 5 h 28"/>
                <a:gd name="T14" fmla="*/ 0 w 101"/>
                <a:gd name="T15" fmla="*/ 0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8"/>
                <a:gd name="T26" fmla="*/ 101 w 101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8">
                  <a:moveTo>
                    <a:pt x="101" y="28"/>
                  </a:moveTo>
                  <a:lnTo>
                    <a:pt x="78" y="27"/>
                  </a:lnTo>
                  <a:lnTo>
                    <a:pt x="57" y="24"/>
                  </a:lnTo>
                  <a:lnTo>
                    <a:pt x="38" y="20"/>
                  </a:lnTo>
                  <a:lnTo>
                    <a:pt x="22" y="16"/>
                  </a:lnTo>
                  <a:lnTo>
                    <a:pt x="9" y="11"/>
                  </a:lnTo>
                  <a:lnTo>
                    <a:pt x="1" y="5"/>
                  </a:lnTo>
                  <a:lnTo>
                    <a:pt x="0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Freeform 622"/>
            <p:cNvSpPr>
              <a:spLocks/>
            </p:cNvSpPr>
            <p:nvPr>
              <p:custDataLst>
                <p:tags r:id="rId33"/>
              </p:custDataLst>
            </p:nvPr>
          </p:nvSpPr>
          <p:spPr bwMode="auto">
            <a:xfrm>
              <a:off x="3847" y="3778"/>
              <a:ext cx="101" cy="26"/>
            </a:xfrm>
            <a:custGeom>
              <a:avLst/>
              <a:gdLst>
                <a:gd name="T0" fmla="*/ 0 w 101"/>
                <a:gd name="T1" fmla="*/ 26 h 26"/>
                <a:gd name="T2" fmla="*/ 21 w 101"/>
                <a:gd name="T3" fmla="*/ 25 h 26"/>
                <a:gd name="T4" fmla="*/ 43 w 101"/>
                <a:gd name="T5" fmla="*/ 22 h 26"/>
                <a:gd name="T6" fmla="*/ 62 w 101"/>
                <a:gd name="T7" fmla="*/ 19 h 26"/>
                <a:gd name="T8" fmla="*/ 78 w 101"/>
                <a:gd name="T9" fmla="*/ 15 h 26"/>
                <a:gd name="T10" fmla="*/ 90 w 101"/>
                <a:gd name="T11" fmla="*/ 11 h 26"/>
                <a:gd name="T12" fmla="*/ 98 w 101"/>
                <a:gd name="T13" fmla="*/ 6 h 26"/>
                <a:gd name="T14" fmla="*/ 101 w 101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26"/>
                <a:gd name="T26" fmla="*/ 101 w 101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26">
                  <a:moveTo>
                    <a:pt x="0" y="26"/>
                  </a:moveTo>
                  <a:lnTo>
                    <a:pt x="21" y="25"/>
                  </a:lnTo>
                  <a:lnTo>
                    <a:pt x="43" y="22"/>
                  </a:lnTo>
                  <a:lnTo>
                    <a:pt x="62" y="19"/>
                  </a:lnTo>
                  <a:lnTo>
                    <a:pt x="78" y="15"/>
                  </a:lnTo>
                  <a:lnTo>
                    <a:pt x="90" y="11"/>
                  </a:lnTo>
                  <a:lnTo>
                    <a:pt x="98" y="6"/>
                  </a:lnTo>
                  <a:lnTo>
                    <a:pt x="101" y="0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623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 flipH="1">
              <a:off x="3897" y="3699"/>
              <a:ext cx="51" cy="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624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 flipV="1">
              <a:off x="3796" y="3246"/>
              <a:ext cx="0" cy="453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Line 625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 flipV="1">
              <a:off x="3897" y="3246"/>
              <a:ext cx="0" cy="1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" name="Line 626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 flipV="1">
              <a:off x="3998" y="3246"/>
              <a:ext cx="0" cy="100"/>
            </a:xfrm>
            <a:prstGeom prst="line">
              <a:avLst/>
            </a:prstGeom>
            <a:noFill/>
            <a:ln w="47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Rectangle 627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960" y="3116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B</a:t>
              </a:r>
              <a:endParaRPr lang="de-DE" altLang="en-US" sz="2800"/>
            </a:p>
          </p:txBody>
        </p:sp>
        <p:sp>
          <p:nvSpPr>
            <p:cNvPr id="313" name="Rectangle 628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020" y="3173"/>
              <a:ext cx="1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700">
                  <a:solidFill>
                    <a:srgbClr val="000000"/>
                  </a:solidFill>
                </a:rPr>
                <a:t>i</a:t>
              </a:r>
              <a:endParaRPr lang="de-DE" altLang="en-US" sz="2800"/>
            </a:p>
          </p:txBody>
        </p:sp>
        <p:sp>
          <p:nvSpPr>
            <p:cNvPr id="314" name="Rectangle 629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859" y="3116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A</a:t>
              </a:r>
              <a:endParaRPr lang="de-DE" altLang="en-US" sz="2800"/>
            </a:p>
          </p:txBody>
        </p:sp>
        <p:sp>
          <p:nvSpPr>
            <p:cNvPr id="315" name="Rectangle 630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920" y="3173"/>
              <a:ext cx="12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700">
                  <a:solidFill>
                    <a:srgbClr val="000000"/>
                  </a:solidFill>
                </a:rPr>
                <a:t>i</a:t>
              </a:r>
              <a:endParaRPr lang="de-DE" altLang="en-US" sz="2800"/>
            </a:p>
          </p:txBody>
        </p:sp>
        <p:sp>
          <p:nvSpPr>
            <p:cNvPr id="316" name="Rectangle 631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642" y="3116"/>
              <a:ext cx="6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G</a:t>
              </a:r>
              <a:endParaRPr lang="de-DE" altLang="en-US" sz="2800"/>
            </a:p>
          </p:txBody>
        </p:sp>
        <p:sp>
          <p:nvSpPr>
            <p:cNvPr id="317" name="Rectangle 632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712" y="3173"/>
              <a:ext cx="128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700">
                  <a:solidFill>
                    <a:srgbClr val="000000"/>
                  </a:solidFill>
                </a:rPr>
                <a:t>i-1:-1</a:t>
              </a:r>
              <a:endParaRPr lang="de-DE" altLang="en-US" sz="2800"/>
            </a:p>
          </p:txBody>
        </p:sp>
        <p:sp>
          <p:nvSpPr>
            <p:cNvPr id="318" name="Rectangle 633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809" y="4074"/>
              <a:ext cx="5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1100">
                  <a:solidFill>
                    <a:srgbClr val="000000"/>
                  </a:solidFill>
                </a:rPr>
                <a:t>S</a:t>
              </a:r>
              <a:endParaRPr lang="de-DE" altLang="en-US" sz="2800"/>
            </a:p>
          </p:txBody>
        </p:sp>
        <p:sp>
          <p:nvSpPr>
            <p:cNvPr id="319" name="Rectangle 63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870" y="4131"/>
              <a:ext cx="16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Wingdings" pitchFamily="2" charset="2"/>
                <a:buChar char="§"/>
                <a:defRPr sz="20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Wingdings" pitchFamily="2" charset="2"/>
                <a:buChar char="§"/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en-US" sz="900">
                  <a:solidFill>
                    <a:srgbClr val="000000"/>
                  </a:solidFill>
                </a:rPr>
                <a:t>i</a:t>
              </a:r>
              <a:endParaRPr lang="de-DE" altLang="en-US" sz="900"/>
            </a:p>
          </p:txBody>
        </p:sp>
      </p:grpSp>
      <p:sp>
        <p:nvSpPr>
          <p:cNvPr id="320" name="Rectangle 63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228681" y="4602807"/>
            <a:ext cx="317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en-US" sz="1100">
                <a:solidFill>
                  <a:srgbClr val="000000"/>
                </a:solidFill>
              </a:rPr>
              <a:t>i</a:t>
            </a:r>
            <a:endParaRPr lang="de-DE" altLang="en-US" sz="2800"/>
          </a:p>
        </p:txBody>
      </p:sp>
    </p:spTree>
    <p:extLst>
      <p:ext uri="{BB962C8B-B14F-4D97-AF65-F5344CB8AC3E}">
        <p14:creationId xmlns:p14="http://schemas.microsoft.com/office/powerpoint/2010/main" val="37304118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48408" y="1066800"/>
            <a:ext cx="831459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32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PA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pg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log</a:t>
            </a:r>
            <a:r>
              <a:rPr lang="en-US" sz="32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2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N(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i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pg_</a:t>
            </a:r>
            <a:r>
              <a:rPr lang="en-US" sz="32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prefix</a:t>
            </a:r>
            <a:r>
              <a:rPr lang="en-US" sz="32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32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3200" b="1" i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200" b="1" baseline="-25000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XOR</a:t>
            </a:r>
            <a:endParaRPr lang="en-US" sz="3200" b="1" i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200" b="1" i="1" baseline="-25000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lvl="1">
              <a:spcBef>
                <a:spcPct val="20000"/>
              </a:spcBef>
            </a:pPr>
            <a:r>
              <a:rPr lang="en-US" sz="28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latin typeface="Times New Roman" pitchFamily="18" charset="0"/>
                <a:cs typeface="Arial" charset="0"/>
              </a:rPr>
              <a:t>pg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: </a:t>
            </a:r>
            <a:r>
              <a:rPr 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latin typeface="+mj-lt"/>
                <a:cs typeface="Arial" charset="0"/>
              </a:rPr>
              <a:t>delay to produce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+mj-lt"/>
                <a:cs typeface="Times New Roman" panose="02020603050405020304" pitchFamily="18" charset="0"/>
              </a:rPr>
              <a:t>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+mj-lt"/>
                <a:cs typeface="Arial" charset="0"/>
              </a:rPr>
              <a:t>(AND or </a:t>
            </a:r>
            <a:r>
              <a:rPr lang="en-US" sz="2800" dirty="0" err="1">
                <a:latin typeface="+mj-lt"/>
                <a:cs typeface="Arial" charset="0"/>
              </a:rPr>
              <a:t>OR</a:t>
            </a:r>
            <a:r>
              <a:rPr lang="en-US" sz="2800" dirty="0">
                <a:latin typeface="+mj-lt"/>
                <a:cs typeface="Arial" charset="0"/>
              </a:rPr>
              <a:t> gate)</a:t>
            </a:r>
          </a:p>
          <a:p>
            <a:pPr lvl="1">
              <a:spcBef>
                <a:spcPct val="20000"/>
              </a:spcBef>
            </a:pPr>
            <a:r>
              <a:rPr lang="en-US" sz="28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baseline="-25000" dirty="0" err="1">
                <a:latin typeface="Times New Roman" pitchFamily="18" charset="0"/>
                <a:cs typeface="Arial" charset="0"/>
              </a:rPr>
              <a:t>pg_</a:t>
            </a:r>
            <a:r>
              <a:rPr lang="en-US" sz="2800" b="1" baseline="-25000" dirty="0" err="1">
                <a:latin typeface="Times New Roman" pitchFamily="18" charset="0"/>
                <a:cs typeface="Arial" charset="0"/>
              </a:rPr>
              <a:t>prefix</a:t>
            </a:r>
            <a:r>
              <a:rPr lang="en-US" sz="2800" b="1" dirty="0">
                <a:latin typeface="Times New Roman" pitchFamily="18" charset="0"/>
                <a:cs typeface="Arial" charset="0"/>
              </a:rPr>
              <a:t>:</a:t>
            </a:r>
            <a:r>
              <a:rPr lang="en-US" sz="2800" dirty="0">
                <a:latin typeface="Times New Roman" pitchFamily="18" charset="0"/>
                <a:cs typeface="Arial" charset="0"/>
              </a:rPr>
              <a:t> </a:t>
            </a:r>
            <a:r>
              <a:rPr lang="en-US" sz="2800" dirty="0">
                <a:latin typeface="+mj-lt"/>
                <a:cs typeface="Arial" charset="0"/>
              </a:rPr>
              <a:t>delay of black prefix cell (AND-OR gate)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Prefix Adder Delay</a:t>
            </a:r>
          </a:p>
        </p:txBody>
      </p:sp>
    </p:spTree>
    <p:extLst>
      <p:ext uri="{BB962C8B-B14F-4D97-AF65-F5344CB8AC3E}">
        <p14:creationId xmlns:p14="http://schemas.microsoft.com/office/powerpoint/2010/main" val="113048801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990600"/>
            <a:ext cx="8610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Compare delay of: 32-bit ripple-carry, CLA, and prefix adders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+mj-lt"/>
                <a:cs typeface="Arial" charset="0"/>
              </a:rPr>
              <a:t>CLA has 4-bit blocks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+mj-lt"/>
                <a:cs typeface="Arial" charset="0"/>
              </a:rPr>
              <a:t>2-input gate delay = 10 </a:t>
            </a:r>
            <a:r>
              <a:rPr lang="en-US" sz="2400" dirty="0" err="1">
                <a:latin typeface="+mj-lt"/>
                <a:cs typeface="Arial" charset="0"/>
              </a:rPr>
              <a:t>ps</a:t>
            </a:r>
            <a:r>
              <a:rPr lang="en-US" sz="2400" dirty="0">
                <a:latin typeface="+mj-lt"/>
                <a:cs typeface="Arial" charset="0"/>
              </a:rPr>
              <a:t>; full adder delay = 30 </a:t>
            </a:r>
            <a:r>
              <a:rPr lang="en-US" sz="2400" dirty="0" err="1">
                <a:latin typeface="+mj-lt"/>
                <a:cs typeface="Arial" charset="0"/>
              </a:rPr>
              <a:t>ps</a:t>
            </a:r>
            <a:endParaRPr lang="en-US" sz="8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		</a:t>
            </a:r>
            <a:r>
              <a:rPr lang="en-US" sz="24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b="1" baseline="-25000" dirty="0" err="1">
                <a:latin typeface="Times New Roman" pitchFamily="18" charset="0"/>
                <a:cs typeface="Arial" charset="0"/>
              </a:rPr>
              <a:t>ripple</a:t>
            </a:r>
            <a:r>
              <a:rPr lang="en-US" sz="2400" dirty="0">
                <a:latin typeface="Times New Roman" pitchFamily="18" charset="0"/>
                <a:cs typeface="Arial" charset="0"/>
              </a:rPr>
              <a:t> 	=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Nt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FA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= 32(30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ps</a:t>
            </a:r>
            <a:r>
              <a:rPr lang="en-US" sz="2400" dirty="0">
                <a:latin typeface="Times New Roman" pitchFamily="18" charset="0"/>
                <a:cs typeface="Arial" charset="0"/>
              </a:rPr>
              <a:t>) 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		= 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960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ps</a:t>
            </a:r>
            <a:endParaRPr lang="en-US" sz="2400" b="1" i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		</a:t>
            </a:r>
            <a:r>
              <a:rPr lang="en-US" sz="24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b="1" i="1" baseline="-25000" dirty="0" err="1">
                <a:latin typeface="Times New Roman" pitchFamily="18" charset="0"/>
                <a:cs typeface="Arial" charset="0"/>
              </a:rPr>
              <a:t>CLA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	=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pg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pg_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block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+ </a:t>
            </a:r>
            <a:r>
              <a:rPr lang="en-US" sz="2400" dirty="0">
                <a:latin typeface="Times New Roman" pitchFamily="18" charset="0"/>
                <a:cs typeface="Arial" charset="0"/>
              </a:rPr>
              <a:t>(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N/k</a:t>
            </a:r>
            <a:r>
              <a:rPr lang="en-US" sz="2400" dirty="0">
                <a:latin typeface="Times New Roman" pitchFamily="18" charset="0"/>
                <a:cs typeface="Arial" charset="0"/>
              </a:rPr>
              <a:t> – 1)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AND_OR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kt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FA</a:t>
            </a:r>
            <a:endParaRPr lang="en-US" sz="2400" i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			</a:t>
            </a:r>
            <a:r>
              <a:rPr lang="en-US" sz="2400" dirty="0">
                <a:latin typeface="Times New Roman" pitchFamily="18" charset="0"/>
                <a:cs typeface="Arial" charset="0"/>
              </a:rPr>
              <a:t>= [10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dirty="0">
                <a:latin typeface="Times New Roman" pitchFamily="18" charset="0"/>
                <a:cs typeface="Arial" charset="0"/>
              </a:rPr>
              <a:t>60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+ </a:t>
            </a:r>
            <a:r>
              <a:rPr lang="en-US" sz="2400" dirty="0">
                <a:latin typeface="Times New Roman" pitchFamily="18" charset="0"/>
                <a:cs typeface="Arial" charset="0"/>
              </a:rPr>
              <a:t>(7)20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 +</a:t>
            </a:r>
            <a:r>
              <a:rPr lang="en-US" sz="2400" dirty="0">
                <a:latin typeface="Times New Roman" pitchFamily="18" charset="0"/>
                <a:cs typeface="Arial" charset="0"/>
              </a:rPr>
              <a:t> 4(30)]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ps</a:t>
            </a:r>
            <a:endParaRPr lang="en-US" sz="2400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			</a:t>
            </a:r>
            <a:r>
              <a:rPr lang="en-US" sz="2400" dirty="0">
                <a:latin typeface="Times New Roman" pitchFamily="18" charset="0"/>
                <a:cs typeface="Arial" charset="0"/>
              </a:rPr>
              <a:t>= 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330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ps</a:t>
            </a:r>
            <a:endParaRPr lang="en-US" sz="2400" b="1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 dirty="0">
                <a:latin typeface="Times New Roman" pitchFamily="18" charset="0"/>
                <a:cs typeface="Arial" charset="0"/>
              </a:rPr>
              <a:t>		</a:t>
            </a:r>
            <a:r>
              <a:rPr lang="en-US" sz="2400" b="1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b="1" i="1" baseline="-25000" dirty="0" err="1">
                <a:latin typeface="Times New Roman" pitchFamily="18" charset="0"/>
                <a:cs typeface="Arial" charset="0"/>
              </a:rPr>
              <a:t>PA</a:t>
            </a:r>
            <a:r>
              <a:rPr lang="en-US" sz="2400" b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	=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pg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dirty="0">
                <a:latin typeface="Times New Roman" pitchFamily="18" charset="0"/>
                <a:cs typeface="Arial" charset="0"/>
              </a:rPr>
              <a:t>log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N(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i="1" baseline="-25000" dirty="0" err="1">
                <a:latin typeface="Times New Roman" pitchFamily="18" charset="0"/>
                <a:cs typeface="Arial" charset="0"/>
              </a:rPr>
              <a:t>pg_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prefix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)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i="1" dirty="0" err="1">
                <a:latin typeface="Times New Roman" pitchFamily="18" charset="0"/>
                <a:cs typeface="Arial" charset="0"/>
              </a:rPr>
              <a:t>t</a:t>
            </a:r>
            <a:r>
              <a:rPr lang="en-US" sz="2400" baseline="-25000" dirty="0" err="1">
                <a:latin typeface="Times New Roman" pitchFamily="18" charset="0"/>
                <a:cs typeface="Arial" charset="0"/>
              </a:rPr>
              <a:t>XOR</a:t>
            </a:r>
            <a:endParaRPr lang="en-US" sz="2400" i="1" baseline="-250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 baseline="-25000" dirty="0">
                <a:latin typeface="Times New Roman" pitchFamily="18" charset="0"/>
                <a:cs typeface="Arial" charset="0"/>
              </a:rPr>
              <a:t>			</a:t>
            </a:r>
            <a:r>
              <a:rPr lang="en-US" sz="2400" dirty="0">
                <a:latin typeface="Times New Roman" pitchFamily="18" charset="0"/>
                <a:cs typeface="Arial" charset="0"/>
              </a:rPr>
              <a:t>= [10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 + </a:t>
            </a:r>
            <a:r>
              <a:rPr lang="en-US" sz="2400" dirty="0">
                <a:latin typeface="Times New Roman" pitchFamily="18" charset="0"/>
                <a:cs typeface="Arial" charset="0"/>
              </a:rPr>
              <a:t>log</a:t>
            </a:r>
            <a:r>
              <a:rPr lang="en-US" sz="2400" i="1" baseline="-25000" dirty="0">
                <a:latin typeface="Times New Roman" pitchFamily="18" charset="0"/>
                <a:cs typeface="Arial" charset="0"/>
              </a:rPr>
              <a:t>2</a:t>
            </a:r>
            <a:r>
              <a:rPr lang="en-US" sz="2400" dirty="0">
                <a:latin typeface="Times New Roman" pitchFamily="18" charset="0"/>
                <a:cs typeface="Arial" charset="0"/>
              </a:rPr>
              <a:t>32(20)</a:t>
            </a:r>
            <a:r>
              <a:rPr lang="en-US" sz="2400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>
                <a:latin typeface="Times New Roman" pitchFamily="18" charset="0"/>
                <a:cs typeface="Arial" charset="0"/>
              </a:rPr>
              <a:t>+ 10] </a:t>
            </a:r>
            <a:r>
              <a:rPr lang="en-US" sz="2400" dirty="0" err="1">
                <a:latin typeface="Times New Roman" pitchFamily="18" charset="0"/>
                <a:cs typeface="Arial" charset="0"/>
              </a:rPr>
              <a:t>ps</a:t>
            </a:r>
            <a:endParaRPr lang="en-US" sz="2400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dirty="0">
                <a:latin typeface="Times New Roman" pitchFamily="18" charset="0"/>
                <a:cs typeface="Arial" charset="0"/>
              </a:rPr>
              <a:t>			= </a:t>
            </a:r>
            <a:r>
              <a:rPr lang="en-US" sz="2400" b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120 </a:t>
            </a:r>
            <a:r>
              <a:rPr lang="en-US" sz="2400" b="1" dirty="0" err="1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ps</a:t>
            </a:r>
            <a:endParaRPr lang="en-US" sz="2400" b="1" baseline="-25000" dirty="0">
              <a:solidFill>
                <a:schemeClr val="accent1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Adder Delay Comparisons</a:t>
            </a:r>
          </a:p>
        </p:txBody>
      </p:sp>
    </p:spTree>
    <p:extLst>
      <p:ext uri="{BB962C8B-B14F-4D97-AF65-F5344CB8AC3E}">
        <p14:creationId xmlns:p14="http://schemas.microsoft.com/office/powerpoint/2010/main" val="137601941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0581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1600200" y="1093177"/>
          <a:ext cx="6338888" cy="466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746" name="VISIO" r:id="rId6" imgW="1942560" imgH="1428840" progId="Visio.Drawing.6">
                  <p:embed/>
                </p:oleObj>
              </mc:Choice>
              <mc:Fallback>
                <p:oleObj name="VISIO" r:id="rId6" imgW="1942560" imgH="1428840" progId="Visio.Drawing.6">
                  <p:embed/>
                  <p:pic>
                    <p:nvPicPr>
                      <p:cNvPr id="92058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093177"/>
                        <a:ext cx="6338888" cy="466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057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Subtracter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69830" y="2652416"/>
            <a:ext cx="2277062" cy="25062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802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05" name="Object 5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1143000" y="1063869"/>
          <a:ext cx="7772400" cy="462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0" name="VISIO" r:id="rId6" imgW="2836080" imgH="1689480" progId="Visio.Drawing.6">
                  <p:embed/>
                </p:oleObj>
              </mc:Choice>
              <mc:Fallback>
                <p:oleObj name="VISIO" r:id="rId6" imgW="2836080" imgH="1689480" progId="Visio.Drawing.6">
                  <p:embed/>
                  <p:pic>
                    <p:nvPicPr>
                      <p:cNvPr id="92160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063869"/>
                        <a:ext cx="7772400" cy="462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02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Comparator: Equality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2213" y="1915459"/>
            <a:ext cx="3076622" cy="382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66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r>
              <a:rPr lang="en-US"/>
              <a:t>5-&lt;</a:t>
            </a:r>
            <a:fld id="{4616EC90-A69E-4B91-B120-0ABD8D554FF2}" type="slidenum">
              <a:rPr lang="en-US"/>
              <a:pPr/>
              <a:t>27</a:t>
            </a:fld>
            <a:r>
              <a:rPr lang="en-US"/>
              <a:t>&gt;</a:t>
            </a:r>
          </a:p>
          <a:p>
            <a:endParaRPr lang="en-GB"/>
          </a:p>
        </p:txBody>
      </p:sp>
      <p:graphicFrame>
        <p:nvGraphicFramePr>
          <p:cNvPr id="922628" name="Object 4"/>
          <p:cNvGraphicFramePr>
            <a:graphicFrameLocks noGrp="1" noChangeAspect="1"/>
          </p:cNvGraphicFramePr>
          <p:nvPr>
            <p:ph idx="4294967295"/>
            <p:custDataLst>
              <p:tags r:id="rId2"/>
            </p:custDataLst>
            <p:extLst/>
          </p:nvPr>
        </p:nvGraphicFramePr>
        <p:xfrm>
          <a:off x="3124200" y="1295400"/>
          <a:ext cx="2401888" cy="385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794" name="VISIO" r:id="rId6" imgW="591120" imgH="990720" progId="Visio.Drawing.6">
                  <p:embed/>
                </p:oleObj>
              </mc:Choice>
              <mc:Fallback>
                <p:oleObj name="VISIO" r:id="rId6" imgW="591120" imgH="990720" progId="Visio.Drawing.6">
                  <p:embed/>
                  <p:pic>
                    <p:nvPicPr>
                      <p:cNvPr id="922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295400"/>
                        <a:ext cx="2401888" cy="3852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2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Comparator: Less Than</a:t>
            </a:r>
          </a:p>
        </p:txBody>
      </p:sp>
    </p:spTree>
    <p:extLst>
      <p:ext uri="{BB962C8B-B14F-4D97-AF65-F5344CB8AC3E}">
        <p14:creationId xmlns:p14="http://schemas.microsoft.com/office/powerpoint/2010/main" val="317385499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990600"/>
            <a:ext cx="8610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latin typeface="+mj-lt"/>
                <a:cs typeface="Arial" charset="0"/>
              </a:rPr>
              <a:t>ALU should perform: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Addition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Subtraction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AND</a:t>
            </a:r>
          </a:p>
          <a:p>
            <a:pPr marL="45720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3200" dirty="0">
                <a:latin typeface="+mj-lt"/>
                <a:cs typeface="Arial" charset="0"/>
              </a:rPr>
              <a:t>OR</a:t>
            </a:r>
            <a:endParaRPr lang="en-US" sz="32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ALU: Arithmetic Logic Unit</a:t>
            </a:r>
          </a:p>
        </p:txBody>
      </p:sp>
    </p:spTree>
    <p:extLst>
      <p:ext uri="{BB962C8B-B14F-4D97-AF65-F5344CB8AC3E}">
        <p14:creationId xmlns:p14="http://schemas.microsoft.com/office/powerpoint/2010/main" val="861883552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38250"/>
            <a:ext cx="4171749" cy="230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ALU: Arithmetic Logic Unit</a:t>
            </a:r>
          </a:p>
        </p:txBody>
      </p:sp>
      <p:graphicFrame>
        <p:nvGraphicFramePr>
          <p:cNvPr id="6" name="Group 5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609600" y="1219200"/>
          <a:ext cx="3657600" cy="2381250"/>
        </p:xfrm>
        <a:graphic>
          <a:graphicData uri="http://schemas.openxmlformats.org/drawingml/2006/table">
            <a:tbl>
              <a:tblPr/>
              <a:tblGrid>
                <a:gridCol w="216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ALUControl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Subtract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2200" y="3676650"/>
            <a:ext cx="5029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Example: </a:t>
            </a:r>
            <a:r>
              <a:rPr lang="en-US" sz="3200" b="1" dirty="0">
                <a:latin typeface="+mj-lt"/>
                <a:cs typeface="Arial" charset="0"/>
              </a:rPr>
              <a:t>Perform </a:t>
            </a:r>
            <a:r>
              <a:rPr lang="en-US" sz="3200" b="1" i="1" dirty="0">
                <a:latin typeface="+mj-lt"/>
                <a:cs typeface="Arial" charset="0"/>
              </a:rPr>
              <a:t>A</a:t>
            </a:r>
            <a:r>
              <a:rPr lang="en-US" sz="3200" b="1" dirty="0">
                <a:latin typeface="+mj-lt"/>
                <a:cs typeface="Arial" charset="0"/>
              </a:rPr>
              <a:t> + </a:t>
            </a:r>
            <a:r>
              <a:rPr lang="en-US" sz="3200" b="1" i="1" dirty="0">
                <a:latin typeface="+mj-lt"/>
                <a:cs typeface="Arial" charset="0"/>
              </a:rPr>
              <a:t>B</a:t>
            </a:r>
            <a:endParaRPr lang="en-US" sz="3200" i="1" dirty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	</a:t>
            </a:r>
            <a:r>
              <a:rPr lang="en-US" sz="3200" i="1" dirty="0" err="1">
                <a:latin typeface="+mj-lt"/>
                <a:cs typeface="Arial" charset="0"/>
              </a:rPr>
              <a:t>ALUControl</a:t>
            </a:r>
            <a:r>
              <a:rPr lang="en-US" sz="3200" dirty="0">
                <a:latin typeface="+mj-lt"/>
                <a:cs typeface="Arial" charset="0"/>
              </a:rPr>
              <a:t> = 00</a:t>
            </a:r>
            <a:endParaRPr lang="en-US" sz="3200" dirty="0">
              <a:latin typeface="Times New Roman" pitchFamily="18" charset="0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3200" dirty="0">
                <a:latin typeface="Times New Roman" pitchFamily="18" charset="0"/>
                <a:cs typeface="Arial" charset="0"/>
              </a:rPr>
              <a:t>	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Result</a:t>
            </a:r>
            <a:r>
              <a:rPr lang="en-US" sz="3200" dirty="0">
                <a:latin typeface="Times New Roman" pitchFamily="18" charset="0"/>
                <a:cs typeface="Arial" charset="0"/>
              </a:rPr>
              <a:t> =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3200" dirty="0">
                <a:latin typeface="Times New Roman" pitchFamily="18" charset="0"/>
                <a:cs typeface="Arial" charset="0"/>
              </a:rPr>
              <a:t> + </a:t>
            </a:r>
            <a:r>
              <a:rPr lang="en-US" sz="3200" i="1" dirty="0">
                <a:latin typeface="Times New Roman" pitchFamily="18" charset="0"/>
                <a:cs typeface="Arial" charset="0"/>
              </a:rPr>
              <a:t>B</a:t>
            </a:r>
            <a:endParaRPr lang="en-US" sz="3200" i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9726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3" name="Rectangle 3"/>
          <p:cNvSpPr>
            <a:spLocks noGrp="1" noChangeArrowheads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457200" y="990600"/>
            <a:ext cx="75438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sz="3500" b="1" dirty="0"/>
              <a:t>Digital building blocks:</a:t>
            </a:r>
          </a:p>
          <a:p>
            <a:pPr lvl="1"/>
            <a:r>
              <a:rPr lang="en-US" dirty="0"/>
              <a:t>Gates, multiplexers, decoders, registers, arithmetic circuits, counters, memory arrays, logic arrays</a:t>
            </a:r>
          </a:p>
          <a:p>
            <a:r>
              <a:rPr lang="en-US" sz="3500" b="1" dirty="0"/>
              <a:t>Building blocks demonstrate hierarchy, modularity, and regularity:</a:t>
            </a:r>
          </a:p>
          <a:p>
            <a:pPr lvl="1"/>
            <a:r>
              <a:rPr lang="en-US" dirty="0"/>
              <a:t>Hierarchy of simpler components</a:t>
            </a:r>
          </a:p>
          <a:p>
            <a:pPr lvl="1"/>
            <a:r>
              <a:rPr lang="en-US" dirty="0"/>
              <a:t>Well-defined interfaces and functions</a:t>
            </a:r>
          </a:p>
          <a:p>
            <a:pPr lvl="1"/>
            <a:r>
              <a:rPr lang="en-US" dirty="0"/>
              <a:t>Regular structure easily extends to different sizes</a:t>
            </a:r>
          </a:p>
          <a:p>
            <a:r>
              <a:rPr lang="en-US" sz="3500" b="1" dirty="0"/>
              <a:t>Will use these building blocks in Chapter 7 to build microprocessor</a:t>
            </a:r>
          </a:p>
          <a:p>
            <a:pPr>
              <a:buFontTx/>
              <a:buNone/>
            </a:pP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Chapter 5 Introduction</a:t>
            </a:r>
          </a:p>
        </p:txBody>
      </p:sp>
    </p:spTree>
    <p:extLst>
      <p:ext uri="{BB962C8B-B14F-4D97-AF65-F5344CB8AC3E}">
        <p14:creationId xmlns:p14="http://schemas.microsoft.com/office/powerpoint/2010/main" val="29838278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ALU: Arithmetic Logic Unit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09" y="1140106"/>
            <a:ext cx="4391291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5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609600" y="1066800"/>
          <a:ext cx="3657600" cy="2381250"/>
        </p:xfrm>
        <a:graphic>
          <a:graphicData uri="http://schemas.openxmlformats.org/drawingml/2006/table">
            <a:tbl>
              <a:tblPr/>
              <a:tblGrid>
                <a:gridCol w="216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ALUControl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Subtract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3429000"/>
            <a:ext cx="5029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Example: </a:t>
            </a:r>
            <a:r>
              <a:rPr lang="en-US" sz="2400" b="1" dirty="0">
                <a:latin typeface="+mj-lt"/>
                <a:cs typeface="Arial" charset="0"/>
              </a:rPr>
              <a:t>Perform </a:t>
            </a:r>
            <a:r>
              <a:rPr lang="en-US" sz="2400" b="1" i="1" dirty="0">
                <a:latin typeface="+mj-lt"/>
                <a:cs typeface="Arial" charset="0"/>
              </a:rPr>
              <a:t>A</a:t>
            </a:r>
            <a:r>
              <a:rPr lang="en-US" sz="2400" b="1" dirty="0">
                <a:latin typeface="+mj-lt"/>
                <a:cs typeface="Arial" charset="0"/>
              </a:rPr>
              <a:t> OR </a:t>
            </a:r>
            <a:r>
              <a:rPr lang="en-US" sz="2400" b="1" i="1" dirty="0">
                <a:latin typeface="+mj-lt"/>
                <a:cs typeface="Arial" charset="0"/>
              </a:rPr>
              <a:t>B</a:t>
            </a:r>
            <a:endParaRPr lang="en-US" sz="2400" i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06350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ALU: Arithmetic Logic Unit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09" y="1140106"/>
            <a:ext cx="4391291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5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609600" y="1066800"/>
          <a:ext cx="3657600" cy="2381250"/>
        </p:xfrm>
        <a:graphic>
          <a:graphicData uri="http://schemas.openxmlformats.org/drawingml/2006/table">
            <a:tbl>
              <a:tblPr/>
              <a:tblGrid>
                <a:gridCol w="216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ALUControl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Subtract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3429000"/>
            <a:ext cx="5029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Example: </a:t>
            </a:r>
            <a:r>
              <a:rPr lang="en-US" sz="2400" b="1" dirty="0">
                <a:latin typeface="+mj-lt"/>
                <a:cs typeface="Arial" charset="0"/>
              </a:rPr>
              <a:t>Perform </a:t>
            </a:r>
            <a:r>
              <a:rPr lang="en-US" sz="2400" b="1" i="1" dirty="0">
                <a:latin typeface="+mj-lt"/>
                <a:cs typeface="Arial" charset="0"/>
              </a:rPr>
              <a:t>A</a:t>
            </a:r>
            <a:r>
              <a:rPr lang="en-US" sz="2400" b="1" dirty="0">
                <a:latin typeface="+mj-lt"/>
                <a:cs typeface="Arial" charset="0"/>
              </a:rPr>
              <a:t> OR </a:t>
            </a:r>
            <a:r>
              <a:rPr lang="en-US" sz="2400" b="1" i="1" dirty="0">
                <a:latin typeface="+mj-lt"/>
                <a:cs typeface="Arial" charset="0"/>
              </a:rPr>
              <a:t>B</a:t>
            </a:r>
            <a:endParaRPr lang="en-US" sz="2400" i="1" dirty="0">
              <a:latin typeface="+mj-lt"/>
              <a:cs typeface="Arial" charset="0"/>
            </a:endParaRPr>
          </a:p>
          <a:p>
            <a:r>
              <a:rPr lang="en-US" sz="2000" i="1" dirty="0">
                <a:latin typeface="+mj-lt"/>
                <a:cs typeface="Arial" charset="0"/>
              </a:rPr>
              <a:t>ALUControl</a:t>
            </a:r>
            <a:r>
              <a:rPr lang="en-US" sz="2000" baseline="-25000" dirty="0">
                <a:latin typeface="+mj-lt"/>
                <a:cs typeface="Arial" charset="0"/>
              </a:rPr>
              <a:t>1:0</a:t>
            </a:r>
            <a:r>
              <a:rPr lang="en-US" sz="2000" dirty="0">
                <a:latin typeface="+mj-lt"/>
                <a:cs typeface="Arial" charset="0"/>
              </a:rPr>
              <a:t> = 11</a:t>
            </a:r>
          </a:p>
          <a:p>
            <a:r>
              <a:rPr lang="en-US" sz="2000" dirty="0">
                <a:latin typeface="Times New Roman" pitchFamily="18" charset="0"/>
                <a:cs typeface="Arial" charset="0"/>
              </a:rPr>
              <a:t>Mux selects output of OR gate as 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Result, </a:t>
            </a:r>
            <a:r>
              <a:rPr lang="en-US" sz="2000" dirty="0">
                <a:latin typeface="Times New Roman" pitchFamily="18" charset="0"/>
                <a:cs typeface="Arial" charset="0"/>
              </a:rPr>
              <a:t>so</a:t>
            </a:r>
          </a:p>
          <a:p>
            <a:r>
              <a:rPr lang="en-US" sz="2000" i="1" dirty="0">
                <a:latin typeface="Times New Roman" pitchFamily="18" charset="0"/>
                <a:cs typeface="Arial" charset="0"/>
              </a:rPr>
              <a:t>    </a:t>
            </a:r>
            <a:r>
              <a:rPr lang="en-US" sz="2000" b="1" i="1" dirty="0">
                <a:latin typeface="Times New Roman" pitchFamily="18" charset="0"/>
                <a:cs typeface="Arial" charset="0"/>
              </a:rPr>
              <a:t>Result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= </a:t>
            </a:r>
            <a:r>
              <a:rPr lang="en-US" sz="20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OR </a:t>
            </a:r>
            <a:r>
              <a:rPr lang="en-US" sz="2000" b="1" i="1" dirty="0">
                <a:latin typeface="Times New Roman" pitchFamily="18" charset="0"/>
                <a:cs typeface="Arial" charset="0"/>
              </a:rPr>
              <a:t>B</a:t>
            </a:r>
            <a:endParaRPr lang="en-US" sz="2000" b="1" i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47877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ALU: Arithmetic Logic Unit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09" y="1140106"/>
            <a:ext cx="4391291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5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609600" y="1066800"/>
          <a:ext cx="3657600" cy="2381250"/>
        </p:xfrm>
        <a:graphic>
          <a:graphicData uri="http://schemas.openxmlformats.org/drawingml/2006/table">
            <a:tbl>
              <a:tblPr/>
              <a:tblGrid>
                <a:gridCol w="216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ALUControl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Subtract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3429000"/>
            <a:ext cx="5029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Example: </a:t>
            </a:r>
            <a:r>
              <a:rPr lang="en-US" sz="2400" b="1" dirty="0">
                <a:latin typeface="+mj-lt"/>
                <a:cs typeface="Arial" charset="0"/>
              </a:rPr>
              <a:t>Perform </a:t>
            </a:r>
            <a:r>
              <a:rPr lang="en-US" sz="2400" b="1" i="1" dirty="0">
                <a:latin typeface="+mj-lt"/>
                <a:cs typeface="Arial" charset="0"/>
              </a:rPr>
              <a:t>A</a:t>
            </a:r>
            <a:r>
              <a:rPr lang="en-US" sz="2400" b="1" dirty="0">
                <a:latin typeface="+mj-lt"/>
                <a:cs typeface="Arial" charset="0"/>
              </a:rPr>
              <a:t> + </a:t>
            </a:r>
            <a:r>
              <a:rPr lang="en-US" sz="2400" b="1" i="1" dirty="0">
                <a:latin typeface="+mj-lt"/>
                <a:cs typeface="Arial" charset="0"/>
              </a:rPr>
              <a:t>B</a:t>
            </a:r>
            <a:endParaRPr lang="en-US" sz="2400" i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95762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ALU: Arithmetic Logic Unit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109" y="1140106"/>
            <a:ext cx="4391291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Group 5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609600" y="1066800"/>
          <a:ext cx="3657600" cy="2381250"/>
        </p:xfrm>
        <a:graphic>
          <a:graphicData uri="http://schemas.openxmlformats.org/drawingml/2006/table">
            <a:tbl>
              <a:tblPr/>
              <a:tblGrid>
                <a:gridCol w="2161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6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ALUControl</a:t>
                      </a:r>
                      <a:r>
                        <a:rPr kumimoji="0" lang="en-US" sz="2400" b="1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1:0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Subtract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04800" y="3429000"/>
            <a:ext cx="50292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Example: </a:t>
            </a:r>
            <a:r>
              <a:rPr lang="en-US" sz="2400" b="1" dirty="0">
                <a:latin typeface="+mj-lt"/>
                <a:cs typeface="Arial" charset="0"/>
              </a:rPr>
              <a:t>Perform </a:t>
            </a:r>
            <a:r>
              <a:rPr lang="en-US" sz="2400" b="1" i="1" dirty="0">
                <a:latin typeface="+mj-lt"/>
                <a:cs typeface="Arial" charset="0"/>
              </a:rPr>
              <a:t>A</a:t>
            </a:r>
            <a:r>
              <a:rPr lang="en-US" sz="2400" b="1" dirty="0">
                <a:latin typeface="+mj-lt"/>
                <a:cs typeface="Arial" charset="0"/>
              </a:rPr>
              <a:t> + </a:t>
            </a:r>
            <a:r>
              <a:rPr lang="en-US" sz="2400" b="1" i="1" dirty="0">
                <a:latin typeface="+mj-lt"/>
                <a:cs typeface="Arial" charset="0"/>
              </a:rPr>
              <a:t>B</a:t>
            </a:r>
            <a:endParaRPr lang="en-US" sz="2400" i="1" dirty="0">
              <a:latin typeface="+mj-lt"/>
              <a:cs typeface="Arial" charset="0"/>
            </a:endParaRPr>
          </a:p>
          <a:p>
            <a:r>
              <a:rPr lang="en-US" sz="2000" i="1" dirty="0">
                <a:latin typeface="+mj-lt"/>
                <a:cs typeface="Arial" charset="0"/>
              </a:rPr>
              <a:t>ALUControl</a:t>
            </a:r>
            <a:r>
              <a:rPr lang="en-US" sz="2000" baseline="-25000" dirty="0">
                <a:latin typeface="+mj-lt"/>
                <a:cs typeface="Arial" charset="0"/>
              </a:rPr>
              <a:t>1:0</a:t>
            </a:r>
            <a:r>
              <a:rPr lang="en-US" sz="2000" dirty="0">
                <a:latin typeface="+mj-lt"/>
                <a:cs typeface="Arial" charset="0"/>
              </a:rPr>
              <a:t> = 00</a:t>
            </a:r>
          </a:p>
          <a:p>
            <a:r>
              <a:rPr lang="en-US" sz="2000" i="1" dirty="0">
                <a:cs typeface="Arial" charset="0"/>
              </a:rPr>
              <a:t>ALUControl</a:t>
            </a:r>
            <a:r>
              <a:rPr lang="en-US" sz="2000" baseline="-25000" dirty="0">
                <a:cs typeface="Arial" charset="0"/>
              </a:rPr>
              <a:t>0</a:t>
            </a:r>
            <a:r>
              <a:rPr lang="en-US" sz="2000" dirty="0">
                <a:cs typeface="Arial" charset="0"/>
              </a:rPr>
              <a:t> = 0, so:</a:t>
            </a:r>
          </a:p>
          <a:p>
            <a:r>
              <a:rPr lang="en-US" sz="2000" dirty="0">
                <a:latin typeface="+mj-lt"/>
                <a:cs typeface="Arial" charset="0"/>
              </a:rPr>
              <a:t>    </a:t>
            </a:r>
            <a:r>
              <a:rPr lang="en-US" sz="2000" dirty="0" err="1">
                <a:latin typeface="+mj-lt"/>
                <a:cs typeface="Arial" charset="0"/>
              </a:rPr>
              <a:t>C</a:t>
            </a:r>
            <a:r>
              <a:rPr lang="en-US" sz="2000" baseline="-25000" dirty="0" err="1">
                <a:latin typeface="+mj-lt"/>
                <a:cs typeface="Arial" charset="0"/>
              </a:rPr>
              <a:t>in</a:t>
            </a:r>
            <a:r>
              <a:rPr lang="en-US" sz="2000" dirty="0">
                <a:latin typeface="+mj-lt"/>
                <a:cs typeface="Arial" charset="0"/>
              </a:rPr>
              <a:t> to adder = 0</a:t>
            </a:r>
          </a:p>
          <a:p>
            <a:r>
              <a:rPr lang="en-US" sz="2000" dirty="0">
                <a:latin typeface="+mj-lt"/>
                <a:cs typeface="Arial" charset="0"/>
              </a:rPr>
              <a:t>    2</a:t>
            </a:r>
            <a:r>
              <a:rPr lang="en-US" sz="2000" baseline="30000" dirty="0">
                <a:latin typeface="+mj-lt"/>
                <a:cs typeface="Arial" charset="0"/>
              </a:rPr>
              <a:t>nd</a:t>
            </a:r>
            <a:r>
              <a:rPr lang="en-US" sz="2000" dirty="0">
                <a:latin typeface="+mj-lt"/>
                <a:cs typeface="Arial" charset="0"/>
              </a:rPr>
              <a:t> input to adder is </a:t>
            </a:r>
            <a:r>
              <a:rPr lang="en-US" sz="2000" i="1" dirty="0">
                <a:latin typeface="+mj-lt"/>
                <a:cs typeface="Arial" charset="0"/>
              </a:rPr>
              <a:t>B</a:t>
            </a:r>
            <a:endParaRPr lang="en-US" sz="2000" dirty="0">
              <a:latin typeface="Times New Roman" pitchFamily="18" charset="0"/>
              <a:cs typeface="Arial" charset="0"/>
            </a:endParaRPr>
          </a:p>
          <a:p>
            <a:r>
              <a:rPr lang="en-US" sz="2000" dirty="0">
                <a:latin typeface="Times New Roman" pitchFamily="18" charset="0"/>
                <a:cs typeface="Arial" charset="0"/>
              </a:rPr>
              <a:t>Mux selects 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Sum</a:t>
            </a:r>
            <a:r>
              <a:rPr lang="en-US" sz="2000" dirty="0">
                <a:latin typeface="Times New Roman" pitchFamily="18" charset="0"/>
                <a:cs typeface="Arial" charset="0"/>
              </a:rPr>
              <a:t> as </a:t>
            </a:r>
            <a:r>
              <a:rPr lang="en-US" sz="2000" i="1" dirty="0">
                <a:latin typeface="Times New Roman" pitchFamily="18" charset="0"/>
                <a:cs typeface="Arial" charset="0"/>
              </a:rPr>
              <a:t>Result, </a:t>
            </a:r>
            <a:r>
              <a:rPr lang="en-US" sz="2000" dirty="0">
                <a:latin typeface="Times New Roman" pitchFamily="18" charset="0"/>
                <a:cs typeface="Arial" charset="0"/>
              </a:rPr>
              <a:t>so</a:t>
            </a:r>
          </a:p>
          <a:p>
            <a:r>
              <a:rPr lang="en-US" sz="2000" i="1" dirty="0">
                <a:latin typeface="Times New Roman" pitchFamily="18" charset="0"/>
                <a:cs typeface="Arial" charset="0"/>
              </a:rPr>
              <a:t>    </a:t>
            </a:r>
            <a:r>
              <a:rPr lang="en-US" sz="2000" b="1" i="1" dirty="0">
                <a:latin typeface="Times New Roman" pitchFamily="18" charset="0"/>
                <a:cs typeface="Arial" charset="0"/>
              </a:rPr>
              <a:t>Result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= </a:t>
            </a:r>
            <a:r>
              <a:rPr lang="en-US" sz="2000" b="1" i="1" dirty="0">
                <a:latin typeface="Times New Roman" pitchFamily="18" charset="0"/>
                <a:cs typeface="Arial" charset="0"/>
              </a:rPr>
              <a:t>A</a:t>
            </a:r>
            <a:r>
              <a:rPr lang="en-US" sz="2000" b="1" dirty="0">
                <a:latin typeface="Times New Roman" pitchFamily="18" charset="0"/>
                <a:cs typeface="Arial" charset="0"/>
              </a:rPr>
              <a:t> + </a:t>
            </a:r>
            <a:r>
              <a:rPr lang="en-US" sz="2000" b="1" i="1" dirty="0">
                <a:latin typeface="Times New Roman" pitchFamily="18" charset="0"/>
                <a:cs typeface="Arial" charset="0"/>
              </a:rPr>
              <a:t>B</a:t>
            </a:r>
            <a:endParaRPr lang="en-US" sz="2000" b="1" i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37635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038" name="Picture 10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81200"/>
            <a:ext cx="3614036" cy="245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6755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graphicFrame>
        <p:nvGraphicFramePr>
          <p:cNvPr id="1226757" name="Group 5"/>
          <p:cNvGraphicFramePr>
            <a:graphicFrameLocks noGrp="1"/>
          </p:cNvGraphicFramePr>
          <p:nvPr>
            <p:custDataLst>
              <p:tags r:id="rId2"/>
            </p:custDataLst>
            <p:extLst/>
          </p:nvPr>
        </p:nvGraphicFramePr>
        <p:xfrm>
          <a:off x="381000" y="1954530"/>
          <a:ext cx="4708004" cy="2465070"/>
        </p:xfrm>
        <a:graphic>
          <a:graphicData uri="http://schemas.openxmlformats.org/drawingml/2006/table">
            <a:tbl>
              <a:tblPr/>
              <a:tblGrid>
                <a:gridCol w="1126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Flag</a:t>
                      </a:r>
                      <a:endParaRPr kumimoji="0" lang="en-US" sz="3200" b="1" i="0" u="none" strike="noStrike" cap="none" normalizeH="0" baseline="-250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Result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is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charset="0"/>
                        </a:rPr>
                        <a:t>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egative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Z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Result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 is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charset="0"/>
                        </a:rPr>
                        <a:t>Z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ero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Adder produces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charset="0"/>
                        </a:rPr>
                        <a:t>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arry out</a:t>
                      </a:r>
                      <a:endParaRPr kumimoji="0" lang="en-US" sz="24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7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Adder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o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j-lt"/>
                          <a:cs typeface="Arial" charset="0"/>
                        </a:rPr>
                        <a:t>V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erflowed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 with Status Flags</a:t>
            </a:r>
          </a:p>
        </p:txBody>
      </p:sp>
    </p:spTree>
    <p:extLst>
      <p:ext uri="{BB962C8B-B14F-4D97-AF65-F5344CB8AC3E}">
        <p14:creationId xmlns:p14="http://schemas.microsoft.com/office/powerpoint/2010/main" val="3399084497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169064" name="Picture 1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5779"/>
            <a:ext cx="6553200" cy="474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 with Status Flags</a:t>
            </a:r>
          </a:p>
        </p:txBody>
      </p:sp>
    </p:spTree>
    <p:extLst>
      <p:ext uri="{BB962C8B-B14F-4D97-AF65-F5344CB8AC3E}">
        <p14:creationId xmlns:p14="http://schemas.microsoft.com/office/powerpoint/2010/main" val="84925486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169064" name="Picture 1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5779"/>
            <a:ext cx="6553200" cy="474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 with Status Flags: </a:t>
            </a:r>
            <a:r>
              <a:rPr lang="en-US" sz="4400" dirty="0">
                <a:solidFill>
                  <a:srgbClr val="0070C0"/>
                </a:solidFill>
                <a:latin typeface="+mj-lt"/>
              </a:rPr>
              <a:t>N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egative</a:t>
            </a: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43600" y="1045778"/>
            <a:ext cx="3200400" cy="46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Arial" charset="0"/>
              </a:rPr>
              <a:t>N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 = 1</a:t>
            </a:r>
            <a:r>
              <a:rPr lang="en-US" sz="2400" dirty="0">
                <a:latin typeface="+mj-lt"/>
                <a:cs typeface="Arial" charset="0"/>
              </a:rPr>
              <a:t> if:</a:t>
            </a:r>
          </a:p>
          <a:p>
            <a:pPr>
              <a:spcBef>
                <a:spcPct val="20000"/>
              </a:spcBef>
            </a:pPr>
            <a:r>
              <a:rPr lang="en-US" sz="2400" i="1" dirty="0">
                <a:latin typeface="+mj-lt"/>
                <a:cs typeface="Arial" charset="0"/>
              </a:rPr>
              <a:t>Result</a:t>
            </a:r>
            <a:r>
              <a:rPr lang="en-US" sz="2400" dirty="0">
                <a:latin typeface="+mj-lt"/>
                <a:cs typeface="Arial" charset="0"/>
              </a:rPr>
              <a:t> is </a:t>
            </a:r>
            <a:r>
              <a:rPr lang="en-US" sz="2400" b="1" dirty="0">
                <a:latin typeface="+mj-lt"/>
                <a:cs typeface="Arial" charset="0"/>
              </a:rPr>
              <a:t>negative</a:t>
            </a:r>
            <a:endParaRPr lang="en-US" sz="2400" dirty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So,</a:t>
            </a:r>
            <a:r>
              <a:rPr lang="en-US" sz="2400" dirty="0">
                <a:latin typeface="+mj-lt"/>
                <a:cs typeface="Arial" charset="0"/>
              </a:rPr>
              <a:t> </a:t>
            </a:r>
            <a:r>
              <a:rPr lang="en-US" sz="2400" i="1" dirty="0">
                <a:latin typeface="+mj-lt"/>
                <a:cs typeface="Arial" charset="0"/>
              </a:rPr>
              <a:t>N</a:t>
            </a:r>
            <a:r>
              <a:rPr lang="en-US" sz="2400" dirty="0">
                <a:latin typeface="+mj-lt"/>
                <a:cs typeface="Arial" charset="0"/>
              </a:rPr>
              <a:t> is connected to most significant bit of </a:t>
            </a:r>
            <a:r>
              <a:rPr lang="en-US" sz="2400" i="1" dirty="0">
                <a:latin typeface="+mj-lt"/>
                <a:cs typeface="Arial" charset="0"/>
              </a:rPr>
              <a:t>Result</a:t>
            </a:r>
            <a:endParaRPr lang="en-US" sz="2400" b="1" i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253344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169064" name="Picture 1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5779"/>
            <a:ext cx="6553200" cy="474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 with Status Flags: </a:t>
            </a:r>
            <a:r>
              <a:rPr lang="en-US" sz="4400" dirty="0">
                <a:solidFill>
                  <a:srgbClr val="0070C0"/>
                </a:solidFill>
                <a:latin typeface="+mj-lt"/>
              </a:rPr>
              <a:t>Z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ero</a:t>
            </a: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43600" y="1045778"/>
            <a:ext cx="3200400" cy="46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Arial" charset="0"/>
              </a:rPr>
              <a:t>Z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 = 1</a:t>
            </a:r>
            <a:r>
              <a:rPr lang="en-US" sz="2400" dirty="0">
                <a:latin typeface="+mj-lt"/>
                <a:cs typeface="Arial" charset="0"/>
              </a:rPr>
              <a:t> if:</a:t>
            </a:r>
          </a:p>
          <a:p>
            <a:pPr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all</a:t>
            </a:r>
            <a:r>
              <a:rPr lang="en-US" sz="2400" dirty="0">
                <a:latin typeface="+mj-lt"/>
                <a:cs typeface="Arial" charset="0"/>
              </a:rPr>
              <a:t> of the bits of </a:t>
            </a:r>
            <a:r>
              <a:rPr lang="en-US" sz="2400" i="1" dirty="0">
                <a:latin typeface="+mj-lt"/>
                <a:cs typeface="Arial" charset="0"/>
              </a:rPr>
              <a:t>Result</a:t>
            </a:r>
            <a:r>
              <a:rPr lang="en-US" sz="2400" dirty="0">
                <a:latin typeface="+mj-lt"/>
                <a:cs typeface="Arial" charset="0"/>
              </a:rPr>
              <a:t> are 0</a:t>
            </a:r>
          </a:p>
        </p:txBody>
      </p:sp>
    </p:spTree>
    <p:extLst>
      <p:ext uri="{BB962C8B-B14F-4D97-AF65-F5344CB8AC3E}">
        <p14:creationId xmlns:p14="http://schemas.microsoft.com/office/powerpoint/2010/main" val="362217708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169064" name="Picture 1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5779"/>
            <a:ext cx="6553200" cy="474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 with Status Flags: </a:t>
            </a:r>
            <a:r>
              <a:rPr lang="en-US" sz="4400" dirty="0">
                <a:solidFill>
                  <a:srgbClr val="0070C0"/>
                </a:solidFill>
                <a:latin typeface="+mj-lt"/>
              </a:rPr>
              <a:t>C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arry</a:t>
            </a: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43600" y="1045778"/>
            <a:ext cx="3200400" cy="46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Arial" charset="0"/>
              </a:rPr>
              <a:t>C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 = 1</a:t>
            </a:r>
            <a:r>
              <a:rPr lang="en-US" sz="2400" dirty="0">
                <a:latin typeface="+mj-lt"/>
                <a:cs typeface="Arial" charset="0"/>
              </a:rPr>
              <a:t> if:</a:t>
            </a:r>
          </a:p>
          <a:p>
            <a:pPr>
              <a:spcBef>
                <a:spcPct val="20000"/>
              </a:spcBef>
            </a:pPr>
            <a:r>
              <a:rPr lang="en-US" sz="2400" i="1" dirty="0" err="1">
                <a:latin typeface="+mj-lt"/>
                <a:cs typeface="Arial" charset="0"/>
              </a:rPr>
              <a:t>C</a:t>
            </a:r>
            <a:r>
              <a:rPr lang="en-US" sz="2400" i="1" baseline="-25000" dirty="0" err="1">
                <a:latin typeface="+mj-lt"/>
                <a:cs typeface="Arial" charset="0"/>
              </a:rPr>
              <a:t>out</a:t>
            </a:r>
            <a:r>
              <a:rPr lang="en-US" sz="2400" dirty="0">
                <a:latin typeface="+mj-lt"/>
                <a:cs typeface="Arial" charset="0"/>
              </a:rPr>
              <a:t> of Adder is 1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	</a:t>
            </a:r>
            <a:r>
              <a:rPr lang="en-US" sz="2400" b="1" dirty="0">
                <a:latin typeface="+mj-lt"/>
                <a:cs typeface="Arial" charset="0"/>
              </a:rPr>
              <a:t>AND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ALU is adding or subtracting (</a:t>
            </a:r>
            <a:r>
              <a:rPr lang="en-US" sz="2400" dirty="0" err="1">
                <a:latin typeface="+mj-lt"/>
                <a:cs typeface="Arial" charset="0"/>
              </a:rPr>
              <a:t>ALUControl</a:t>
            </a:r>
            <a:r>
              <a:rPr lang="en-US" sz="2400" dirty="0">
                <a:latin typeface="+mj-lt"/>
                <a:cs typeface="Arial" charset="0"/>
              </a:rPr>
              <a:t> is 00 or 01)</a:t>
            </a:r>
          </a:p>
        </p:txBody>
      </p:sp>
    </p:spTree>
    <p:extLst>
      <p:ext uri="{BB962C8B-B14F-4D97-AF65-F5344CB8AC3E}">
        <p14:creationId xmlns:p14="http://schemas.microsoft.com/office/powerpoint/2010/main" val="181989046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pic>
        <p:nvPicPr>
          <p:cNvPr id="169064" name="Picture 10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45779"/>
            <a:ext cx="6553200" cy="4745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 with Status Flags: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o</a:t>
            </a:r>
            <a:r>
              <a:rPr lang="en-US" sz="4400" dirty="0" err="1">
                <a:solidFill>
                  <a:srgbClr val="0070C0"/>
                </a:solidFill>
                <a:latin typeface="+mj-lt"/>
              </a:rPr>
              <a:t>V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erflow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43600" y="1045778"/>
            <a:ext cx="3200400" cy="46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Arial" charset="0"/>
              </a:rPr>
              <a:t>V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 = 1</a:t>
            </a:r>
            <a:r>
              <a:rPr lang="en-US" sz="2400" dirty="0">
                <a:latin typeface="+mj-lt"/>
                <a:cs typeface="Arial" charset="0"/>
              </a:rPr>
              <a:t> if: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The addition of 2 </a:t>
            </a:r>
            <a:r>
              <a:rPr lang="en-US" sz="2400" b="1" dirty="0">
                <a:latin typeface="+mj-lt"/>
                <a:cs typeface="Arial" charset="0"/>
              </a:rPr>
              <a:t>same-signed numbers </a:t>
            </a:r>
            <a:r>
              <a:rPr lang="en-US" sz="2400" dirty="0">
                <a:latin typeface="+mj-lt"/>
                <a:cs typeface="Arial" charset="0"/>
              </a:rPr>
              <a:t>produces a result with the </a:t>
            </a:r>
            <a:r>
              <a:rPr lang="en-US" sz="2400" b="1" dirty="0">
                <a:latin typeface="+mj-lt"/>
                <a:cs typeface="Arial" charset="0"/>
              </a:rPr>
              <a:t>opposite sign</a:t>
            </a:r>
          </a:p>
          <a:p>
            <a:pPr>
              <a:spcBef>
                <a:spcPct val="20000"/>
              </a:spcBef>
            </a:pPr>
            <a:endParaRPr lang="en-US" sz="2400" b="1" dirty="0"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4318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2308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2108200" y="914400"/>
          <a:ext cx="46736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50" name="VISIO" r:id="rId6" imgW="2510280" imgH="2660400" progId="Visio.Drawing.6">
                  <p:embed/>
                </p:oleObj>
              </mc:Choice>
              <mc:Fallback>
                <p:oleObj name="VISIO" r:id="rId6" imgW="2510280" imgH="2660400" progId="Visio.Drawing.6">
                  <p:embed/>
                  <p:pic>
                    <p:nvPicPr>
                      <p:cNvPr id="112230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8200" y="914400"/>
                        <a:ext cx="467360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2306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1-Bit Adders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25799" y="3452091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28108" y="3639127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228108" y="3858492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30417" y="4045528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40363" y="4532746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105727" y="4775201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814291" y="3442855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816600" y="3629891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816600" y="3849256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18909" y="4036292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16595" y="4287982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818904" y="4475018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818904" y="4694383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21213" y="4904509"/>
            <a:ext cx="595745" cy="18472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153886" y="5368637"/>
            <a:ext cx="1022932" cy="25399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086921" y="5532582"/>
            <a:ext cx="1459351" cy="2978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87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954624"/>
            <a:ext cx="3352800" cy="4836576"/>
            <a:chOff x="457200" y="914400"/>
            <a:chExt cx="3352800" cy="4836576"/>
          </a:xfrm>
        </p:grpSpPr>
        <p:pic>
          <p:nvPicPr>
            <p:cNvPr id="169064" name="Picture 10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7788"/>
            <a:stretch/>
          </p:blipFill>
          <p:spPr bwMode="auto">
            <a:xfrm>
              <a:off x="457200" y="914400"/>
              <a:ext cx="2819400" cy="483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819400" y="2971800"/>
              <a:ext cx="990600" cy="2743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4038601"/>
              <a:ext cx="990600" cy="1676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7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 with Status Flags: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o</a:t>
            </a:r>
            <a:r>
              <a:rPr lang="en-US" sz="4400" dirty="0" err="1">
                <a:solidFill>
                  <a:srgbClr val="0070C0"/>
                </a:solidFill>
                <a:latin typeface="+mj-lt"/>
              </a:rPr>
              <a:t>V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erflow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0400" y="1121979"/>
            <a:ext cx="5867400" cy="46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Arial" charset="0"/>
              </a:rPr>
              <a:t>V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 = 1</a:t>
            </a:r>
            <a:r>
              <a:rPr lang="en-US" sz="2400" dirty="0">
                <a:latin typeface="+mj-lt"/>
                <a:cs typeface="Arial" charset="0"/>
              </a:rPr>
              <a:t> if: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ALU is performing addition or subtraction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(</a:t>
            </a:r>
            <a:r>
              <a:rPr lang="en-US" sz="2400" i="1" dirty="0">
                <a:latin typeface="+mj-lt"/>
                <a:cs typeface="Arial" charset="0"/>
              </a:rPr>
              <a:t>ALUControl</a:t>
            </a:r>
            <a:r>
              <a:rPr lang="en-US" sz="2400" baseline="-25000" dirty="0">
                <a:latin typeface="+mj-lt"/>
                <a:cs typeface="Arial" charset="0"/>
              </a:rPr>
              <a:t>1</a:t>
            </a:r>
            <a:r>
              <a:rPr lang="en-US" sz="2400" dirty="0">
                <a:latin typeface="+mj-lt"/>
                <a:cs typeface="Arial" charset="0"/>
              </a:rPr>
              <a:t> = 0)</a:t>
            </a:r>
          </a:p>
        </p:txBody>
      </p:sp>
      <p:sp>
        <p:nvSpPr>
          <p:cNvPr id="4" name="Oval 3"/>
          <p:cNvSpPr/>
          <p:nvPr/>
        </p:nvSpPr>
        <p:spPr>
          <a:xfrm>
            <a:off x="1981200" y="1940976"/>
            <a:ext cx="1066800" cy="10308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438400" y="4018644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715714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954624"/>
            <a:ext cx="3352800" cy="4836576"/>
            <a:chOff x="457200" y="914400"/>
            <a:chExt cx="3352800" cy="4836576"/>
          </a:xfrm>
        </p:grpSpPr>
        <p:pic>
          <p:nvPicPr>
            <p:cNvPr id="169064" name="Picture 10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7788"/>
            <a:stretch/>
          </p:blipFill>
          <p:spPr bwMode="auto">
            <a:xfrm>
              <a:off x="457200" y="914400"/>
              <a:ext cx="2819400" cy="483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819400" y="2971800"/>
              <a:ext cx="990600" cy="2743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4038601"/>
              <a:ext cx="990600" cy="1676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7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 with Status Flags: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o</a:t>
            </a:r>
            <a:r>
              <a:rPr lang="en-US" sz="4400" dirty="0" err="1">
                <a:solidFill>
                  <a:srgbClr val="0070C0"/>
                </a:solidFill>
                <a:latin typeface="+mj-lt"/>
              </a:rPr>
              <a:t>V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erflow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0400" y="1121979"/>
            <a:ext cx="5867400" cy="46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Arial" charset="0"/>
              </a:rPr>
              <a:t>V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 = 1</a:t>
            </a:r>
            <a:r>
              <a:rPr lang="en-US" sz="2400" dirty="0">
                <a:latin typeface="+mj-lt"/>
                <a:cs typeface="Arial" charset="0"/>
              </a:rPr>
              <a:t> if: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ALU is performing addition or subtraction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(</a:t>
            </a:r>
            <a:r>
              <a:rPr lang="en-US" sz="2400" i="1" dirty="0">
                <a:latin typeface="+mj-lt"/>
                <a:cs typeface="Arial" charset="0"/>
              </a:rPr>
              <a:t>ALUControl</a:t>
            </a:r>
            <a:r>
              <a:rPr lang="en-US" sz="2400" baseline="-25000" dirty="0">
                <a:latin typeface="+mj-lt"/>
                <a:cs typeface="Arial" charset="0"/>
              </a:rPr>
              <a:t>1</a:t>
            </a:r>
            <a:r>
              <a:rPr lang="en-US" sz="2400" dirty="0">
                <a:latin typeface="+mj-lt"/>
                <a:cs typeface="Arial" charset="0"/>
              </a:rPr>
              <a:t> = 0)</a:t>
            </a:r>
          </a:p>
          <a:p>
            <a:pPr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AND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 and Sum have opposite signs</a:t>
            </a:r>
          </a:p>
        </p:txBody>
      </p:sp>
      <p:sp>
        <p:nvSpPr>
          <p:cNvPr id="9" name="Oval 8"/>
          <p:cNvSpPr/>
          <p:nvPr/>
        </p:nvSpPr>
        <p:spPr>
          <a:xfrm>
            <a:off x="1143000" y="2017176"/>
            <a:ext cx="1066800" cy="10308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4018644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98331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954624"/>
            <a:ext cx="3352800" cy="4836576"/>
            <a:chOff x="457200" y="914400"/>
            <a:chExt cx="3352800" cy="4836576"/>
          </a:xfrm>
        </p:grpSpPr>
        <p:pic>
          <p:nvPicPr>
            <p:cNvPr id="169064" name="Picture 10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7788"/>
            <a:stretch/>
          </p:blipFill>
          <p:spPr bwMode="auto">
            <a:xfrm>
              <a:off x="457200" y="914400"/>
              <a:ext cx="2819400" cy="483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819400" y="2971800"/>
              <a:ext cx="990600" cy="2743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4038601"/>
              <a:ext cx="990600" cy="1676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7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 with Status Flags: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o</a:t>
            </a:r>
            <a:r>
              <a:rPr lang="en-US" sz="4400" dirty="0" err="1">
                <a:solidFill>
                  <a:srgbClr val="0070C0"/>
                </a:solidFill>
                <a:latin typeface="+mj-lt"/>
              </a:rPr>
              <a:t>V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erflow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0400" y="1121979"/>
            <a:ext cx="5867400" cy="46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Arial" charset="0"/>
              </a:rPr>
              <a:t>V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 = 1</a:t>
            </a:r>
            <a:r>
              <a:rPr lang="en-US" sz="2400" dirty="0">
                <a:latin typeface="+mj-lt"/>
                <a:cs typeface="Arial" charset="0"/>
              </a:rPr>
              <a:t> if: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ALU is performing addition or subtraction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(</a:t>
            </a:r>
            <a:r>
              <a:rPr lang="en-US" sz="2400" i="1" dirty="0">
                <a:latin typeface="+mj-lt"/>
                <a:cs typeface="Arial" charset="0"/>
              </a:rPr>
              <a:t>ALUControl</a:t>
            </a:r>
            <a:r>
              <a:rPr lang="en-US" sz="2400" baseline="-25000" dirty="0">
                <a:latin typeface="+mj-lt"/>
                <a:cs typeface="Arial" charset="0"/>
              </a:rPr>
              <a:t>1</a:t>
            </a:r>
            <a:r>
              <a:rPr lang="en-US" sz="2400" dirty="0">
                <a:latin typeface="+mj-lt"/>
                <a:cs typeface="Arial" charset="0"/>
              </a:rPr>
              <a:t> = 0)</a:t>
            </a:r>
          </a:p>
          <a:p>
            <a:pPr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AND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 and Sum have opposite signs</a:t>
            </a:r>
          </a:p>
          <a:p>
            <a:pPr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AND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 and B have same signs upon addition </a:t>
            </a:r>
            <a:r>
              <a:rPr lang="en-US" sz="2400" b="1" dirty="0">
                <a:latin typeface="+mj-lt"/>
                <a:cs typeface="Arial" charset="0"/>
              </a:rPr>
              <a:t>OR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 and B have different signs upon subtraction</a:t>
            </a:r>
          </a:p>
          <a:p>
            <a:pPr>
              <a:spcBef>
                <a:spcPct val="20000"/>
              </a:spcBef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2017176"/>
            <a:ext cx="1066800" cy="10308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4018644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57935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8600" y="954624"/>
            <a:ext cx="3352800" cy="4836576"/>
            <a:chOff x="457200" y="914400"/>
            <a:chExt cx="3352800" cy="4836576"/>
          </a:xfrm>
        </p:grpSpPr>
        <p:pic>
          <p:nvPicPr>
            <p:cNvPr id="169064" name="Picture 104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57788"/>
            <a:stretch/>
          </p:blipFill>
          <p:spPr bwMode="auto">
            <a:xfrm>
              <a:off x="457200" y="914400"/>
              <a:ext cx="2819400" cy="4836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2819400" y="2971800"/>
              <a:ext cx="990600" cy="27431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4038601"/>
              <a:ext cx="990600" cy="1676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7779" name="Rectangle 3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85800" y="12192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ALU with Status Flags: 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o</a:t>
            </a:r>
            <a:r>
              <a:rPr lang="en-US" sz="4400" dirty="0" err="1">
                <a:solidFill>
                  <a:srgbClr val="0070C0"/>
                </a:solidFill>
                <a:latin typeface="+mj-lt"/>
              </a:rPr>
              <a:t>V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erflow</a:t>
            </a:r>
            <a:endParaRPr 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200400" y="1121979"/>
            <a:ext cx="5867400" cy="466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i="1" dirty="0">
                <a:solidFill>
                  <a:srgbClr val="0070C0"/>
                </a:solidFill>
                <a:latin typeface="+mj-lt"/>
                <a:cs typeface="Arial" charset="0"/>
              </a:rPr>
              <a:t>V</a:t>
            </a: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 = 1</a:t>
            </a:r>
            <a:r>
              <a:rPr lang="en-US" sz="2400" dirty="0">
                <a:latin typeface="+mj-lt"/>
                <a:cs typeface="Arial" charset="0"/>
              </a:rPr>
              <a:t> if: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ALU is performing addition or subtraction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(</a:t>
            </a:r>
            <a:r>
              <a:rPr lang="en-US" sz="2400" i="1" dirty="0">
                <a:latin typeface="+mj-lt"/>
                <a:cs typeface="Arial" charset="0"/>
              </a:rPr>
              <a:t>ALUControl</a:t>
            </a:r>
            <a:r>
              <a:rPr lang="en-US" sz="2400" baseline="-25000" dirty="0">
                <a:latin typeface="+mj-lt"/>
                <a:cs typeface="Arial" charset="0"/>
              </a:rPr>
              <a:t>1</a:t>
            </a:r>
            <a:r>
              <a:rPr lang="en-US" sz="2400" dirty="0">
                <a:latin typeface="+mj-lt"/>
                <a:cs typeface="Arial" charset="0"/>
              </a:rPr>
              <a:t> = 0)</a:t>
            </a:r>
          </a:p>
          <a:p>
            <a:pPr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AND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 and Sum have opposite signs</a:t>
            </a:r>
          </a:p>
          <a:p>
            <a:pPr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AND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 and B have same signs upon addition (</a:t>
            </a:r>
            <a:r>
              <a:rPr lang="en-US" sz="2400" i="1" dirty="0">
                <a:latin typeface="+mj-lt"/>
                <a:cs typeface="Arial" charset="0"/>
              </a:rPr>
              <a:t>ALUControl</a:t>
            </a:r>
            <a:r>
              <a:rPr lang="en-US" sz="2400" baseline="-25000" dirty="0">
                <a:latin typeface="+mj-lt"/>
                <a:cs typeface="Arial" charset="0"/>
              </a:rPr>
              <a:t>0</a:t>
            </a:r>
            <a:r>
              <a:rPr lang="en-US" sz="2400" dirty="0">
                <a:latin typeface="+mj-lt"/>
                <a:cs typeface="Arial" charset="0"/>
              </a:rPr>
              <a:t> = 0)                                           </a:t>
            </a:r>
            <a:r>
              <a:rPr lang="en-US" sz="2400" b="1" dirty="0">
                <a:cs typeface="Arial" charset="0"/>
              </a:rPr>
              <a:t>OR </a:t>
            </a:r>
            <a:endParaRPr lang="en-US" sz="2400" dirty="0">
              <a:latin typeface="+mj-lt"/>
              <a:cs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400" dirty="0">
                <a:latin typeface="+mj-lt"/>
                <a:cs typeface="Arial" charset="0"/>
              </a:rPr>
              <a:t>A and B have different signs upon subtraction</a:t>
            </a:r>
          </a:p>
          <a:p>
            <a:pPr>
              <a:spcBef>
                <a:spcPct val="20000"/>
              </a:spcBef>
            </a:pPr>
            <a:r>
              <a:rPr lang="en-US" sz="2400" dirty="0">
                <a:cs typeface="Arial" charset="0"/>
              </a:rPr>
              <a:t>(</a:t>
            </a:r>
            <a:r>
              <a:rPr lang="en-US" sz="2400" i="1" dirty="0">
                <a:cs typeface="Arial" charset="0"/>
              </a:rPr>
              <a:t>ALUControl</a:t>
            </a:r>
            <a:r>
              <a:rPr lang="en-US" sz="2400" baseline="-25000" dirty="0">
                <a:cs typeface="Arial" charset="0"/>
              </a:rPr>
              <a:t>0</a:t>
            </a:r>
            <a:r>
              <a:rPr lang="en-US" sz="2400" dirty="0">
                <a:cs typeface="Arial" charset="0"/>
              </a:rPr>
              <a:t> = 1)</a:t>
            </a: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85800" y="2017176"/>
            <a:ext cx="1066800" cy="10308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438400" y="4018644"/>
            <a:ext cx="22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0457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8532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5867400" y="3886200"/>
          <a:ext cx="2743200" cy="200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674" name="VISIO" r:id="rId7" imgW="1050120" imgH="802080" progId="Visio.Drawing.6">
                  <p:embed/>
                </p:oleObj>
              </mc:Choice>
              <mc:Fallback>
                <p:oleObj name="VISIO" r:id="rId7" imgW="1050120" imgH="802080" progId="Visio.Drawing.6">
                  <p:embed/>
                  <p:pic>
                    <p:nvPicPr>
                      <p:cNvPr id="918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886200"/>
                        <a:ext cx="2743200" cy="2005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8530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endParaRPr lang="en-US" sz="3200">
              <a:latin typeface="Times New Roman" pitchFamily="18" charset="0"/>
              <a:cs typeface="Arial" charset="0"/>
            </a:endParaRPr>
          </a:p>
        </p:txBody>
      </p:sp>
      <p:sp>
        <p:nvSpPr>
          <p:cNvPr id="918534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7200" y="10668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Types of carry propagate adders (CPAs):</a:t>
            </a:r>
          </a:p>
          <a:p>
            <a:pPr marL="742950" lvl="1" indent="-285750"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Ripple-carry 		(slow)</a:t>
            </a:r>
          </a:p>
          <a:p>
            <a:pPr marL="742950" lvl="1" indent="-285750"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Carry-</a:t>
            </a:r>
            <a:r>
              <a:rPr lang="en-US" sz="2600" dirty="0" err="1">
                <a:latin typeface="+mj-lt"/>
                <a:cs typeface="Arial" charset="0"/>
              </a:rPr>
              <a:t>lookahead</a:t>
            </a:r>
            <a:r>
              <a:rPr lang="en-US" sz="2600" dirty="0">
                <a:latin typeface="+mj-lt"/>
                <a:cs typeface="Arial" charset="0"/>
              </a:rPr>
              <a:t> 	(fast)</a:t>
            </a:r>
          </a:p>
          <a:p>
            <a:pPr marL="742950" lvl="1" indent="-285750">
              <a:buFontTx/>
              <a:buChar char="–"/>
            </a:pPr>
            <a:r>
              <a:rPr lang="en-US" sz="2600" dirty="0">
                <a:latin typeface="+mj-lt"/>
                <a:cs typeface="Arial" charset="0"/>
              </a:rPr>
              <a:t>Prefix 			(faster)</a:t>
            </a:r>
          </a:p>
          <a:p>
            <a:pPr marL="342900" indent="-342900">
              <a:buFontTx/>
              <a:buChar char="•"/>
            </a:pPr>
            <a:r>
              <a:rPr lang="en-US" sz="2600" dirty="0">
                <a:latin typeface="+mj-lt"/>
                <a:cs typeface="Arial" charset="0"/>
              </a:rPr>
              <a:t>Carry-</a:t>
            </a:r>
            <a:r>
              <a:rPr lang="en-US" sz="2600" dirty="0" err="1">
                <a:latin typeface="+mj-lt"/>
                <a:cs typeface="Arial" charset="0"/>
              </a:rPr>
              <a:t>lookahead</a:t>
            </a:r>
            <a:r>
              <a:rPr lang="en-US" sz="2600" dirty="0">
                <a:latin typeface="+mj-lt"/>
                <a:cs typeface="Arial" charset="0"/>
              </a:rPr>
              <a:t> and prefix adders faster for large adders but require more hardware              </a:t>
            </a:r>
          </a:p>
          <a:p>
            <a:r>
              <a:rPr lang="en-US" sz="2600" b="1" dirty="0">
                <a:solidFill>
                  <a:srgbClr val="0070C0"/>
                </a:solidFill>
                <a:latin typeface="+mj-lt"/>
                <a:cs typeface="Arial" charset="0"/>
              </a:rPr>
              <a:t>						          Symbol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+mj-lt"/>
              </a:rPr>
              <a:t>Multibit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Adders (CPAs)</a:t>
            </a:r>
          </a:p>
        </p:txBody>
      </p:sp>
    </p:spTree>
    <p:extLst>
      <p:ext uri="{BB962C8B-B14F-4D97-AF65-F5344CB8AC3E}">
        <p14:creationId xmlns:p14="http://schemas.microsoft.com/office/powerpoint/2010/main" val="1035238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9556" name="Object 4"/>
          <p:cNvGraphicFramePr>
            <a:graphicFrameLocks noGrp="1" noChangeAspect="1"/>
          </p:cNvGraphicFramePr>
          <p:nvPr>
            <p:ph sz="half" idx="4294967295"/>
            <p:custDataLst>
              <p:tags r:id="rId2"/>
            </p:custDataLst>
            <p:extLst/>
          </p:nvPr>
        </p:nvGraphicFramePr>
        <p:xfrm>
          <a:off x="838200" y="3429000"/>
          <a:ext cx="8153400" cy="177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698" name="VISIO" r:id="rId6" imgW="3135960" imgH="684360" progId="Visio.Drawing.6">
                  <p:embed/>
                </p:oleObj>
              </mc:Choice>
              <mc:Fallback>
                <p:oleObj name="VISIO" r:id="rId6" imgW="3135960" imgH="684360" progId="Visio.Drawing.6">
                  <p:embed/>
                  <p:pic>
                    <p:nvPicPr>
                      <p:cNvPr id="91955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9000"/>
                        <a:ext cx="8153400" cy="177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9554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14400" y="1134208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Chain 1-bit adders together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Carry ripples through entire chain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+mj-lt"/>
                <a:cs typeface="Arial" charset="0"/>
              </a:rPr>
              <a:t>Disadvantage: </a:t>
            </a:r>
            <a:r>
              <a:rPr lang="en-US" sz="3200" b="1" dirty="0">
                <a:solidFill>
                  <a:srgbClr val="0070C0"/>
                </a:solidFill>
                <a:latin typeface="+mj-lt"/>
                <a:cs typeface="Arial" charset="0"/>
              </a:rPr>
              <a:t>slow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Ripple-Carry Adder</a:t>
            </a:r>
          </a:p>
        </p:txBody>
      </p:sp>
    </p:spTree>
    <p:extLst>
      <p:ext uri="{BB962C8B-B14F-4D97-AF65-F5344CB8AC3E}">
        <p14:creationId xmlns:p14="http://schemas.microsoft.com/office/powerpoint/2010/main" val="84968281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78877" y="1143000"/>
            <a:ext cx="8077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endParaRPr lang="en-US" sz="2400" i="1" dirty="0"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3800" b="1" i="1" dirty="0">
                <a:solidFill>
                  <a:schemeClr val="accent1"/>
                </a:solidFill>
                <a:latin typeface="Times New Roman" pitchFamily="18" charset="0"/>
                <a:cs typeface="Arial" charset="0"/>
              </a:rPr>
              <a:t>			</a:t>
            </a:r>
            <a:r>
              <a:rPr lang="en-US" sz="3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3800" b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ripple</a:t>
            </a:r>
            <a:r>
              <a:rPr lang="en-US" sz="38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8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Nt</a:t>
            </a:r>
            <a:r>
              <a:rPr lang="en-US" sz="38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FA</a:t>
            </a:r>
            <a:endParaRPr lang="en-US" sz="3800" b="1" i="1" baseline="-25000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en-US" sz="2400" i="1" baseline="-25000" dirty="0">
                <a:latin typeface="Times New Roman" pitchFamily="18" charset="0"/>
                <a:cs typeface="Arial" charset="0"/>
              </a:rPr>
              <a:t>		</a:t>
            </a:r>
          </a:p>
          <a:p>
            <a:pPr marL="342900" indent="-342900">
              <a:spcBef>
                <a:spcPct val="20000"/>
              </a:spcBef>
            </a:pPr>
            <a:r>
              <a:rPr lang="en-US" sz="2400" i="1" baseline="-25000" dirty="0">
                <a:latin typeface="Times New Roman" pitchFamily="18" charset="0"/>
                <a:cs typeface="Arial" charset="0"/>
              </a:rPr>
              <a:t>	</a:t>
            </a:r>
            <a:r>
              <a:rPr lang="en-US" sz="2400" i="1" baseline="-25000" dirty="0">
                <a:latin typeface="+mj-lt"/>
                <a:cs typeface="Arial" charset="0"/>
              </a:rPr>
              <a:t>    </a:t>
            </a:r>
            <a:r>
              <a:rPr lang="en-US" sz="2400" dirty="0">
                <a:latin typeface="+mj-lt"/>
                <a:cs typeface="Arial" charset="0"/>
              </a:rPr>
              <a:t>where </a:t>
            </a:r>
            <a:r>
              <a:rPr lang="en-US" sz="2400" i="1" dirty="0" err="1">
                <a:latin typeface="+mj-lt"/>
                <a:cs typeface="Arial" charset="0"/>
              </a:rPr>
              <a:t>t</a:t>
            </a:r>
            <a:r>
              <a:rPr lang="en-US" sz="2400" i="1" baseline="-25000" dirty="0" err="1">
                <a:latin typeface="+mj-lt"/>
                <a:cs typeface="Arial" charset="0"/>
              </a:rPr>
              <a:t>FA</a:t>
            </a:r>
            <a:r>
              <a:rPr lang="en-US" sz="2400" dirty="0">
                <a:latin typeface="+mj-lt"/>
                <a:cs typeface="Arial" charset="0"/>
              </a:rPr>
              <a:t> is the delay of a 1-bit full adder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Ripple-Carry Adder Delay</a:t>
            </a:r>
          </a:p>
        </p:txBody>
      </p:sp>
    </p:spTree>
    <p:extLst>
      <p:ext uri="{BB962C8B-B14F-4D97-AF65-F5344CB8AC3E}">
        <p14:creationId xmlns:p14="http://schemas.microsoft.com/office/powerpoint/2010/main" val="224613283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990600"/>
            <a:ext cx="8763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400" b="1" dirty="0">
                <a:latin typeface="+mj-lt"/>
                <a:cs typeface="Arial" charset="0"/>
              </a:rPr>
              <a:t>Compute </a:t>
            </a:r>
            <a:r>
              <a:rPr lang="en-US" sz="2400" b="1" i="1" dirty="0" err="1">
                <a:latin typeface="+mj-lt"/>
                <a:cs typeface="Arial" charset="0"/>
              </a:rPr>
              <a:t>C</a:t>
            </a:r>
            <a:r>
              <a:rPr lang="en-US" sz="2400" b="1" baseline="-25000" dirty="0" err="1">
                <a:latin typeface="+mj-lt"/>
                <a:cs typeface="Arial" charset="0"/>
              </a:rPr>
              <a:t>out</a:t>
            </a:r>
            <a:r>
              <a:rPr lang="en-US" sz="2400" b="1" dirty="0">
                <a:latin typeface="+mj-lt"/>
                <a:cs typeface="Arial" charset="0"/>
              </a:rPr>
              <a:t> for </a:t>
            </a:r>
            <a:r>
              <a:rPr lang="en-US" sz="2400" b="1" i="1" dirty="0">
                <a:latin typeface="+mj-lt"/>
                <a:cs typeface="Arial" charset="0"/>
              </a:rPr>
              <a:t>k</a:t>
            </a:r>
            <a:r>
              <a:rPr lang="en-US" sz="2400" b="1" dirty="0">
                <a:latin typeface="+mj-lt"/>
                <a:cs typeface="Arial" charset="0"/>
              </a:rPr>
              <a:t>-bit blocks using </a:t>
            </a:r>
            <a:r>
              <a:rPr lang="en-US" sz="2400" b="1" i="1" dirty="0">
                <a:latin typeface="+mj-lt"/>
                <a:cs typeface="Arial" charset="0"/>
              </a:rPr>
              <a:t>generate</a:t>
            </a:r>
            <a:r>
              <a:rPr lang="en-US" sz="2400" b="1" dirty="0">
                <a:latin typeface="+mj-lt"/>
                <a:cs typeface="Arial" charset="0"/>
              </a:rPr>
              <a:t> and </a:t>
            </a:r>
            <a:r>
              <a:rPr lang="en-US" sz="2400" b="1" i="1" dirty="0">
                <a:latin typeface="+mj-lt"/>
                <a:cs typeface="Arial" charset="0"/>
              </a:rPr>
              <a:t>propagate </a:t>
            </a:r>
            <a:r>
              <a:rPr lang="en-US" sz="2400" b="1" dirty="0">
                <a:latin typeface="+mj-lt"/>
                <a:cs typeface="Arial" charset="0"/>
              </a:rPr>
              <a:t>signals</a:t>
            </a:r>
          </a:p>
          <a:p>
            <a:pPr>
              <a:spcBef>
                <a:spcPct val="20000"/>
              </a:spcBef>
            </a:pPr>
            <a:r>
              <a:rPr lang="en-US" sz="2400" b="1" dirty="0">
                <a:solidFill>
                  <a:srgbClr val="0070C0"/>
                </a:solidFill>
                <a:latin typeface="+mj-lt"/>
                <a:cs typeface="Arial" charset="0"/>
              </a:rPr>
              <a:t>      Some definitions: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Column </a:t>
            </a:r>
            <a:r>
              <a:rPr lang="en-US" sz="2000" i="1" dirty="0" err="1">
                <a:latin typeface="+mj-lt"/>
                <a:cs typeface="Arial" charset="0"/>
              </a:rPr>
              <a:t>i</a:t>
            </a:r>
            <a:r>
              <a:rPr lang="en-US" sz="2000" dirty="0">
                <a:latin typeface="+mj-lt"/>
                <a:cs typeface="Arial" charset="0"/>
              </a:rPr>
              <a:t> produces a carry out by either </a:t>
            </a:r>
            <a:r>
              <a:rPr lang="en-US" sz="2000" b="1" i="1" dirty="0">
                <a:latin typeface="+mj-lt"/>
                <a:cs typeface="Arial" charset="0"/>
              </a:rPr>
              <a:t>generating</a:t>
            </a:r>
            <a:r>
              <a:rPr lang="en-US" sz="2000" dirty="0">
                <a:latin typeface="+mj-lt"/>
                <a:cs typeface="Arial" charset="0"/>
              </a:rPr>
              <a:t> a carry out or </a:t>
            </a:r>
            <a:r>
              <a:rPr lang="en-US" sz="2000" b="1" i="1" dirty="0">
                <a:latin typeface="+mj-lt"/>
                <a:cs typeface="Arial" charset="0"/>
              </a:rPr>
              <a:t>propagating</a:t>
            </a:r>
            <a:r>
              <a:rPr lang="en-US" sz="2000" dirty="0">
                <a:latin typeface="+mj-lt"/>
                <a:cs typeface="Arial" charset="0"/>
              </a:rPr>
              <a:t> a carry in to the carry out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>
                <a:latin typeface="+mj-lt"/>
                <a:cs typeface="Arial" charset="0"/>
              </a:rPr>
              <a:t>Generate (</a:t>
            </a:r>
            <a:r>
              <a:rPr lang="en-US" sz="2000" i="1" dirty="0" err="1">
                <a:latin typeface="+mj-lt"/>
                <a:cs typeface="Arial" charset="0"/>
              </a:rPr>
              <a:t>G</a:t>
            </a:r>
            <a:r>
              <a:rPr lang="en-US" sz="2000" i="1" baseline="-25000" dirty="0" err="1">
                <a:latin typeface="+mj-lt"/>
                <a:cs typeface="Arial" charset="0"/>
              </a:rPr>
              <a:t>i</a:t>
            </a:r>
            <a:r>
              <a:rPr lang="en-US" sz="2000" dirty="0">
                <a:latin typeface="+mj-lt"/>
                <a:cs typeface="Arial" charset="0"/>
              </a:rPr>
              <a:t>) and propagate (</a:t>
            </a:r>
            <a:r>
              <a:rPr lang="en-US" sz="2000" i="1" dirty="0">
                <a:latin typeface="+mj-lt"/>
                <a:cs typeface="Arial" charset="0"/>
              </a:rPr>
              <a:t>P</a:t>
            </a:r>
            <a:r>
              <a:rPr lang="en-US" sz="2000" i="1" baseline="-25000" dirty="0">
                <a:latin typeface="+mj-lt"/>
                <a:cs typeface="Arial" charset="0"/>
              </a:rPr>
              <a:t>i</a:t>
            </a:r>
            <a:r>
              <a:rPr lang="en-US" sz="2000" dirty="0">
                <a:latin typeface="+mj-lt"/>
                <a:cs typeface="Arial" charset="0"/>
              </a:rPr>
              <a:t>) signals for each column: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b="1" dirty="0">
                <a:latin typeface="+mj-lt"/>
                <a:cs typeface="Arial" charset="0"/>
              </a:rPr>
              <a:t>Generate: </a:t>
            </a:r>
            <a:r>
              <a:rPr lang="en-US" sz="1800" dirty="0">
                <a:latin typeface="+mj-lt"/>
                <a:cs typeface="Arial" charset="0"/>
              </a:rPr>
              <a:t>Column </a:t>
            </a:r>
            <a:r>
              <a:rPr lang="en-US" sz="1800" i="1" dirty="0" err="1">
                <a:latin typeface="+mj-lt"/>
                <a:cs typeface="Arial" charset="0"/>
              </a:rPr>
              <a:t>i</a:t>
            </a:r>
            <a:r>
              <a:rPr lang="en-US" sz="1800" dirty="0">
                <a:latin typeface="+mj-lt"/>
                <a:cs typeface="Arial" charset="0"/>
              </a:rPr>
              <a:t> will generate a carry out if </a:t>
            </a:r>
            <a:r>
              <a:rPr lang="en-US" sz="1800" i="1" dirty="0">
                <a:latin typeface="+mj-lt"/>
                <a:cs typeface="Arial" charset="0"/>
              </a:rPr>
              <a:t>A</a:t>
            </a:r>
            <a:r>
              <a:rPr lang="en-US" sz="1800" i="1" baseline="-25000" dirty="0">
                <a:latin typeface="+mj-lt"/>
                <a:cs typeface="Arial" charset="0"/>
              </a:rPr>
              <a:t>i</a:t>
            </a:r>
            <a:r>
              <a:rPr lang="en-US" sz="1800" dirty="0">
                <a:latin typeface="+mj-lt"/>
                <a:cs typeface="Arial" charset="0"/>
              </a:rPr>
              <a:t> </a:t>
            </a:r>
            <a:r>
              <a:rPr lang="en-US" sz="1800" b="1" dirty="0">
                <a:latin typeface="+mj-lt"/>
                <a:cs typeface="Arial" charset="0"/>
              </a:rPr>
              <a:t>and</a:t>
            </a:r>
            <a:r>
              <a:rPr lang="en-US" sz="1800" dirty="0">
                <a:latin typeface="+mj-lt"/>
                <a:cs typeface="Arial" charset="0"/>
              </a:rPr>
              <a:t> </a:t>
            </a:r>
            <a:r>
              <a:rPr lang="en-US" sz="1800" i="1" dirty="0">
                <a:latin typeface="+mj-lt"/>
                <a:cs typeface="Arial" charset="0"/>
              </a:rPr>
              <a:t>B</a:t>
            </a:r>
            <a:r>
              <a:rPr lang="en-US" sz="1800" i="1" baseline="-25000" dirty="0">
                <a:latin typeface="+mj-lt"/>
                <a:cs typeface="Arial" charset="0"/>
              </a:rPr>
              <a:t>i</a:t>
            </a:r>
            <a:r>
              <a:rPr lang="en-US" sz="1800" dirty="0">
                <a:latin typeface="+mj-lt"/>
                <a:cs typeface="Arial" charset="0"/>
              </a:rPr>
              <a:t> are both 1.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i="1" dirty="0">
                <a:latin typeface="Times New Roman" pitchFamily="18" charset="0"/>
                <a:cs typeface="Arial" charset="0"/>
              </a:rPr>
              <a:t>			</a:t>
            </a:r>
            <a:r>
              <a:rPr lang="en-US" sz="3000" i="1" dirty="0">
                <a:latin typeface="Times New Roman" pitchFamily="18" charset="0"/>
                <a:cs typeface="Arial" charset="0"/>
              </a:rPr>
              <a:t>	</a:t>
            </a:r>
            <a:r>
              <a:rPr lang="en-US" sz="30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30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b="1" dirty="0">
                <a:latin typeface="+mj-lt"/>
                <a:cs typeface="Arial" charset="0"/>
              </a:rPr>
              <a:t>Propagate: </a:t>
            </a:r>
            <a:r>
              <a:rPr lang="en-US" sz="1800" dirty="0">
                <a:latin typeface="+mj-lt"/>
                <a:cs typeface="Arial" charset="0"/>
              </a:rPr>
              <a:t>Column </a:t>
            </a:r>
            <a:r>
              <a:rPr lang="en-US" sz="1800" i="1" dirty="0" err="1">
                <a:latin typeface="+mj-lt"/>
                <a:cs typeface="Arial" charset="0"/>
              </a:rPr>
              <a:t>i</a:t>
            </a:r>
            <a:r>
              <a:rPr lang="en-US" sz="1800" dirty="0">
                <a:latin typeface="+mj-lt"/>
                <a:cs typeface="Arial" charset="0"/>
              </a:rPr>
              <a:t> will propagate a carry in to the carry out if </a:t>
            </a:r>
            <a:r>
              <a:rPr lang="en-US" sz="1800" i="1" dirty="0">
                <a:latin typeface="+mj-lt"/>
                <a:cs typeface="Arial" charset="0"/>
              </a:rPr>
              <a:t>A</a:t>
            </a:r>
            <a:r>
              <a:rPr lang="en-US" sz="1800" i="1" baseline="-25000" dirty="0">
                <a:latin typeface="+mj-lt"/>
                <a:cs typeface="Arial" charset="0"/>
              </a:rPr>
              <a:t>i</a:t>
            </a:r>
            <a:r>
              <a:rPr lang="en-US" sz="1800" dirty="0">
                <a:latin typeface="+mj-lt"/>
                <a:cs typeface="Arial" charset="0"/>
              </a:rPr>
              <a:t> </a:t>
            </a:r>
            <a:r>
              <a:rPr lang="en-US" sz="1800" b="1" dirty="0">
                <a:latin typeface="+mj-lt"/>
                <a:cs typeface="Arial" charset="0"/>
              </a:rPr>
              <a:t>or</a:t>
            </a:r>
            <a:r>
              <a:rPr lang="en-US" sz="1800" dirty="0">
                <a:latin typeface="+mj-lt"/>
                <a:cs typeface="Arial" charset="0"/>
              </a:rPr>
              <a:t> </a:t>
            </a:r>
            <a:r>
              <a:rPr lang="en-US" sz="1800" i="1" dirty="0">
                <a:latin typeface="+mj-lt"/>
                <a:cs typeface="Arial" charset="0"/>
              </a:rPr>
              <a:t>B</a:t>
            </a:r>
            <a:r>
              <a:rPr lang="en-US" sz="1800" i="1" baseline="-25000" dirty="0">
                <a:latin typeface="+mj-lt"/>
                <a:cs typeface="Arial" charset="0"/>
              </a:rPr>
              <a:t>i</a:t>
            </a:r>
            <a:r>
              <a:rPr lang="en-US" sz="1800" dirty="0">
                <a:latin typeface="+mj-lt"/>
                <a:cs typeface="Arial" charset="0"/>
              </a:rPr>
              <a:t> is 1.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2000" i="1" dirty="0">
                <a:latin typeface="Times New Roman" pitchFamily="18" charset="0"/>
                <a:cs typeface="Arial" charset="0"/>
              </a:rPr>
              <a:t>			</a:t>
            </a:r>
            <a:r>
              <a:rPr lang="en-US" sz="3200" b="1" i="1" dirty="0">
                <a:latin typeface="Times New Roman" pitchFamily="18" charset="0"/>
                <a:cs typeface="Arial" charset="0"/>
              </a:rPr>
              <a:t>	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P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 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1800" b="1" dirty="0">
                <a:latin typeface="+mj-lt"/>
                <a:cs typeface="Arial" charset="0"/>
              </a:rPr>
              <a:t>Carry out:</a:t>
            </a:r>
            <a:r>
              <a:rPr lang="en-US" sz="1800" dirty="0">
                <a:latin typeface="+mj-lt"/>
                <a:cs typeface="Arial" charset="0"/>
              </a:rPr>
              <a:t> The carry out of column </a:t>
            </a:r>
            <a:r>
              <a:rPr lang="en-US" sz="1800" i="1" dirty="0" err="1">
                <a:latin typeface="+mj-lt"/>
                <a:cs typeface="Arial" charset="0"/>
              </a:rPr>
              <a:t>i</a:t>
            </a:r>
            <a:r>
              <a:rPr lang="en-US" sz="1800" dirty="0">
                <a:latin typeface="+mj-lt"/>
                <a:cs typeface="Arial" charset="0"/>
              </a:rPr>
              <a:t> (</a:t>
            </a:r>
            <a:r>
              <a:rPr lang="en-US" sz="1800" i="1" dirty="0">
                <a:latin typeface="+mj-lt"/>
                <a:cs typeface="Arial" charset="0"/>
              </a:rPr>
              <a:t>C</a:t>
            </a:r>
            <a:r>
              <a:rPr lang="en-US" sz="1800" i="1" baseline="-25000" dirty="0">
                <a:latin typeface="+mj-lt"/>
                <a:cs typeface="Arial" charset="0"/>
              </a:rPr>
              <a:t>i</a:t>
            </a:r>
            <a:r>
              <a:rPr lang="en-US" sz="1800" dirty="0">
                <a:latin typeface="+mj-lt"/>
                <a:cs typeface="Arial" charset="0"/>
              </a:rPr>
              <a:t>) is: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3200" b="1" i="1" dirty="0">
                <a:latin typeface="Times New Roman" pitchFamily="18" charset="0"/>
                <a:cs typeface="Arial" charset="0"/>
              </a:rPr>
              <a:t>	</a:t>
            </a:r>
            <a:r>
              <a:rPr lang="en-US" sz="32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   </a:t>
            </a:r>
            <a:r>
              <a:rPr lang="en-US" sz="30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30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=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(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A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 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+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B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)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i-1 </a:t>
            </a:r>
            <a:r>
              <a:rPr lang="en-US" sz="3000" b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= </a:t>
            </a:r>
            <a:r>
              <a:rPr lang="en-US" sz="3000" b="1" i="1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G</a:t>
            </a:r>
            <a:r>
              <a:rPr lang="en-US" sz="3000" b="1" i="1" baseline="-25000" dirty="0" err="1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 + P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 </a:t>
            </a:r>
            <a:r>
              <a:rPr lang="en-US" sz="3000" b="1" i="1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C</a:t>
            </a:r>
            <a:r>
              <a:rPr lang="en-US" sz="3000" b="1" i="1" baseline="-25000" dirty="0">
                <a:solidFill>
                  <a:srgbClr val="0070C0"/>
                </a:solidFill>
                <a:latin typeface="Times New Roman" pitchFamily="18" charset="0"/>
                <a:cs typeface="Arial" charset="0"/>
              </a:rPr>
              <a:t>i-1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Carry-</a:t>
            </a:r>
            <a:r>
              <a:rPr lang="en-US" sz="4400" dirty="0" err="1">
                <a:solidFill>
                  <a:schemeClr val="bg1"/>
                </a:solidFill>
                <a:latin typeface="+mj-lt"/>
              </a:rPr>
              <a:t>Lookahead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Adder</a:t>
            </a:r>
          </a:p>
        </p:txBody>
      </p:sp>
      <p:sp>
        <p:nvSpPr>
          <p:cNvPr id="4" name="Rectangle 3"/>
          <p:cNvSpPr/>
          <p:nvPr/>
        </p:nvSpPr>
        <p:spPr>
          <a:xfrm>
            <a:off x="3791525" y="3325091"/>
            <a:ext cx="1022932" cy="438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70742" y="4262582"/>
            <a:ext cx="1147621" cy="438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79779" y="5234709"/>
            <a:ext cx="5255494" cy="43872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63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818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990600"/>
            <a:ext cx="8763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3200" dirty="0">
                <a:latin typeface="+mj-lt"/>
                <a:cs typeface="Arial" charset="0"/>
              </a:rPr>
              <a:t>Now use column Propagate and Generate signals to compute </a:t>
            </a:r>
            <a:r>
              <a:rPr lang="en-US" sz="3200" b="1" i="1" dirty="0">
                <a:latin typeface="+mj-lt"/>
                <a:cs typeface="Arial" charset="0"/>
              </a:rPr>
              <a:t>Block Propagate</a:t>
            </a:r>
            <a:r>
              <a:rPr lang="en-US" sz="3200" dirty="0">
                <a:latin typeface="+mj-lt"/>
                <a:cs typeface="Arial" charset="0"/>
              </a:rPr>
              <a:t> and </a:t>
            </a:r>
            <a:r>
              <a:rPr lang="en-US" sz="3200" b="1" i="1" dirty="0">
                <a:latin typeface="+mj-lt"/>
                <a:cs typeface="Arial" charset="0"/>
              </a:rPr>
              <a:t>Generate</a:t>
            </a:r>
            <a:r>
              <a:rPr lang="en-US" sz="3200" i="1" dirty="0">
                <a:latin typeface="+mj-lt"/>
                <a:cs typeface="Arial" charset="0"/>
              </a:rPr>
              <a:t> </a:t>
            </a:r>
            <a:r>
              <a:rPr lang="en-US" sz="3200" dirty="0">
                <a:latin typeface="+mj-lt"/>
                <a:cs typeface="Arial" charset="0"/>
              </a:rPr>
              <a:t>signals for k-bit blocks, i.e.: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+mj-lt"/>
                <a:cs typeface="Arial" charset="0"/>
              </a:rPr>
              <a:t>Compute if a k-bit group will </a:t>
            </a:r>
            <a:r>
              <a:rPr lang="en-US" sz="2400" b="1" dirty="0">
                <a:latin typeface="+mj-lt"/>
                <a:cs typeface="Arial" charset="0"/>
              </a:rPr>
              <a:t>propagate</a:t>
            </a:r>
            <a:r>
              <a:rPr lang="en-US" sz="2400" dirty="0">
                <a:latin typeface="+mj-lt"/>
                <a:cs typeface="Arial" charset="0"/>
              </a:rPr>
              <a:t> a carry in (to the block) to the carry out (of the block)</a:t>
            </a:r>
          </a:p>
          <a:p>
            <a:pPr marL="800100" lvl="1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2400" dirty="0">
                <a:latin typeface="+mj-lt"/>
                <a:cs typeface="Arial" charset="0"/>
              </a:rPr>
              <a:t>Compute if a k-bit group will </a:t>
            </a:r>
            <a:r>
              <a:rPr lang="en-US" sz="2400" b="1" dirty="0">
                <a:latin typeface="+mj-lt"/>
                <a:cs typeface="Arial" charset="0"/>
              </a:rPr>
              <a:t>generate</a:t>
            </a:r>
            <a:r>
              <a:rPr lang="en-US" sz="2400" dirty="0">
                <a:latin typeface="+mj-lt"/>
                <a:cs typeface="Arial" charset="0"/>
              </a:rPr>
              <a:t> a carry out (of the block)</a:t>
            </a:r>
            <a:endParaRPr lang="en-US" sz="3000" dirty="0">
              <a:latin typeface="Times New Roman" pitchFamily="18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+mj-lt"/>
              </a:rPr>
              <a:t>Block Propagate and Generate</a:t>
            </a:r>
          </a:p>
        </p:txBody>
      </p:sp>
    </p:spTree>
    <p:extLst>
      <p:ext uri="{BB962C8B-B14F-4D97-AF65-F5344CB8AC3E}">
        <p14:creationId xmlns:p14="http://schemas.microsoft.com/office/powerpoint/2010/main" val="257341803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17834</TotalTime>
  <Words>1848</Words>
  <Application>Microsoft Macintosh PowerPoint</Application>
  <PresentationFormat>On-screen Show (4:3)</PresentationFormat>
  <Paragraphs>996</Paragraphs>
  <Slides>43</Slides>
  <Notes>43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ＭＳ Ｐゴシック</vt:lpstr>
      <vt:lpstr>Arial</vt:lpstr>
      <vt:lpstr>Arial Black</vt:lpstr>
      <vt:lpstr>Calibri</vt:lpstr>
      <vt:lpstr>Symbol</vt:lpstr>
      <vt:lpstr>Times New Roman</vt:lpstr>
      <vt:lpstr>Office Theme</vt:lpstr>
      <vt:lpstr>VISIO</vt:lpstr>
      <vt:lpstr>Lecture 8:  Arithmetic Circuits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Harvey Mudd College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sharris</dc:creator>
  <cp:lastModifiedBy>Microsoft Office User</cp:lastModifiedBy>
  <cp:revision>161</cp:revision>
  <cp:lastPrinted>2018-01-16T16:40:17Z</cp:lastPrinted>
  <dcterms:created xsi:type="dcterms:W3CDTF">2012-08-07T04:56:47Z</dcterms:created>
  <dcterms:modified xsi:type="dcterms:W3CDTF">2019-09-16T14:38:33Z</dcterms:modified>
</cp:coreProperties>
</file>