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notesSlides/notesSlide25.xml" ContentType="application/vnd.openxmlformats-officedocument.presentationml.notesSlide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84" r:id="rId2"/>
    <p:sldId id="385" r:id="rId3"/>
    <p:sldId id="386" r:id="rId4"/>
    <p:sldId id="394" r:id="rId5"/>
    <p:sldId id="395" r:id="rId6"/>
    <p:sldId id="387" r:id="rId7"/>
    <p:sldId id="396" r:id="rId8"/>
    <p:sldId id="397" r:id="rId9"/>
    <p:sldId id="388" r:id="rId10"/>
    <p:sldId id="399" r:id="rId11"/>
    <p:sldId id="400" r:id="rId12"/>
    <p:sldId id="410" r:id="rId13"/>
    <p:sldId id="389" r:id="rId14"/>
    <p:sldId id="401" r:id="rId15"/>
    <p:sldId id="390" r:id="rId16"/>
    <p:sldId id="402" r:id="rId17"/>
    <p:sldId id="403" r:id="rId18"/>
    <p:sldId id="391" r:id="rId19"/>
    <p:sldId id="404" r:id="rId20"/>
    <p:sldId id="392" r:id="rId21"/>
    <p:sldId id="393" r:id="rId22"/>
    <p:sldId id="405" r:id="rId23"/>
    <p:sldId id="406" r:id="rId24"/>
    <p:sldId id="407" r:id="rId25"/>
    <p:sldId id="408" r:id="rId26"/>
    <p:sldId id="409" r:id="rId2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76" autoAdjust="0"/>
    <p:restoredTop sz="90909" autoAdjust="0"/>
  </p:normalViewPr>
  <p:slideViewPr>
    <p:cSldViewPr>
      <p:cViewPr>
        <p:scale>
          <a:sx n="100" d="100"/>
          <a:sy n="100" d="100"/>
        </p:scale>
        <p:origin x="216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58DC7-2DB0-F743-B206-666BD2CB356D}" type="datetimeFigureOut">
              <a:rPr lang="en-US" smtClean="0"/>
              <a:t>10/9/19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B4F19-52D0-CA4D-A6ED-ADA89533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36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10/9/19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D2E1503E-EACF-3142-AD1F-7CBD8573E1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DB4F368-4724-3841-AF0B-812A139452A8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F3080A3-914E-214E-94F9-BAD243FFF5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65B9C15-9878-DC40-B9B9-8BA996DE7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2145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54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79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48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98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62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51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29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642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14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62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1799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62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327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018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127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589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98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17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40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82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48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27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23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03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Chapter 1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>
                <a:solidFill>
                  <a:schemeClr val="bg1"/>
                </a:solidFill>
              </a:rPr>
              <a:t>Lecture 0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12C447-90FA-420C-B74C-1A635C444937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E7ED6BBA-2425-4A43-B586-383F2BB07C4C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DCC2DC-EBCD-44EE-92DB-9C06DDE632FD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1-&lt;</a:t>
            </a:r>
            <a:fld id="{B4FEF99E-A19F-4A0B-A62E-3729EECDD90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0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9F7ADD3E-E1D6-46D5-BCAD-B4AEBA813F75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6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E0959C-64E3-5747-B117-D63FEC92B5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85800" y="6248400"/>
            <a:ext cx="777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230745-C281-EA47-9BE8-AF4FC50421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1BE0502-0B5A-424E-B7C7-93BA69F8CCD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5E0733-E7CE-8A4B-993C-38564D01BA3B}"/>
              </a:ext>
            </a:extLst>
          </p:cNvPr>
          <p:cNvSpPr/>
          <p:nvPr userDrawn="1"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4763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10/9/19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20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5.wmf"/><Relationship Id="rId5" Type="http://schemas.openxmlformats.org/officeDocument/2006/relationships/tags" Target="../tags/tag22.xml"/><Relationship Id="rId10" Type="http://schemas.openxmlformats.org/officeDocument/2006/relationships/oleObject" Target="../embeddings/oleObject2.bin"/><Relationship Id="rId4" Type="http://schemas.openxmlformats.org/officeDocument/2006/relationships/tags" Target="../tags/tag21.xml"/><Relationship Id="rId9" Type="http://schemas.openxmlformats.org/officeDocument/2006/relationships/image" Target="../media/image1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tags" Target="../tags/tag142.xml"/><Relationship Id="rId21" Type="http://schemas.openxmlformats.org/officeDocument/2006/relationships/tags" Target="../tags/tag46.xml"/><Relationship Id="rId42" Type="http://schemas.openxmlformats.org/officeDocument/2006/relationships/tags" Target="../tags/tag67.xml"/><Relationship Id="rId63" Type="http://schemas.openxmlformats.org/officeDocument/2006/relationships/tags" Target="../tags/tag88.xml"/><Relationship Id="rId84" Type="http://schemas.openxmlformats.org/officeDocument/2006/relationships/tags" Target="../tags/tag109.xml"/><Relationship Id="rId138" Type="http://schemas.openxmlformats.org/officeDocument/2006/relationships/tags" Target="../tags/tag163.xml"/><Relationship Id="rId159" Type="http://schemas.openxmlformats.org/officeDocument/2006/relationships/tags" Target="../tags/tag184.xml"/><Relationship Id="rId170" Type="http://schemas.openxmlformats.org/officeDocument/2006/relationships/tags" Target="../tags/tag195.xml"/><Relationship Id="rId191" Type="http://schemas.openxmlformats.org/officeDocument/2006/relationships/tags" Target="../tags/tag216.xml"/><Relationship Id="rId205" Type="http://schemas.openxmlformats.org/officeDocument/2006/relationships/tags" Target="../tags/tag230.xml"/><Relationship Id="rId107" Type="http://schemas.openxmlformats.org/officeDocument/2006/relationships/tags" Target="../tags/tag132.xml"/><Relationship Id="rId11" Type="http://schemas.openxmlformats.org/officeDocument/2006/relationships/tags" Target="../tags/tag36.xml"/><Relationship Id="rId32" Type="http://schemas.openxmlformats.org/officeDocument/2006/relationships/tags" Target="../tags/tag57.xml"/><Relationship Id="rId53" Type="http://schemas.openxmlformats.org/officeDocument/2006/relationships/tags" Target="../tags/tag78.xml"/><Relationship Id="rId74" Type="http://schemas.openxmlformats.org/officeDocument/2006/relationships/tags" Target="../tags/tag99.xml"/><Relationship Id="rId128" Type="http://schemas.openxmlformats.org/officeDocument/2006/relationships/tags" Target="../tags/tag153.xml"/><Relationship Id="rId149" Type="http://schemas.openxmlformats.org/officeDocument/2006/relationships/tags" Target="../tags/tag174.xml"/><Relationship Id="rId5" Type="http://schemas.openxmlformats.org/officeDocument/2006/relationships/tags" Target="../tags/tag30.xml"/><Relationship Id="rId95" Type="http://schemas.openxmlformats.org/officeDocument/2006/relationships/tags" Target="../tags/tag120.xml"/><Relationship Id="rId160" Type="http://schemas.openxmlformats.org/officeDocument/2006/relationships/tags" Target="../tags/tag185.xml"/><Relationship Id="rId181" Type="http://schemas.openxmlformats.org/officeDocument/2006/relationships/tags" Target="../tags/tag206.xml"/><Relationship Id="rId216" Type="http://schemas.openxmlformats.org/officeDocument/2006/relationships/slideLayout" Target="../slideLayouts/slideLayout2.xml"/><Relationship Id="rId22" Type="http://schemas.openxmlformats.org/officeDocument/2006/relationships/tags" Target="../tags/tag47.xml"/><Relationship Id="rId43" Type="http://schemas.openxmlformats.org/officeDocument/2006/relationships/tags" Target="../tags/tag68.xml"/><Relationship Id="rId64" Type="http://schemas.openxmlformats.org/officeDocument/2006/relationships/tags" Target="../tags/tag89.xml"/><Relationship Id="rId118" Type="http://schemas.openxmlformats.org/officeDocument/2006/relationships/tags" Target="../tags/tag143.xml"/><Relationship Id="rId139" Type="http://schemas.openxmlformats.org/officeDocument/2006/relationships/tags" Target="../tags/tag164.xml"/><Relationship Id="rId85" Type="http://schemas.openxmlformats.org/officeDocument/2006/relationships/tags" Target="../tags/tag110.xml"/><Relationship Id="rId150" Type="http://schemas.openxmlformats.org/officeDocument/2006/relationships/tags" Target="../tags/tag175.xml"/><Relationship Id="rId171" Type="http://schemas.openxmlformats.org/officeDocument/2006/relationships/tags" Target="../tags/tag196.xml"/><Relationship Id="rId192" Type="http://schemas.openxmlformats.org/officeDocument/2006/relationships/tags" Target="../tags/tag217.xml"/><Relationship Id="rId206" Type="http://schemas.openxmlformats.org/officeDocument/2006/relationships/tags" Target="../tags/tag231.xml"/><Relationship Id="rId12" Type="http://schemas.openxmlformats.org/officeDocument/2006/relationships/tags" Target="../tags/tag37.xml"/><Relationship Id="rId33" Type="http://schemas.openxmlformats.org/officeDocument/2006/relationships/tags" Target="../tags/tag58.xml"/><Relationship Id="rId108" Type="http://schemas.openxmlformats.org/officeDocument/2006/relationships/tags" Target="../tags/tag133.xml"/><Relationship Id="rId129" Type="http://schemas.openxmlformats.org/officeDocument/2006/relationships/tags" Target="../tags/tag154.xml"/><Relationship Id="rId54" Type="http://schemas.openxmlformats.org/officeDocument/2006/relationships/tags" Target="../tags/tag79.xml"/><Relationship Id="rId75" Type="http://schemas.openxmlformats.org/officeDocument/2006/relationships/tags" Target="../tags/tag100.xml"/><Relationship Id="rId96" Type="http://schemas.openxmlformats.org/officeDocument/2006/relationships/tags" Target="../tags/tag121.xml"/><Relationship Id="rId140" Type="http://schemas.openxmlformats.org/officeDocument/2006/relationships/tags" Target="../tags/tag165.xml"/><Relationship Id="rId161" Type="http://schemas.openxmlformats.org/officeDocument/2006/relationships/tags" Target="../tags/tag186.xml"/><Relationship Id="rId182" Type="http://schemas.openxmlformats.org/officeDocument/2006/relationships/tags" Target="../tags/tag207.xml"/><Relationship Id="rId217" Type="http://schemas.openxmlformats.org/officeDocument/2006/relationships/notesSlide" Target="../notesSlides/notesSlide25.xml"/><Relationship Id="rId6" Type="http://schemas.openxmlformats.org/officeDocument/2006/relationships/tags" Target="../tags/tag31.xml"/><Relationship Id="rId23" Type="http://schemas.openxmlformats.org/officeDocument/2006/relationships/tags" Target="../tags/tag48.xml"/><Relationship Id="rId119" Type="http://schemas.openxmlformats.org/officeDocument/2006/relationships/tags" Target="../tags/tag144.xml"/><Relationship Id="rId44" Type="http://schemas.openxmlformats.org/officeDocument/2006/relationships/tags" Target="../tags/tag69.xml"/><Relationship Id="rId65" Type="http://schemas.openxmlformats.org/officeDocument/2006/relationships/tags" Target="../tags/tag90.xml"/><Relationship Id="rId86" Type="http://schemas.openxmlformats.org/officeDocument/2006/relationships/tags" Target="../tags/tag111.xml"/><Relationship Id="rId130" Type="http://schemas.openxmlformats.org/officeDocument/2006/relationships/tags" Target="../tags/tag155.xml"/><Relationship Id="rId151" Type="http://schemas.openxmlformats.org/officeDocument/2006/relationships/tags" Target="../tags/tag176.xml"/><Relationship Id="rId172" Type="http://schemas.openxmlformats.org/officeDocument/2006/relationships/tags" Target="../tags/tag197.xml"/><Relationship Id="rId193" Type="http://schemas.openxmlformats.org/officeDocument/2006/relationships/tags" Target="../tags/tag218.xml"/><Relationship Id="rId207" Type="http://schemas.openxmlformats.org/officeDocument/2006/relationships/tags" Target="../tags/tag232.xml"/><Relationship Id="rId13" Type="http://schemas.openxmlformats.org/officeDocument/2006/relationships/tags" Target="../tags/tag38.xml"/><Relationship Id="rId109" Type="http://schemas.openxmlformats.org/officeDocument/2006/relationships/tags" Target="../tags/tag134.xml"/><Relationship Id="rId34" Type="http://schemas.openxmlformats.org/officeDocument/2006/relationships/tags" Target="../tags/tag59.xml"/><Relationship Id="rId55" Type="http://schemas.openxmlformats.org/officeDocument/2006/relationships/tags" Target="../tags/tag80.xml"/><Relationship Id="rId76" Type="http://schemas.openxmlformats.org/officeDocument/2006/relationships/tags" Target="../tags/tag101.xml"/><Relationship Id="rId97" Type="http://schemas.openxmlformats.org/officeDocument/2006/relationships/tags" Target="../tags/tag122.xml"/><Relationship Id="rId120" Type="http://schemas.openxmlformats.org/officeDocument/2006/relationships/tags" Target="../tags/tag145.xml"/><Relationship Id="rId141" Type="http://schemas.openxmlformats.org/officeDocument/2006/relationships/tags" Target="../tags/tag166.xml"/><Relationship Id="rId7" Type="http://schemas.openxmlformats.org/officeDocument/2006/relationships/tags" Target="../tags/tag32.xml"/><Relationship Id="rId162" Type="http://schemas.openxmlformats.org/officeDocument/2006/relationships/tags" Target="../tags/tag187.xml"/><Relationship Id="rId183" Type="http://schemas.openxmlformats.org/officeDocument/2006/relationships/tags" Target="../tags/tag208.xml"/><Relationship Id="rId218" Type="http://schemas.openxmlformats.org/officeDocument/2006/relationships/oleObject" Target="../embeddings/oleObject3.bin"/><Relationship Id="rId24" Type="http://schemas.openxmlformats.org/officeDocument/2006/relationships/tags" Target="../tags/tag49.xml"/><Relationship Id="rId45" Type="http://schemas.openxmlformats.org/officeDocument/2006/relationships/tags" Target="../tags/tag70.xml"/><Relationship Id="rId66" Type="http://schemas.openxmlformats.org/officeDocument/2006/relationships/tags" Target="../tags/tag91.xml"/><Relationship Id="rId87" Type="http://schemas.openxmlformats.org/officeDocument/2006/relationships/tags" Target="../tags/tag112.xml"/><Relationship Id="rId110" Type="http://schemas.openxmlformats.org/officeDocument/2006/relationships/tags" Target="../tags/tag135.xml"/><Relationship Id="rId131" Type="http://schemas.openxmlformats.org/officeDocument/2006/relationships/tags" Target="../tags/tag156.xml"/><Relationship Id="rId152" Type="http://schemas.openxmlformats.org/officeDocument/2006/relationships/tags" Target="../tags/tag177.xml"/><Relationship Id="rId173" Type="http://schemas.openxmlformats.org/officeDocument/2006/relationships/tags" Target="../tags/tag198.xml"/><Relationship Id="rId194" Type="http://schemas.openxmlformats.org/officeDocument/2006/relationships/tags" Target="../tags/tag219.xml"/><Relationship Id="rId208" Type="http://schemas.openxmlformats.org/officeDocument/2006/relationships/tags" Target="../tags/tag233.xml"/><Relationship Id="rId14" Type="http://schemas.openxmlformats.org/officeDocument/2006/relationships/tags" Target="../tags/tag39.xml"/><Relationship Id="rId35" Type="http://schemas.openxmlformats.org/officeDocument/2006/relationships/tags" Target="../tags/tag60.xml"/><Relationship Id="rId56" Type="http://schemas.openxmlformats.org/officeDocument/2006/relationships/tags" Target="../tags/tag81.xml"/><Relationship Id="rId77" Type="http://schemas.openxmlformats.org/officeDocument/2006/relationships/tags" Target="../tags/tag102.xml"/><Relationship Id="rId100" Type="http://schemas.openxmlformats.org/officeDocument/2006/relationships/tags" Target="../tags/tag125.xml"/><Relationship Id="rId8" Type="http://schemas.openxmlformats.org/officeDocument/2006/relationships/tags" Target="../tags/tag33.xml"/><Relationship Id="rId51" Type="http://schemas.openxmlformats.org/officeDocument/2006/relationships/tags" Target="../tags/tag76.xml"/><Relationship Id="rId72" Type="http://schemas.openxmlformats.org/officeDocument/2006/relationships/tags" Target="../tags/tag97.xml"/><Relationship Id="rId93" Type="http://schemas.openxmlformats.org/officeDocument/2006/relationships/tags" Target="../tags/tag118.xml"/><Relationship Id="rId98" Type="http://schemas.openxmlformats.org/officeDocument/2006/relationships/tags" Target="../tags/tag123.xml"/><Relationship Id="rId121" Type="http://schemas.openxmlformats.org/officeDocument/2006/relationships/tags" Target="../tags/tag146.xml"/><Relationship Id="rId142" Type="http://schemas.openxmlformats.org/officeDocument/2006/relationships/tags" Target="../tags/tag167.xml"/><Relationship Id="rId163" Type="http://schemas.openxmlformats.org/officeDocument/2006/relationships/tags" Target="../tags/tag188.xml"/><Relationship Id="rId184" Type="http://schemas.openxmlformats.org/officeDocument/2006/relationships/tags" Target="../tags/tag209.xml"/><Relationship Id="rId189" Type="http://schemas.openxmlformats.org/officeDocument/2006/relationships/tags" Target="../tags/tag214.xml"/><Relationship Id="rId219" Type="http://schemas.openxmlformats.org/officeDocument/2006/relationships/image" Target="../media/image17.wmf"/><Relationship Id="rId3" Type="http://schemas.openxmlformats.org/officeDocument/2006/relationships/tags" Target="../tags/tag28.xml"/><Relationship Id="rId214" Type="http://schemas.openxmlformats.org/officeDocument/2006/relationships/tags" Target="../tags/tag239.xml"/><Relationship Id="rId25" Type="http://schemas.openxmlformats.org/officeDocument/2006/relationships/tags" Target="../tags/tag50.xml"/><Relationship Id="rId46" Type="http://schemas.openxmlformats.org/officeDocument/2006/relationships/tags" Target="../tags/tag71.xml"/><Relationship Id="rId67" Type="http://schemas.openxmlformats.org/officeDocument/2006/relationships/tags" Target="../tags/tag92.xml"/><Relationship Id="rId116" Type="http://schemas.openxmlformats.org/officeDocument/2006/relationships/tags" Target="../tags/tag141.xml"/><Relationship Id="rId137" Type="http://schemas.openxmlformats.org/officeDocument/2006/relationships/tags" Target="../tags/tag162.xml"/><Relationship Id="rId158" Type="http://schemas.openxmlformats.org/officeDocument/2006/relationships/tags" Target="../tags/tag183.xml"/><Relationship Id="rId20" Type="http://schemas.openxmlformats.org/officeDocument/2006/relationships/tags" Target="../tags/tag45.xml"/><Relationship Id="rId41" Type="http://schemas.openxmlformats.org/officeDocument/2006/relationships/tags" Target="../tags/tag66.xml"/><Relationship Id="rId62" Type="http://schemas.openxmlformats.org/officeDocument/2006/relationships/tags" Target="../tags/tag87.xml"/><Relationship Id="rId83" Type="http://schemas.openxmlformats.org/officeDocument/2006/relationships/tags" Target="../tags/tag108.xml"/><Relationship Id="rId88" Type="http://schemas.openxmlformats.org/officeDocument/2006/relationships/tags" Target="../tags/tag113.xml"/><Relationship Id="rId111" Type="http://schemas.openxmlformats.org/officeDocument/2006/relationships/tags" Target="../tags/tag136.xml"/><Relationship Id="rId132" Type="http://schemas.openxmlformats.org/officeDocument/2006/relationships/tags" Target="../tags/tag157.xml"/><Relationship Id="rId153" Type="http://schemas.openxmlformats.org/officeDocument/2006/relationships/tags" Target="../tags/tag178.xml"/><Relationship Id="rId174" Type="http://schemas.openxmlformats.org/officeDocument/2006/relationships/tags" Target="../tags/tag199.xml"/><Relationship Id="rId179" Type="http://schemas.openxmlformats.org/officeDocument/2006/relationships/tags" Target="../tags/tag204.xml"/><Relationship Id="rId195" Type="http://schemas.openxmlformats.org/officeDocument/2006/relationships/tags" Target="../tags/tag220.xml"/><Relationship Id="rId209" Type="http://schemas.openxmlformats.org/officeDocument/2006/relationships/tags" Target="../tags/tag234.xml"/><Relationship Id="rId190" Type="http://schemas.openxmlformats.org/officeDocument/2006/relationships/tags" Target="../tags/tag215.xml"/><Relationship Id="rId204" Type="http://schemas.openxmlformats.org/officeDocument/2006/relationships/tags" Target="../tags/tag229.xml"/><Relationship Id="rId220" Type="http://schemas.openxmlformats.org/officeDocument/2006/relationships/oleObject" Target="../embeddings/oleObject4.bin"/><Relationship Id="rId15" Type="http://schemas.openxmlformats.org/officeDocument/2006/relationships/tags" Target="../tags/tag40.xml"/><Relationship Id="rId36" Type="http://schemas.openxmlformats.org/officeDocument/2006/relationships/tags" Target="../tags/tag61.xml"/><Relationship Id="rId57" Type="http://schemas.openxmlformats.org/officeDocument/2006/relationships/tags" Target="../tags/tag82.xml"/><Relationship Id="rId106" Type="http://schemas.openxmlformats.org/officeDocument/2006/relationships/tags" Target="../tags/tag131.xml"/><Relationship Id="rId127" Type="http://schemas.openxmlformats.org/officeDocument/2006/relationships/tags" Target="../tags/tag152.xml"/><Relationship Id="rId10" Type="http://schemas.openxmlformats.org/officeDocument/2006/relationships/tags" Target="../tags/tag35.xml"/><Relationship Id="rId31" Type="http://schemas.openxmlformats.org/officeDocument/2006/relationships/tags" Target="../tags/tag56.xml"/><Relationship Id="rId52" Type="http://schemas.openxmlformats.org/officeDocument/2006/relationships/tags" Target="../tags/tag77.xml"/><Relationship Id="rId73" Type="http://schemas.openxmlformats.org/officeDocument/2006/relationships/tags" Target="../tags/tag98.xml"/><Relationship Id="rId78" Type="http://schemas.openxmlformats.org/officeDocument/2006/relationships/tags" Target="../tags/tag103.xml"/><Relationship Id="rId94" Type="http://schemas.openxmlformats.org/officeDocument/2006/relationships/tags" Target="../tags/tag119.xml"/><Relationship Id="rId99" Type="http://schemas.openxmlformats.org/officeDocument/2006/relationships/tags" Target="../tags/tag124.xml"/><Relationship Id="rId101" Type="http://schemas.openxmlformats.org/officeDocument/2006/relationships/tags" Target="../tags/tag126.xml"/><Relationship Id="rId122" Type="http://schemas.openxmlformats.org/officeDocument/2006/relationships/tags" Target="../tags/tag147.xml"/><Relationship Id="rId143" Type="http://schemas.openxmlformats.org/officeDocument/2006/relationships/tags" Target="../tags/tag168.xml"/><Relationship Id="rId148" Type="http://schemas.openxmlformats.org/officeDocument/2006/relationships/tags" Target="../tags/tag173.xml"/><Relationship Id="rId164" Type="http://schemas.openxmlformats.org/officeDocument/2006/relationships/tags" Target="../tags/tag189.xml"/><Relationship Id="rId169" Type="http://schemas.openxmlformats.org/officeDocument/2006/relationships/tags" Target="../tags/tag194.xml"/><Relationship Id="rId185" Type="http://schemas.openxmlformats.org/officeDocument/2006/relationships/tags" Target="../tags/tag210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80" Type="http://schemas.openxmlformats.org/officeDocument/2006/relationships/tags" Target="../tags/tag205.xml"/><Relationship Id="rId210" Type="http://schemas.openxmlformats.org/officeDocument/2006/relationships/tags" Target="../tags/tag235.xml"/><Relationship Id="rId215" Type="http://schemas.openxmlformats.org/officeDocument/2006/relationships/tags" Target="../tags/tag240.xml"/><Relationship Id="rId26" Type="http://schemas.openxmlformats.org/officeDocument/2006/relationships/tags" Target="../tags/tag51.xml"/><Relationship Id="rId47" Type="http://schemas.openxmlformats.org/officeDocument/2006/relationships/tags" Target="../tags/tag72.xml"/><Relationship Id="rId68" Type="http://schemas.openxmlformats.org/officeDocument/2006/relationships/tags" Target="../tags/tag93.xml"/><Relationship Id="rId89" Type="http://schemas.openxmlformats.org/officeDocument/2006/relationships/tags" Target="../tags/tag114.xml"/><Relationship Id="rId112" Type="http://schemas.openxmlformats.org/officeDocument/2006/relationships/tags" Target="../tags/tag137.xml"/><Relationship Id="rId133" Type="http://schemas.openxmlformats.org/officeDocument/2006/relationships/tags" Target="../tags/tag158.xml"/><Relationship Id="rId154" Type="http://schemas.openxmlformats.org/officeDocument/2006/relationships/tags" Target="../tags/tag179.xml"/><Relationship Id="rId175" Type="http://schemas.openxmlformats.org/officeDocument/2006/relationships/tags" Target="../tags/tag200.xml"/><Relationship Id="rId196" Type="http://schemas.openxmlformats.org/officeDocument/2006/relationships/tags" Target="../tags/tag221.xml"/><Relationship Id="rId200" Type="http://schemas.openxmlformats.org/officeDocument/2006/relationships/tags" Target="../tags/tag225.xml"/><Relationship Id="rId16" Type="http://schemas.openxmlformats.org/officeDocument/2006/relationships/tags" Target="../tags/tag41.xml"/><Relationship Id="rId221" Type="http://schemas.openxmlformats.org/officeDocument/2006/relationships/image" Target="../media/image18.emf"/><Relationship Id="rId37" Type="http://schemas.openxmlformats.org/officeDocument/2006/relationships/tags" Target="../tags/tag62.xml"/><Relationship Id="rId58" Type="http://schemas.openxmlformats.org/officeDocument/2006/relationships/tags" Target="../tags/tag83.xml"/><Relationship Id="rId79" Type="http://schemas.openxmlformats.org/officeDocument/2006/relationships/tags" Target="../tags/tag104.xml"/><Relationship Id="rId102" Type="http://schemas.openxmlformats.org/officeDocument/2006/relationships/tags" Target="../tags/tag127.xml"/><Relationship Id="rId123" Type="http://schemas.openxmlformats.org/officeDocument/2006/relationships/tags" Target="../tags/tag148.xml"/><Relationship Id="rId144" Type="http://schemas.openxmlformats.org/officeDocument/2006/relationships/tags" Target="../tags/tag169.xml"/><Relationship Id="rId90" Type="http://schemas.openxmlformats.org/officeDocument/2006/relationships/tags" Target="../tags/tag115.xml"/><Relationship Id="rId165" Type="http://schemas.openxmlformats.org/officeDocument/2006/relationships/tags" Target="../tags/tag190.xml"/><Relationship Id="rId186" Type="http://schemas.openxmlformats.org/officeDocument/2006/relationships/tags" Target="../tags/tag211.xml"/><Relationship Id="rId211" Type="http://schemas.openxmlformats.org/officeDocument/2006/relationships/tags" Target="../tags/tag236.xml"/><Relationship Id="rId27" Type="http://schemas.openxmlformats.org/officeDocument/2006/relationships/tags" Target="../tags/tag52.xml"/><Relationship Id="rId48" Type="http://schemas.openxmlformats.org/officeDocument/2006/relationships/tags" Target="../tags/tag73.xml"/><Relationship Id="rId69" Type="http://schemas.openxmlformats.org/officeDocument/2006/relationships/tags" Target="../tags/tag94.xml"/><Relationship Id="rId113" Type="http://schemas.openxmlformats.org/officeDocument/2006/relationships/tags" Target="../tags/tag138.xml"/><Relationship Id="rId134" Type="http://schemas.openxmlformats.org/officeDocument/2006/relationships/tags" Target="../tags/tag159.xml"/><Relationship Id="rId80" Type="http://schemas.openxmlformats.org/officeDocument/2006/relationships/tags" Target="../tags/tag105.xml"/><Relationship Id="rId155" Type="http://schemas.openxmlformats.org/officeDocument/2006/relationships/tags" Target="../tags/tag180.xml"/><Relationship Id="rId176" Type="http://schemas.openxmlformats.org/officeDocument/2006/relationships/tags" Target="../tags/tag201.xml"/><Relationship Id="rId197" Type="http://schemas.openxmlformats.org/officeDocument/2006/relationships/tags" Target="../tags/tag222.xml"/><Relationship Id="rId201" Type="http://schemas.openxmlformats.org/officeDocument/2006/relationships/tags" Target="../tags/tag226.xml"/><Relationship Id="rId17" Type="http://schemas.openxmlformats.org/officeDocument/2006/relationships/tags" Target="../tags/tag42.xml"/><Relationship Id="rId38" Type="http://schemas.openxmlformats.org/officeDocument/2006/relationships/tags" Target="../tags/tag63.xml"/><Relationship Id="rId59" Type="http://schemas.openxmlformats.org/officeDocument/2006/relationships/tags" Target="../tags/tag84.xml"/><Relationship Id="rId103" Type="http://schemas.openxmlformats.org/officeDocument/2006/relationships/tags" Target="../tags/tag128.xml"/><Relationship Id="rId124" Type="http://schemas.openxmlformats.org/officeDocument/2006/relationships/tags" Target="../tags/tag149.xml"/><Relationship Id="rId70" Type="http://schemas.openxmlformats.org/officeDocument/2006/relationships/tags" Target="../tags/tag95.xml"/><Relationship Id="rId91" Type="http://schemas.openxmlformats.org/officeDocument/2006/relationships/tags" Target="../tags/tag116.xml"/><Relationship Id="rId145" Type="http://schemas.openxmlformats.org/officeDocument/2006/relationships/tags" Target="../tags/tag170.xml"/><Relationship Id="rId166" Type="http://schemas.openxmlformats.org/officeDocument/2006/relationships/tags" Target="../tags/tag191.xml"/><Relationship Id="rId187" Type="http://schemas.openxmlformats.org/officeDocument/2006/relationships/tags" Target="../tags/tag212.xml"/><Relationship Id="rId1" Type="http://schemas.openxmlformats.org/officeDocument/2006/relationships/vmlDrawing" Target="../drawings/vmlDrawing2.vml"/><Relationship Id="rId212" Type="http://schemas.openxmlformats.org/officeDocument/2006/relationships/tags" Target="../tags/tag237.xml"/><Relationship Id="rId28" Type="http://schemas.openxmlformats.org/officeDocument/2006/relationships/tags" Target="../tags/tag53.xml"/><Relationship Id="rId49" Type="http://schemas.openxmlformats.org/officeDocument/2006/relationships/tags" Target="../tags/tag74.xml"/><Relationship Id="rId114" Type="http://schemas.openxmlformats.org/officeDocument/2006/relationships/tags" Target="../tags/tag139.xml"/><Relationship Id="rId60" Type="http://schemas.openxmlformats.org/officeDocument/2006/relationships/tags" Target="../tags/tag85.xml"/><Relationship Id="rId81" Type="http://schemas.openxmlformats.org/officeDocument/2006/relationships/tags" Target="../tags/tag106.xml"/><Relationship Id="rId135" Type="http://schemas.openxmlformats.org/officeDocument/2006/relationships/tags" Target="../tags/tag160.xml"/><Relationship Id="rId156" Type="http://schemas.openxmlformats.org/officeDocument/2006/relationships/tags" Target="../tags/tag181.xml"/><Relationship Id="rId177" Type="http://schemas.openxmlformats.org/officeDocument/2006/relationships/tags" Target="../tags/tag202.xml"/><Relationship Id="rId198" Type="http://schemas.openxmlformats.org/officeDocument/2006/relationships/tags" Target="../tags/tag223.xml"/><Relationship Id="rId202" Type="http://schemas.openxmlformats.org/officeDocument/2006/relationships/tags" Target="../tags/tag227.xml"/><Relationship Id="rId18" Type="http://schemas.openxmlformats.org/officeDocument/2006/relationships/tags" Target="../tags/tag43.xml"/><Relationship Id="rId39" Type="http://schemas.openxmlformats.org/officeDocument/2006/relationships/tags" Target="../tags/tag64.xml"/><Relationship Id="rId50" Type="http://schemas.openxmlformats.org/officeDocument/2006/relationships/tags" Target="../tags/tag75.xml"/><Relationship Id="rId104" Type="http://schemas.openxmlformats.org/officeDocument/2006/relationships/tags" Target="../tags/tag129.xml"/><Relationship Id="rId125" Type="http://schemas.openxmlformats.org/officeDocument/2006/relationships/tags" Target="../tags/tag150.xml"/><Relationship Id="rId146" Type="http://schemas.openxmlformats.org/officeDocument/2006/relationships/tags" Target="../tags/tag171.xml"/><Relationship Id="rId167" Type="http://schemas.openxmlformats.org/officeDocument/2006/relationships/tags" Target="../tags/tag192.xml"/><Relationship Id="rId188" Type="http://schemas.openxmlformats.org/officeDocument/2006/relationships/tags" Target="../tags/tag213.xml"/><Relationship Id="rId71" Type="http://schemas.openxmlformats.org/officeDocument/2006/relationships/tags" Target="../tags/tag96.xml"/><Relationship Id="rId92" Type="http://schemas.openxmlformats.org/officeDocument/2006/relationships/tags" Target="../tags/tag117.xml"/><Relationship Id="rId213" Type="http://schemas.openxmlformats.org/officeDocument/2006/relationships/tags" Target="../tags/tag238.xml"/><Relationship Id="rId2" Type="http://schemas.openxmlformats.org/officeDocument/2006/relationships/tags" Target="../tags/tag27.xml"/><Relationship Id="rId29" Type="http://schemas.openxmlformats.org/officeDocument/2006/relationships/tags" Target="../tags/tag54.xml"/><Relationship Id="rId40" Type="http://schemas.openxmlformats.org/officeDocument/2006/relationships/tags" Target="../tags/tag65.xml"/><Relationship Id="rId115" Type="http://schemas.openxmlformats.org/officeDocument/2006/relationships/tags" Target="../tags/tag140.xml"/><Relationship Id="rId136" Type="http://schemas.openxmlformats.org/officeDocument/2006/relationships/tags" Target="../tags/tag161.xml"/><Relationship Id="rId157" Type="http://schemas.openxmlformats.org/officeDocument/2006/relationships/tags" Target="../tags/tag182.xml"/><Relationship Id="rId178" Type="http://schemas.openxmlformats.org/officeDocument/2006/relationships/tags" Target="../tags/tag203.xml"/><Relationship Id="rId61" Type="http://schemas.openxmlformats.org/officeDocument/2006/relationships/tags" Target="../tags/tag86.xml"/><Relationship Id="rId82" Type="http://schemas.openxmlformats.org/officeDocument/2006/relationships/tags" Target="../tags/tag107.xml"/><Relationship Id="rId199" Type="http://schemas.openxmlformats.org/officeDocument/2006/relationships/tags" Target="../tags/tag224.xml"/><Relationship Id="rId203" Type="http://schemas.openxmlformats.org/officeDocument/2006/relationships/tags" Target="../tags/tag228.xml"/><Relationship Id="rId19" Type="http://schemas.openxmlformats.org/officeDocument/2006/relationships/tags" Target="../tags/tag44.xml"/><Relationship Id="rId30" Type="http://schemas.openxmlformats.org/officeDocument/2006/relationships/tags" Target="../tags/tag55.xml"/><Relationship Id="rId105" Type="http://schemas.openxmlformats.org/officeDocument/2006/relationships/tags" Target="../tags/tag130.xml"/><Relationship Id="rId126" Type="http://schemas.openxmlformats.org/officeDocument/2006/relationships/tags" Target="../tags/tag151.xml"/><Relationship Id="rId147" Type="http://schemas.openxmlformats.org/officeDocument/2006/relationships/tags" Target="../tags/tag172.xml"/><Relationship Id="rId168" Type="http://schemas.openxmlformats.org/officeDocument/2006/relationships/tags" Target="../tags/tag19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DA1E0682-7980-454F-944D-3280DDBF53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53000" y="2743200"/>
            <a:ext cx="41910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Lecture 11: </a:t>
            </a:r>
            <a:b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Midterm Review</a:t>
            </a:r>
          </a:p>
        </p:txBody>
      </p:sp>
      <p:sp>
        <p:nvSpPr>
          <p:cNvPr id="15362" name="Line 4">
            <a:extLst>
              <a:ext uri="{FF2B5EF4-FFF2-40B4-BE49-F238E27FC236}">
                <a16:creationId xmlns:a16="http://schemas.microsoft.com/office/drawing/2014/main" id="{27BFFB2D-1369-824C-8077-7F4215AD1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Line 5">
            <a:extLst>
              <a:ext uri="{FF2B5EF4-FFF2-40B4-BE49-F238E27FC236}">
                <a16:creationId xmlns:a16="http://schemas.microsoft.com/office/drawing/2014/main" id="{00A5256B-DC5F-F743-9B70-2FEBC0BE8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6">
            <a:extLst>
              <a:ext uri="{FF2B5EF4-FFF2-40B4-BE49-F238E27FC236}">
                <a16:creationId xmlns:a16="http://schemas.microsoft.com/office/drawing/2014/main" id="{09C03B16-F696-DD4B-A3C9-E4EED7E1F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7">
            <a:extLst>
              <a:ext uri="{FF2B5EF4-FFF2-40B4-BE49-F238E27FC236}">
                <a16:creationId xmlns:a16="http://schemas.microsoft.com/office/drawing/2014/main" id="{4AC4167B-AAA7-AB42-91B4-957EBBDC27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6294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6" name="Picture 1" descr="ddcacover.jpg">
            <a:extLst>
              <a:ext uri="{FF2B5EF4-FFF2-40B4-BE49-F238E27FC236}">
                <a16:creationId xmlns:a16="http://schemas.microsoft.com/office/drawing/2014/main" id="{6A47BA2A-8CE9-8946-BF46-969BB12C9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447800"/>
            <a:ext cx="45386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2">
            <a:extLst>
              <a:ext uri="{FF2B5EF4-FFF2-40B4-BE49-F238E27FC236}">
                <a16:creationId xmlns:a16="http://schemas.microsoft.com/office/drawing/2014/main" id="{5FD2FB04-88C7-144F-9589-7AA8323E7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dirty="0">
                <a:latin typeface="Arial Black" panose="020B0604020202020204" pitchFamily="34" charset="0"/>
              </a:rPr>
              <a:t>E85</a:t>
            </a:r>
            <a:r>
              <a:rPr lang="en-US" altLang="en-US" dirty="0">
                <a:latin typeface="Arial Black" panose="020B0604020202020204" pitchFamily="34" charset="0"/>
              </a:rPr>
              <a:t> Digital Design &amp; Computer Engineering</a:t>
            </a:r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57818D-043C-5041-8E5C-3EE514FA6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00" y="51689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89948"/>
      </p:ext>
    </p:extLst>
  </p:cSld>
  <p:clrMapOvr>
    <a:masterClrMapping/>
  </p:clrMapOvr>
  <p:transition advTm="7000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6858" y="137160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Sketch a 3-input OR gate</a:t>
            </a:r>
          </a:p>
          <a:p>
            <a:pPr lvl="1"/>
            <a:r>
              <a:rPr lang="en-US" dirty="0"/>
              <a:t>Use NOR3 + inverter</a:t>
            </a:r>
          </a:p>
          <a:p>
            <a:pPr lvl="1"/>
            <a:r>
              <a:rPr lang="en-US" dirty="0"/>
              <a:t>NOR3: </a:t>
            </a:r>
            <a:r>
              <a:rPr lang="en-US" dirty="0" err="1"/>
              <a:t>nMOS</a:t>
            </a:r>
            <a:r>
              <a:rPr lang="en-US" dirty="0"/>
              <a:t> in parallel, hence </a:t>
            </a:r>
            <a:r>
              <a:rPr lang="en-US" dirty="0" err="1"/>
              <a:t>pMOS</a:t>
            </a:r>
            <a:r>
              <a:rPr lang="en-US" dirty="0"/>
              <a:t> in series</a:t>
            </a:r>
          </a:p>
          <a:p>
            <a:pPr eaLnBrk="1" hangingPunct="1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CMOS Transistors: OR3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27EA0A-7B8C-C64C-874F-A24A93B020F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24200"/>
            <a:ext cx="2885440" cy="23787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12BE229-1A84-1A45-A236-3F6EA26C0D7F}"/>
              </a:ext>
            </a:extLst>
          </p:cNvPr>
          <p:cNvSpPr/>
          <p:nvPr/>
        </p:nvSpPr>
        <p:spPr>
          <a:xfrm>
            <a:off x="2743200" y="2895600"/>
            <a:ext cx="3657600" cy="26073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7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6858" y="137160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Sketch an AND-OR-INVERT gate Y = ~(AB+C)</a:t>
            </a:r>
          </a:p>
          <a:p>
            <a:pPr lvl="1"/>
            <a:r>
              <a:rPr lang="en-GB" dirty="0" err="1"/>
              <a:t>nMOS</a:t>
            </a:r>
            <a:r>
              <a:rPr lang="en-GB" dirty="0"/>
              <a:t> network</a:t>
            </a:r>
          </a:p>
          <a:p>
            <a:pPr lvl="2"/>
            <a:r>
              <a:rPr lang="en-GB" dirty="0"/>
              <a:t>A and B in series.  This stack in parallel with C</a:t>
            </a:r>
          </a:p>
          <a:p>
            <a:pPr lvl="1"/>
            <a:r>
              <a:rPr lang="en-GB" dirty="0" err="1"/>
              <a:t>pMOS</a:t>
            </a:r>
            <a:r>
              <a:rPr lang="en-GB" dirty="0"/>
              <a:t> network is complement</a:t>
            </a:r>
          </a:p>
          <a:p>
            <a:pPr lvl="2"/>
            <a:r>
              <a:rPr lang="en-GB" dirty="0"/>
              <a:t>A and B in parallel.  This stack in series with 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CMOS Transistors: AOI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F7F90D-077A-5845-9A99-2567869B457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86200"/>
            <a:ext cx="18288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0BA6E1-5D12-A041-A387-038DFA66A7F6}"/>
              </a:ext>
            </a:extLst>
          </p:cNvPr>
          <p:cNvSpPr/>
          <p:nvPr/>
        </p:nvSpPr>
        <p:spPr>
          <a:xfrm>
            <a:off x="3202858" y="3886200"/>
            <a:ext cx="36576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6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143000"/>
            <a:ext cx="5715000" cy="4525963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GB" dirty="0"/>
              <a:t>Switch: </a:t>
            </a:r>
          </a:p>
          <a:p>
            <a:pPr lvl="1"/>
            <a:r>
              <a:rPr lang="en-GB" dirty="0"/>
              <a:t>Choose R big enough to limit power, small enough to keep a good logic level if </a:t>
            </a:r>
            <a:r>
              <a:rPr lang="en-GB" dirty="0" err="1"/>
              <a:t>I</a:t>
            </a:r>
            <a:r>
              <a:rPr lang="en-GB" baseline="-25000" dirty="0" err="1"/>
              <a:t>load</a:t>
            </a:r>
            <a:r>
              <a:rPr lang="en-GB" dirty="0"/>
              <a:t> is leakage current.</a:t>
            </a:r>
          </a:p>
          <a:p>
            <a:pPr lvl="1"/>
            <a:r>
              <a:rPr lang="en-GB" dirty="0"/>
              <a:t>P = V</a:t>
            </a:r>
            <a:r>
              <a:rPr lang="en-GB" baseline="-25000" dirty="0"/>
              <a:t>DD</a:t>
            </a:r>
            <a:r>
              <a:rPr lang="en-GB" baseline="30000" dirty="0"/>
              <a:t>2</a:t>
            </a:r>
            <a:r>
              <a:rPr lang="en-GB" dirty="0"/>
              <a:t>/R</a:t>
            </a:r>
          </a:p>
          <a:p>
            <a:pPr lvl="1"/>
            <a:r>
              <a:rPr lang="en-GB" dirty="0" err="1"/>
              <a:t>V</a:t>
            </a:r>
            <a:r>
              <a:rPr lang="en-GB" baseline="-25000" dirty="0" err="1"/>
              <a:t>out</a:t>
            </a:r>
            <a:r>
              <a:rPr lang="en-GB" dirty="0"/>
              <a:t> = </a:t>
            </a:r>
            <a:r>
              <a:rPr lang="en-GB" dirty="0" err="1"/>
              <a:t>I</a:t>
            </a:r>
            <a:r>
              <a:rPr lang="en-GB" baseline="-25000" dirty="0" err="1"/>
              <a:t>load</a:t>
            </a:r>
            <a:r>
              <a:rPr lang="en-GB" dirty="0"/>
              <a:t> * R &lt; V</a:t>
            </a:r>
            <a:r>
              <a:rPr lang="en-GB" baseline="-25000" dirty="0"/>
              <a:t>IL</a:t>
            </a:r>
          </a:p>
          <a:p>
            <a:r>
              <a:rPr lang="en-GB" dirty="0"/>
              <a:t>Light Emitting Diode</a:t>
            </a:r>
          </a:p>
          <a:p>
            <a:pPr lvl="1"/>
            <a:r>
              <a:rPr lang="en-GB" dirty="0"/>
              <a:t>Choose R small enough to make the LED bright, large enough to not overstress I</a:t>
            </a:r>
            <a:r>
              <a:rPr lang="en-GB" baseline="-25000" dirty="0"/>
              <a:t>OH</a:t>
            </a:r>
            <a:r>
              <a:rPr lang="en-GB" dirty="0"/>
              <a:t> of the gate driving V</a:t>
            </a:r>
            <a:r>
              <a:rPr lang="en-GB" baseline="-25000" dirty="0"/>
              <a:t>in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I</a:t>
            </a:r>
            <a:r>
              <a:rPr lang="en-GB" baseline="-25000" dirty="0"/>
              <a:t>D</a:t>
            </a:r>
            <a:r>
              <a:rPr lang="en-GB" dirty="0"/>
              <a:t> ~ (V</a:t>
            </a:r>
            <a:r>
              <a:rPr lang="en-GB" baseline="-25000" dirty="0"/>
              <a:t>in</a:t>
            </a:r>
            <a:r>
              <a:rPr lang="en-GB" dirty="0"/>
              <a:t>-2) / R</a:t>
            </a:r>
          </a:p>
          <a:p>
            <a:pPr lvl="1"/>
            <a:r>
              <a:rPr lang="en-GB" dirty="0"/>
              <a:t>5 mA is visible in room lighting and near max I</a:t>
            </a:r>
            <a:r>
              <a:rPr lang="en-GB" baseline="-25000" dirty="0"/>
              <a:t>OH</a:t>
            </a:r>
            <a:r>
              <a:rPr lang="en-GB" dirty="0"/>
              <a:t> of many gates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Switches and LEDs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7C4B5E-707D-774E-9013-E65EF13BEB2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858000" y="1296591"/>
            <a:ext cx="1371600" cy="20550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F8C846-AB46-764C-825D-C2CFA6972C5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918325" y="3829051"/>
            <a:ext cx="10350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3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6858" y="137160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P = </a:t>
            </a:r>
            <a:r>
              <a:rPr lang="en-US" dirty="0" err="1"/>
              <a:t>P</a:t>
            </a:r>
            <a:r>
              <a:rPr lang="en-US" baseline="-25000" dirty="0" err="1"/>
              <a:t>dynamic</a:t>
            </a:r>
            <a:r>
              <a:rPr lang="en-US" dirty="0"/>
              <a:t> + </a:t>
            </a:r>
            <a:r>
              <a:rPr lang="en-US" dirty="0" err="1"/>
              <a:t>P</a:t>
            </a:r>
            <a:r>
              <a:rPr lang="en-US" baseline="-25000" dirty="0" err="1"/>
              <a:t>static</a:t>
            </a:r>
            <a:r>
              <a:rPr lang="en-US" dirty="0"/>
              <a:t> = </a:t>
            </a:r>
            <a:r>
              <a:rPr lang="en-US" dirty="0">
                <a:latin typeface="Symbol" pitchFamily="2" charset="2"/>
              </a:rPr>
              <a:t>a</a:t>
            </a:r>
            <a:r>
              <a:rPr lang="en-US" dirty="0"/>
              <a:t>CV</a:t>
            </a:r>
            <a:r>
              <a:rPr lang="en-US" baseline="-25000" dirty="0"/>
              <a:t>DD</a:t>
            </a:r>
            <a:r>
              <a:rPr lang="en-US" baseline="30000" dirty="0"/>
              <a:t>2</a:t>
            </a:r>
            <a:r>
              <a:rPr lang="en-US" dirty="0"/>
              <a:t>f + </a:t>
            </a:r>
            <a:r>
              <a:rPr lang="en-US" dirty="0" err="1"/>
              <a:t>I</a:t>
            </a:r>
            <a:r>
              <a:rPr lang="en-US" baseline="-25000" dirty="0" err="1"/>
              <a:t>static</a:t>
            </a:r>
            <a:r>
              <a:rPr lang="en-US" dirty="0" err="1"/>
              <a:t>V</a:t>
            </a:r>
            <a:r>
              <a:rPr lang="en-US" baseline="-25000" dirty="0" err="1"/>
              <a:t>DD</a:t>
            </a:r>
            <a:endParaRPr lang="en-US" baseline="-25000" dirty="0"/>
          </a:p>
          <a:p>
            <a:pPr lvl="1"/>
            <a:r>
              <a:rPr lang="en-GB" dirty="0">
                <a:latin typeface="Symbol" pitchFamily="2" charset="2"/>
              </a:rPr>
              <a:t>a </a:t>
            </a:r>
            <a:r>
              <a:rPr lang="en-GB" dirty="0"/>
              <a:t>= activity factor: </a:t>
            </a:r>
          </a:p>
          <a:p>
            <a:pPr lvl="2"/>
            <a:r>
              <a:rPr lang="en-GB" dirty="0"/>
              <a:t>1 for clocks rising and falling each cycle</a:t>
            </a:r>
          </a:p>
          <a:p>
            <a:pPr lvl="2"/>
            <a:r>
              <a:rPr lang="en-GB" dirty="0"/>
              <a:t>0.5 for data signal switching once per cycle</a:t>
            </a:r>
          </a:p>
          <a:p>
            <a:pPr lvl="2"/>
            <a:r>
              <a:rPr lang="en-GB" dirty="0"/>
              <a:t>0.5p for data signal switching with probability p</a:t>
            </a:r>
          </a:p>
          <a:p>
            <a:r>
              <a:rPr lang="en-GB" dirty="0"/>
              <a:t>Know your units</a:t>
            </a:r>
          </a:p>
          <a:p>
            <a:pPr lvl="1"/>
            <a:r>
              <a:rPr lang="en-GB" dirty="0"/>
              <a:t>K = 10</a:t>
            </a:r>
            <a:r>
              <a:rPr lang="en-GB" baseline="30000" dirty="0"/>
              <a:t>3</a:t>
            </a:r>
            <a:r>
              <a:rPr lang="en-GB" dirty="0"/>
              <a:t>, M = 10</a:t>
            </a:r>
            <a:r>
              <a:rPr lang="en-GB" baseline="30000" dirty="0"/>
              <a:t>6</a:t>
            </a:r>
            <a:r>
              <a:rPr lang="en-GB" dirty="0"/>
              <a:t>, G = 10</a:t>
            </a:r>
            <a:r>
              <a:rPr lang="en-GB" baseline="30000" dirty="0"/>
              <a:t>9</a:t>
            </a:r>
            <a:r>
              <a:rPr lang="en-GB" dirty="0"/>
              <a:t>, T=10</a:t>
            </a:r>
            <a:r>
              <a:rPr lang="en-GB" baseline="30000" dirty="0"/>
              <a:t>12</a:t>
            </a:r>
          </a:p>
          <a:p>
            <a:pPr lvl="1"/>
            <a:r>
              <a:rPr lang="en-GB" dirty="0"/>
              <a:t>m = 10</a:t>
            </a:r>
            <a:r>
              <a:rPr lang="en-GB" baseline="30000" dirty="0"/>
              <a:t>-3</a:t>
            </a:r>
            <a:r>
              <a:rPr lang="en-GB" dirty="0"/>
              <a:t>, </a:t>
            </a:r>
            <a:r>
              <a:rPr lang="en-GB" dirty="0">
                <a:latin typeface="Symbol" pitchFamily="2" charset="2"/>
              </a:rPr>
              <a:t>m</a:t>
            </a:r>
            <a:r>
              <a:rPr lang="en-GB" dirty="0"/>
              <a:t> = 10</a:t>
            </a:r>
            <a:r>
              <a:rPr lang="en-GB" baseline="30000" dirty="0"/>
              <a:t>-6</a:t>
            </a:r>
            <a:r>
              <a:rPr lang="en-GB" dirty="0"/>
              <a:t>, n = 10</a:t>
            </a:r>
            <a:r>
              <a:rPr lang="en-GB" baseline="30000" dirty="0"/>
              <a:t>-9</a:t>
            </a:r>
            <a:r>
              <a:rPr lang="en-GB" dirty="0"/>
              <a:t>, p = 10</a:t>
            </a:r>
            <a:r>
              <a:rPr lang="en-GB" baseline="30000" dirty="0"/>
              <a:t>-12</a:t>
            </a:r>
            <a:r>
              <a:rPr lang="en-GB" dirty="0"/>
              <a:t>, f=10</a:t>
            </a:r>
            <a:r>
              <a:rPr lang="en-GB" baseline="30000" dirty="0"/>
              <a:t>-15</a:t>
            </a:r>
          </a:p>
          <a:p>
            <a:pPr lvl="2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Power Consumption</a:t>
            </a:r>
          </a:p>
        </p:txBody>
      </p:sp>
    </p:spTree>
    <p:extLst>
      <p:ext uri="{BB962C8B-B14F-4D97-AF65-F5344CB8AC3E}">
        <p14:creationId xmlns:p14="http://schemas.microsoft.com/office/powerpoint/2010/main" val="874377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6858" y="1371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/>
              <a:t>V</a:t>
            </a:r>
            <a:r>
              <a:rPr lang="en-US" baseline="-25000" dirty="0"/>
              <a:t>DD</a:t>
            </a:r>
            <a:r>
              <a:rPr lang="en-US" dirty="0"/>
              <a:t> = 0.707 V</a:t>
            </a:r>
          </a:p>
          <a:p>
            <a:pPr eaLnBrk="1" hangingPunct="1"/>
            <a:r>
              <a:rPr lang="en-US" dirty="0"/>
              <a:t>1000 flip-flops clocked at 1 GHz.  For each:</a:t>
            </a:r>
          </a:p>
          <a:p>
            <a:pPr lvl="1"/>
            <a:r>
              <a:rPr lang="en-US" dirty="0"/>
              <a:t>100 </a:t>
            </a:r>
            <a:r>
              <a:rPr lang="en-US" dirty="0" err="1"/>
              <a:t>nA</a:t>
            </a:r>
            <a:r>
              <a:rPr lang="en-US" dirty="0"/>
              <a:t> leakage</a:t>
            </a:r>
          </a:p>
          <a:p>
            <a:pPr lvl="1"/>
            <a:r>
              <a:rPr lang="en-US" dirty="0"/>
              <a:t>5 </a:t>
            </a:r>
            <a:r>
              <a:rPr lang="en-US" dirty="0" err="1"/>
              <a:t>fF</a:t>
            </a:r>
            <a:r>
              <a:rPr lang="en-US" dirty="0"/>
              <a:t> of clock capacitance</a:t>
            </a:r>
          </a:p>
          <a:p>
            <a:pPr lvl="1"/>
            <a:r>
              <a:rPr lang="en-US" dirty="0"/>
              <a:t>20 </a:t>
            </a:r>
            <a:r>
              <a:rPr lang="en-US" dirty="0" err="1"/>
              <a:t>fF</a:t>
            </a:r>
            <a:r>
              <a:rPr lang="en-US" dirty="0"/>
              <a:t> capacitance on Q</a:t>
            </a:r>
          </a:p>
          <a:p>
            <a:pPr lvl="1"/>
            <a:r>
              <a:rPr lang="en-US" dirty="0"/>
              <a:t>10% of inputs change on any given cycle</a:t>
            </a:r>
          </a:p>
          <a:p>
            <a:r>
              <a:rPr lang="en-US" dirty="0"/>
              <a:t>Idle power = </a:t>
            </a:r>
            <a:r>
              <a:rPr lang="en-US" dirty="0" err="1"/>
              <a:t>P</a:t>
            </a:r>
            <a:r>
              <a:rPr lang="en-US" baseline="-25000" dirty="0" err="1"/>
              <a:t>static</a:t>
            </a:r>
            <a:r>
              <a:rPr lang="en-US" dirty="0"/>
              <a:t> = </a:t>
            </a:r>
          </a:p>
          <a:p>
            <a:pPr marL="457200" lvl="1" indent="0">
              <a:buNone/>
            </a:pPr>
            <a:r>
              <a:rPr lang="en-US" dirty="0"/>
              <a:t>	100 </a:t>
            </a:r>
            <a:r>
              <a:rPr lang="en-US" dirty="0" err="1"/>
              <a:t>nA</a:t>
            </a:r>
            <a:r>
              <a:rPr lang="en-US" dirty="0"/>
              <a:t>/flop * 1000 flops * 0.707 = 70.7 </a:t>
            </a:r>
            <a:r>
              <a:rPr lang="en-US" dirty="0" err="1">
                <a:latin typeface="Symbol" pitchFamily="2" charset="2"/>
              </a:rPr>
              <a:t>m</a:t>
            </a:r>
            <a:r>
              <a:rPr lang="en-US" dirty="0" err="1"/>
              <a:t>W</a:t>
            </a:r>
            <a:endParaRPr lang="en-US" dirty="0"/>
          </a:p>
          <a:p>
            <a:r>
              <a:rPr lang="en-US" dirty="0"/>
              <a:t>Running power = </a:t>
            </a:r>
            <a:r>
              <a:rPr lang="en-US" dirty="0" err="1"/>
              <a:t>P</a:t>
            </a:r>
            <a:r>
              <a:rPr lang="en-US" baseline="-25000" dirty="0" err="1"/>
              <a:t>static</a:t>
            </a:r>
            <a:r>
              <a:rPr lang="en-US" dirty="0"/>
              <a:t> + </a:t>
            </a:r>
            <a:r>
              <a:rPr lang="en-US" dirty="0" err="1"/>
              <a:t>P</a:t>
            </a:r>
            <a:r>
              <a:rPr lang="en-US" baseline="-25000" dirty="0" err="1"/>
              <a:t>dynamic</a:t>
            </a:r>
            <a:r>
              <a:rPr lang="en-US" dirty="0"/>
              <a:t> = 70.7 </a:t>
            </a:r>
            <a:r>
              <a:rPr lang="en-US" dirty="0" err="1"/>
              <a:t>uW</a:t>
            </a:r>
            <a:r>
              <a:rPr lang="en-US" dirty="0"/>
              <a:t> +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1000 * (5 + 0.1 * 20 * 0.5) </a:t>
            </a:r>
            <a:r>
              <a:rPr lang="en-US" sz="2400" dirty="0" err="1"/>
              <a:t>fF</a:t>
            </a:r>
            <a:r>
              <a:rPr lang="en-US" sz="2400" dirty="0"/>
              <a:t> * (0.707)2 * 1 GHz = 3.07 </a:t>
            </a:r>
            <a:r>
              <a:rPr lang="en-US" sz="2400" dirty="0" err="1"/>
              <a:t>mW</a:t>
            </a:r>
            <a:endParaRPr lang="en-US" sz="2400" dirty="0"/>
          </a:p>
          <a:p>
            <a:pPr lvl="1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Power Consumption: 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B0526D-4CEA-8144-BB9D-A947B775DCB3}"/>
              </a:ext>
            </a:extLst>
          </p:cNvPr>
          <p:cNvSpPr/>
          <p:nvPr/>
        </p:nvSpPr>
        <p:spPr>
          <a:xfrm>
            <a:off x="1905000" y="4343400"/>
            <a:ext cx="6934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A3F9AA-7D69-3F44-9CA0-A7F41301E819}"/>
              </a:ext>
            </a:extLst>
          </p:cNvPr>
          <p:cNvSpPr/>
          <p:nvPr/>
        </p:nvSpPr>
        <p:spPr>
          <a:xfrm>
            <a:off x="1905000" y="5196681"/>
            <a:ext cx="6934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1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6858" y="137160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Output depends on current inputs</a:t>
            </a:r>
          </a:p>
          <a:p>
            <a:pPr eaLnBrk="1" hangingPunct="1"/>
            <a:r>
              <a:rPr lang="en-US" dirty="0"/>
              <a:t>Write truth table</a:t>
            </a:r>
          </a:p>
          <a:p>
            <a:pPr eaLnBrk="1" hangingPunct="1"/>
            <a:r>
              <a:rPr lang="en-US" dirty="0"/>
              <a:t>Circle 1’s to find sum of products</a:t>
            </a:r>
          </a:p>
          <a:p>
            <a:pPr eaLnBrk="1" hangingPunct="1"/>
            <a:r>
              <a:rPr lang="en-US" dirty="0"/>
              <a:t>Simplify with Boolean algebra or inspection</a:t>
            </a:r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Combinational Logic Design</a:t>
            </a:r>
          </a:p>
        </p:txBody>
      </p:sp>
    </p:spTree>
    <p:extLst>
      <p:ext uri="{BB962C8B-B14F-4D97-AF65-F5344CB8AC3E}">
        <p14:creationId xmlns:p14="http://schemas.microsoft.com/office/powerpoint/2010/main" val="676852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5605" name="Rectangle 3"/>
              <p:cNvSpPr>
                <a:spLocks noGrp="1" noChangeArrowheads="1"/>
              </p:cNvSpPr>
              <p:nvPr>
                <p:ph type="body" idx="4294967295"/>
                <p:custDataLst>
                  <p:tags r:id="rId1"/>
                </p:custDataLst>
              </p:nvPr>
            </p:nvSpPr>
            <p:spPr>
              <a:xfrm>
                <a:off x="533400" y="1265237"/>
                <a:ext cx="8229600" cy="4525963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en-US" dirty="0"/>
                  <a:t>Write a truth table &amp; </a:t>
                </a:r>
                <a:r>
                  <a:rPr lang="en-US" dirty="0" err="1"/>
                  <a:t>eqn</a:t>
                </a:r>
                <a:r>
                  <a:rPr lang="en-US" dirty="0"/>
                  <a:t> for</a:t>
                </a:r>
              </a:p>
              <a:p>
                <a:pPr eaLnBrk="1" hangingPunct="1"/>
                <a:endParaRPr lang="en-US" dirty="0"/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eaLnBrk="1" hangingPunct="1">
                  <a:buNone/>
                </a:pPr>
                <a:r>
                  <a:rPr lang="en-US" b="0" dirty="0"/>
                  <a:t>       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endParaRPr lang="en-US" dirty="0"/>
              </a:p>
              <a:p>
                <a:pPr eaLnBrk="1" hangingPunct="1"/>
                <a:endParaRPr lang="en-US" dirty="0"/>
              </a:p>
              <a:p>
                <a:pPr eaLnBrk="1" hangingPunct="1"/>
                <a:endParaRPr lang="en-US" dirty="0"/>
              </a:p>
              <a:p>
                <a:pPr marL="0" indent="0" eaLnBrk="1" hangingPunct="1">
                  <a:buNone/>
                </a:pPr>
                <a:endParaRPr lang="en-US" dirty="0"/>
              </a:p>
              <a:p>
                <a:pPr marL="0" indent="0" eaLnBrk="1" hangingPunct="1">
                  <a:buNone/>
                </a:pPr>
                <a:endParaRPr lang="en-US" dirty="0"/>
              </a:p>
              <a:p>
                <a:pPr eaLnBrk="1" hangingPunct="1"/>
                <a:endParaRPr lang="en-GB" dirty="0"/>
              </a:p>
            </p:txBody>
          </p:sp>
        </mc:Choice>
        <mc:Fallback>
          <p:sp>
            <p:nvSpPr>
              <p:cNvPr id="2560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  <p:custDataLst>
                  <p:tags r:id="rId1"/>
                </p:custDataLst>
              </p:nvPr>
            </p:nvSpPr>
            <p:spPr>
              <a:xfrm>
                <a:off x="533400" y="1265237"/>
                <a:ext cx="8229600" cy="4525963"/>
              </a:xfrm>
              <a:blipFill>
                <a:blip r:embed="rId4"/>
                <a:stretch>
                  <a:fillRect l="-1541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Combinational Logic: Example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D8F214-10F5-D84B-8300-AE2D17533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1066800"/>
            <a:ext cx="2114550" cy="1372603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277F3FD-EA92-C048-89F6-280D5AE8C4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790452"/>
              </p:ext>
            </p:extLst>
          </p:nvPr>
        </p:nvGraphicFramePr>
        <p:xfrm>
          <a:off x="685800" y="2133600"/>
          <a:ext cx="3276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150">
                  <a:extLst>
                    <a:ext uri="{9D8B030D-6E8A-4147-A177-3AD203B41FA5}">
                      <a16:colId xmlns:a16="http://schemas.microsoft.com/office/drawing/2014/main" val="3940360791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176896170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1420902086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14352169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205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81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623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073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081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933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630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77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84096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291F4BD-C1AD-A147-AEA7-0A725A41E69C}"/>
              </a:ext>
            </a:extLst>
          </p:cNvPr>
          <p:cNvSpPr/>
          <p:nvPr/>
        </p:nvSpPr>
        <p:spPr>
          <a:xfrm>
            <a:off x="3200400" y="2485440"/>
            <a:ext cx="685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7F087D-1D03-354E-AA12-607FB4ADAFE2}"/>
              </a:ext>
            </a:extLst>
          </p:cNvPr>
          <p:cNvSpPr/>
          <p:nvPr/>
        </p:nvSpPr>
        <p:spPr>
          <a:xfrm>
            <a:off x="3200400" y="2835960"/>
            <a:ext cx="685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75634A-A64B-8E4F-802B-D29B94197E89}"/>
              </a:ext>
            </a:extLst>
          </p:cNvPr>
          <p:cNvSpPr/>
          <p:nvPr/>
        </p:nvSpPr>
        <p:spPr>
          <a:xfrm>
            <a:off x="3200400" y="3224897"/>
            <a:ext cx="685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449457-5993-AB4F-80F3-6E59E5EF2450}"/>
              </a:ext>
            </a:extLst>
          </p:cNvPr>
          <p:cNvSpPr/>
          <p:nvPr/>
        </p:nvSpPr>
        <p:spPr>
          <a:xfrm>
            <a:off x="3200400" y="3605897"/>
            <a:ext cx="685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17D670-EE22-E141-A3F9-72C2C626BE9B}"/>
              </a:ext>
            </a:extLst>
          </p:cNvPr>
          <p:cNvSpPr/>
          <p:nvPr/>
        </p:nvSpPr>
        <p:spPr>
          <a:xfrm>
            <a:off x="3213100" y="3956417"/>
            <a:ext cx="685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D1EF22-492E-AF4D-9096-144777215E40}"/>
              </a:ext>
            </a:extLst>
          </p:cNvPr>
          <p:cNvSpPr/>
          <p:nvPr/>
        </p:nvSpPr>
        <p:spPr>
          <a:xfrm>
            <a:off x="3200400" y="4346833"/>
            <a:ext cx="685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620468-20A4-9443-AEE2-DD7021884B47}"/>
              </a:ext>
            </a:extLst>
          </p:cNvPr>
          <p:cNvSpPr/>
          <p:nvPr/>
        </p:nvSpPr>
        <p:spPr>
          <a:xfrm>
            <a:off x="3213100" y="4722753"/>
            <a:ext cx="685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F07AE0-71D7-AC46-B091-E0ED7176799A}"/>
              </a:ext>
            </a:extLst>
          </p:cNvPr>
          <p:cNvSpPr/>
          <p:nvPr/>
        </p:nvSpPr>
        <p:spPr>
          <a:xfrm>
            <a:off x="3213100" y="5087769"/>
            <a:ext cx="685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CE0E96-7BC5-054A-ABC4-B62A1495BB9F}"/>
              </a:ext>
            </a:extLst>
          </p:cNvPr>
          <p:cNvSpPr/>
          <p:nvPr/>
        </p:nvSpPr>
        <p:spPr>
          <a:xfrm>
            <a:off x="5181600" y="2835960"/>
            <a:ext cx="2895600" cy="5832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5605" name="Rectangle 3"/>
              <p:cNvSpPr>
                <a:spLocks noGrp="1" noChangeArrowheads="1"/>
              </p:cNvSpPr>
              <p:nvPr>
                <p:ph type="body" idx="4294967295"/>
                <p:custDataLst>
                  <p:tags r:id="rId1"/>
                </p:custDataLst>
              </p:nvPr>
            </p:nvSpPr>
            <p:spPr>
              <a:xfrm>
                <a:off x="916858" y="1371600"/>
                <a:ext cx="8229600" cy="4525963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en-US" dirty="0"/>
                  <a:t>Write inputs in Gray code order 00 01 11 10</a:t>
                </a:r>
              </a:p>
              <a:p>
                <a:pPr eaLnBrk="1" hangingPunct="1"/>
                <a:r>
                  <a:rPr lang="en-US" dirty="0"/>
                  <a:t>Populate grid</a:t>
                </a:r>
              </a:p>
              <a:p>
                <a:pPr eaLnBrk="1" hangingPunct="1"/>
                <a:r>
                  <a:rPr lang="en-US" dirty="0"/>
                  <a:t>Circle 1’s in boxes 1, 2, or 4 on a side</a:t>
                </a:r>
              </a:p>
              <a:p>
                <a:pPr eaLnBrk="1" hangingPunct="1"/>
                <a:r>
                  <a:rPr lang="en-US" dirty="0"/>
                  <a:t>Optionally circle </a:t>
                </a:r>
                <a:r>
                  <a:rPr lang="en-US" dirty="0" err="1"/>
                  <a:t>Xs</a:t>
                </a:r>
                <a:r>
                  <a:rPr lang="en-US" dirty="0"/>
                  <a:t> if it simplifies </a:t>
                </a:r>
              </a:p>
              <a:p>
                <a:pPr marL="0" indent="0" eaLnBrk="1" hangingPunct="1">
                  <a:buNone/>
                </a:pPr>
                <a:r>
                  <a:rPr lang="en-US" dirty="0"/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endParaRPr lang="en-US" dirty="0"/>
              </a:p>
              <a:p>
                <a:pPr eaLnBrk="1" hangingPunct="1"/>
                <a:endParaRPr lang="en-GB" dirty="0"/>
              </a:p>
            </p:txBody>
          </p:sp>
        </mc:Choice>
        <mc:Fallback>
          <p:sp>
            <p:nvSpPr>
              <p:cNvPr id="2560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  <p:custDataLst>
                  <p:tags r:id="rId1"/>
                </p:custDataLst>
              </p:nvPr>
            </p:nvSpPr>
            <p:spPr>
              <a:xfrm>
                <a:off x="916858" y="1371600"/>
                <a:ext cx="8229600" cy="4525963"/>
              </a:xfrm>
              <a:blipFill>
                <a:blip r:embed="rId4"/>
                <a:stretch>
                  <a:fillRect l="-1852" t="-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Combinational Logic: K-Map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5E2CD45-262A-BB48-84E0-0C610205F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358058"/>
              </p:ext>
            </p:extLst>
          </p:nvPr>
        </p:nvGraphicFramePr>
        <p:xfrm>
          <a:off x="762000" y="3810000"/>
          <a:ext cx="3047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1308198535"/>
                    </a:ext>
                  </a:extLst>
                </a:gridCol>
                <a:gridCol w="491613">
                  <a:extLst>
                    <a:ext uri="{9D8B030D-6E8A-4147-A177-3AD203B41FA5}">
                      <a16:colId xmlns:a16="http://schemas.microsoft.com/office/drawing/2014/main" val="2094876936"/>
                    </a:ext>
                  </a:extLst>
                </a:gridCol>
                <a:gridCol w="530942">
                  <a:extLst>
                    <a:ext uri="{9D8B030D-6E8A-4147-A177-3AD203B41FA5}">
                      <a16:colId xmlns:a16="http://schemas.microsoft.com/office/drawing/2014/main" val="760826991"/>
                    </a:ext>
                  </a:extLst>
                </a:gridCol>
                <a:gridCol w="511277">
                  <a:extLst>
                    <a:ext uri="{9D8B030D-6E8A-4147-A177-3AD203B41FA5}">
                      <a16:colId xmlns:a16="http://schemas.microsoft.com/office/drawing/2014/main" val="3505907551"/>
                    </a:ext>
                  </a:extLst>
                </a:gridCol>
                <a:gridCol w="511277">
                  <a:extLst>
                    <a:ext uri="{9D8B030D-6E8A-4147-A177-3AD203B41FA5}">
                      <a16:colId xmlns:a16="http://schemas.microsoft.com/office/drawing/2014/main" val="390961377"/>
                    </a:ext>
                  </a:extLst>
                </a:gridCol>
                <a:gridCol w="511277">
                  <a:extLst>
                    <a:ext uri="{9D8B030D-6E8A-4147-A177-3AD203B41FA5}">
                      <a16:colId xmlns:a16="http://schemas.microsoft.com/office/drawing/2014/main" val="10507464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dirty="0"/>
                        <a:t>AB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58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51328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dirty="0"/>
                        <a:t>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7759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2634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00303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95853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D5F8DF3-8AE6-744E-931C-7527AA985297}"/>
              </a:ext>
            </a:extLst>
          </p:cNvPr>
          <p:cNvSpPr/>
          <p:nvPr/>
        </p:nvSpPr>
        <p:spPr>
          <a:xfrm>
            <a:off x="5181600" y="3657600"/>
            <a:ext cx="2667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9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6858" y="13716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Sequential circuits: output depends on previous as well as current inputs</a:t>
            </a:r>
          </a:p>
          <a:p>
            <a:pPr eaLnBrk="1" hangingPunct="1"/>
            <a:r>
              <a:rPr lang="en-US" dirty="0"/>
              <a:t>Flip-flops</a:t>
            </a:r>
          </a:p>
          <a:p>
            <a:pPr lvl="1"/>
            <a:r>
              <a:rPr lang="en-US" dirty="0"/>
              <a:t>On the rising edge of CLK, Q gets D.</a:t>
            </a:r>
          </a:p>
          <a:p>
            <a:pPr lvl="1"/>
            <a:r>
              <a:rPr lang="en-US" dirty="0"/>
              <a:t>Enables</a:t>
            </a:r>
          </a:p>
          <a:p>
            <a:pPr lvl="1"/>
            <a:r>
              <a:rPr lang="en-US" dirty="0"/>
              <a:t>Reset: synchronous or asynchronous</a:t>
            </a:r>
          </a:p>
          <a:p>
            <a:pPr eaLnBrk="1" hangingPunct="1"/>
            <a:r>
              <a:rPr lang="en-US" dirty="0"/>
              <a:t>Synchronous sequential design: every element is combinational or a flip-flop, and all flops share the same clock.  Easy to analyze.</a:t>
            </a:r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Sequential Circuits</a:t>
            </a:r>
          </a:p>
        </p:txBody>
      </p:sp>
    </p:spTree>
    <p:extLst>
      <p:ext uri="{BB962C8B-B14F-4D97-AF65-F5344CB8AC3E}">
        <p14:creationId xmlns:p14="http://schemas.microsoft.com/office/powerpoint/2010/main" val="2767300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6858" y="137160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State transition diagram</a:t>
            </a:r>
          </a:p>
          <a:p>
            <a:pPr eaLnBrk="1" hangingPunct="1"/>
            <a:r>
              <a:rPr lang="en-US" dirty="0"/>
              <a:t>State encodings</a:t>
            </a:r>
          </a:p>
          <a:p>
            <a:pPr eaLnBrk="1" hangingPunct="1"/>
            <a:r>
              <a:rPr lang="en-US" dirty="0"/>
              <a:t>Next state and output tables</a:t>
            </a:r>
          </a:p>
          <a:p>
            <a:pPr eaLnBrk="1" hangingPunct="1"/>
            <a:r>
              <a:rPr lang="en-US" dirty="0"/>
              <a:t>Derive and simplify Boolean equations</a:t>
            </a:r>
          </a:p>
          <a:p>
            <a:pPr eaLnBrk="1" hangingPunct="1"/>
            <a:r>
              <a:rPr lang="en-US" dirty="0"/>
              <a:t>Sketch circuit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Inverse problems: derive diagram from circuit</a:t>
            </a:r>
          </a:p>
          <a:p>
            <a:pPr eaLnBrk="1" hangingPunct="1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Finite State Machines</a:t>
            </a:r>
          </a:p>
        </p:txBody>
      </p:sp>
    </p:spTree>
    <p:extLst>
      <p:ext uri="{BB962C8B-B14F-4D97-AF65-F5344CB8AC3E}">
        <p14:creationId xmlns:p14="http://schemas.microsoft.com/office/powerpoint/2010/main" val="3518309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6858" y="13716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Logic Levels</a:t>
            </a:r>
          </a:p>
          <a:p>
            <a:pPr eaLnBrk="1" hangingPunct="1"/>
            <a:r>
              <a:rPr lang="en-US" b="1" dirty="0"/>
              <a:t>Number Systems</a:t>
            </a:r>
          </a:p>
          <a:p>
            <a:pPr eaLnBrk="1" hangingPunct="1"/>
            <a:r>
              <a:rPr lang="en-US" b="1" dirty="0"/>
              <a:t>CMOS Transistors</a:t>
            </a:r>
          </a:p>
          <a:p>
            <a:pPr eaLnBrk="1" hangingPunct="1"/>
            <a:r>
              <a:rPr lang="en-US" b="1" dirty="0"/>
              <a:t>Power Consumption</a:t>
            </a:r>
          </a:p>
          <a:p>
            <a:pPr eaLnBrk="1" hangingPunct="1"/>
            <a:r>
              <a:rPr lang="en-US" b="1" dirty="0"/>
              <a:t>Combinational Logic Design</a:t>
            </a:r>
          </a:p>
          <a:p>
            <a:pPr eaLnBrk="1" hangingPunct="1"/>
            <a:r>
              <a:rPr lang="en-US" b="1" dirty="0"/>
              <a:t>Finite State Machines</a:t>
            </a:r>
          </a:p>
          <a:p>
            <a:pPr eaLnBrk="1" hangingPunct="1"/>
            <a:r>
              <a:rPr lang="en-US" b="1" dirty="0"/>
              <a:t>Timing</a:t>
            </a:r>
          </a:p>
          <a:p>
            <a:pPr eaLnBrk="1" hangingPunct="1"/>
            <a:r>
              <a:rPr lang="en-US" b="1" dirty="0"/>
              <a:t>Verilog</a:t>
            </a:r>
          </a:p>
          <a:p>
            <a:pPr eaLnBrk="1" hangingPunct="1"/>
            <a:r>
              <a:rPr lang="en-US" b="1" dirty="0"/>
              <a:t>Arithmetic Circuits</a:t>
            </a:r>
          </a:p>
          <a:p>
            <a:pPr eaLnBrk="1" hangingPunct="1"/>
            <a:endParaRPr lang="en-US" dirty="0"/>
          </a:p>
          <a:p>
            <a:pPr eaLnBrk="1" hangingPunct="1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Lecture 11</a:t>
            </a:r>
          </a:p>
        </p:txBody>
      </p:sp>
    </p:spTree>
    <p:extLst>
      <p:ext uri="{BB962C8B-B14F-4D97-AF65-F5344CB8AC3E}">
        <p14:creationId xmlns:p14="http://schemas.microsoft.com/office/powerpoint/2010/main" val="631983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Timing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A9BC34-8C2D-494C-AE95-55D3088CCFF7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0623" y="4876800"/>
            <a:ext cx="372758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4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≥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4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pcq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4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pd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4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setup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4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skew</a:t>
            </a:r>
            <a:endParaRPr lang="en-US" sz="2400" b="1" baseline="-25000" dirty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BCC52C-97AD-B94E-911D-B6C116B23F5D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54690" y="4800600"/>
            <a:ext cx="3200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ccq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cd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&gt;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hold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ske</a:t>
            </a:r>
            <a:endParaRPr lang="en-US" sz="2800" b="1" baseline="-25000" dirty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8" name="Object 8">
            <a:extLst>
              <a:ext uri="{FF2B5EF4-FFF2-40B4-BE49-F238E27FC236}">
                <a16:creationId xmlns:a16="http://schemas.microsoft.com/office/drawing/2014/main" id="{D468212C-CF87-0F49-B460-6469EFF27D98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805684615"/>
              </p:ext>
            </p:extLst>
          </p:nvPr>
        </p:nvGraphicFramePr>
        <p:xfrm>
          <a:off x="4990754" y="1016000"/>
          <a:ext cx="3464336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3" name="VISIO" r:id="rId8" imgW="2128680" imgH="2200320" progId="Visio.Drawing.6">
                  <p:embed/>
                </p:oleObj>
              </mc:Choice>
              <mc:Fallback>
                <p:oleObj name="VISIO" r:id="rId8" imgW="2128680" imgH="2200320" progId="Visio.Drawing.6">
                  <p:embed/>
                  <p:pic>
                    <p:nvPicPr>
                      <p:cNvPr id="119399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0754" y="1016000"/>
                        <a:ext cx="3464336" cy="358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9D2FEDF-16C1-F54E-9F56-CE27C149418C}"/>
              </a:ext>
            </a:extLst>
          </p:cNvPr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074317652"/>
              </p:ext>
            </p:extLst>
          </p:nvPr>
        </p:nvGraphicFramePr>
        <p:xfrm>
          <a:off x="509227" y="994569"/>
          <a:ext cx="3910373" cy="357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4" name="VISIO" r:id="rId10" imgW="2157480" imgH="1971720" progId="Visio.Drawing.6">
                  <p:embed/>
                </p:oleObj>
              </mc:Choice>
              <mc:Fallback>
                <p:oleObj name="VISIO" r:id="rId10" imgW="2157480" imgH="1971720" progId="Visio.Drawing.6">
                  <p:embed/>
                  <p:pic>
                    <p:nvPicPr>
                      <p:cNvPr id="11898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227" y="994569"/>
                        <a:ext cx="3910373" cy="357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2A4F5F77-CF95-C84E-AFE1-03C0E401C5CF}"/>
              </a:ext>
            </a:extLst>
          </p:cNvPr>
          <p:cNvSpPr/>
          <p:nvPr/>
        </p:nvSpPr>
        <p:spPr>
          <a:xfrm>
            <a:off x="1219200" y="4800600"/>
            <a:ext cx="28194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CD03FD-659C-8C4C-982A-F983BCE468D3}"/>
              </a:ext>
            </a:extLst>
          </p:cNvPr>
          <p:cNvSpPr/>
          <p:nvPr/>
        </p:nvSpPr>
        <p:spPr>
          <a:xfrm>
            <a:off x="5254690" y="4762500"/>
            <a:ext cx="32004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3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6858" y="137160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Think of the logic you want first</a:t>
            </a:r>
          </a:p>
          <a:p>
            <a:pPr eaLnBrk="1" hangingPunct="1"/>
            <a:r>
              <a:rPr lang="en-US" dirty="0"/>
              <a:t>Use Verilog as shorthand for logic</a:t>
            </a:r>
          </a:p>
          <a:p>
            <a:pPr eaLnBrk="1" hangingPunct="1"/>
            <a:r>
              <a:rPr lang="en-US" dirty="0"/>
              <a:t>Pick the appropriate idiom for each element</a:t>
            </a:r>
          </a:p>
          <a:p>
            <a:pPr eaLnBrk="1" hangingPunct="1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Verilog</a:t>
            </a:r>
          </a:p>
        </p:txBody>
      </p:sp>
    </p:spTree>
    <p:extLst>
      <p:ext uri="{BB962C8B-B14F-4D97-AF65-F5344CB8AC3E}">
        <p14:creationId xmlns:p14="http://schemas.microsoft.com/office/powerpoint/2010/main" val="3551478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6858" y="13716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buNone/>
            </a:pPr>
            <a:r>
              <a:rPr lang="en-GB" dirty="0"/>
              <a:t>Combinational Logic with Boolean Eqns.</a:t>
            </a:r>
          </a:p>
          <a:p>
            <a:pPr marL="0" indent="0" eaLnBrk="1" hangingPunct="1">
              <a:buNone/>
            </a:pPr>
            <a:r>
              <a:rPr lang="en-GB" dirty="0">
                <a:latin typeface="Courier" pitchFamily="2" charset="0"/>
              </a:rPr>
              <a:t>	assign y = (a &amp; b) ^ (c | ~d);</a:t>
            </a:r>
          </a:p>
          <a:p>
            <a:pPr marL="0" indent="0" eaLnBrk="1" hangingPunct="1">
              <a:buNone/>
            </a:pPr>
            <a:r>
              <a:rPr lang="en-GB" dirty="0" err="1"/>
              <a:t>Multipliexers</a:t>
            </a:r>
            <a:endParaRPr lang="en-GB" dirty="0"/>
          </a:p>
          <a:p>
            <a:pPr marL="0" indent="0" eaLnBrk="1" hangingPunct="1">
              <a:buNone/>
            </a:pPr>
            <a:r>
              <a:rPr lang="en-GB" dirty="0">
                <a:latin typeface="Courier" pitchFamily="2" charset="0"/>
              </a:rPr>
              <a:t>	assign y = s ? d1 : d0;</a:t>
            </a:r>
          </a:p>
          <a:p>
            <a:pPr marL="0" indent="0" eaLnBrk="1" hangingPunct="1">
              <a:buNone/>
            </a:pPr>
            <a:r>
              <a:rPr lang="en-GB" dirty="0"/>
              <a:t>Comb logic with truth tables</a:t>
            </a:r>
          </a:p>
          <a:p>
            <a:pPr marL="0" indent="0" eaLnBrk="1" hangingPunct="1">
              <a:buNone/>
            </a:pPr>
            <a:r>
              <a:rPr lang="en-GB" dirty="0"/>
              <a:t>	</a:t>
            </a:r>
            <a:r>
              <a:rPr lang="en-GB" dirty="0" err="1">
                <a:latin typeface="Courier" pitchFamily="2" charset="0"/>
              </a:rPr>
              <a:t>always_comb</a:t>
            </a:r>
            <a:endParaRPr lang="en-GB" dirty="0">
              <a:latin typeface="Courier" pitchFamily="2" charset="0"/>
            </a:endParaRPr>
          </a:p>
          <a:p>
            <a:pPr marL="0" indent="0" eaLnBrk="1" hangingPunct="1">
              <a:buNone/>
            </a:pPr>
            <a:r>
              <a:rPr lang="en-GB" dirty="0">
                <a:latin typeface="Courier" pitchFamily="2" charset="0"/>
              </a:rPr>
              <a:t>		</a:t>
            </a:r>
            <a:r>
              <a:rPr lang="en-GB" dirty="0" err="1">
                <a:latin typeface="Courier" pitchFamily="2" charset="0"/>
              </a:rPr>
              <a:t>casez</a:t>
            </a:r>
            <a:r>
              <a:rPr lang="en-GB" dirty="0">
                <a:latin typeface="Courier" pitchFamily="2" charset="0"/>
              </a:rPr>
              <a:t>(in)</a:t>
            </a:r>
          </a:p>
          <a:p>
            <a:pPr marL="0" indent="0" eaLnBrk="1" hangingPunct="1">
              <a:buNone/>
            </a:pPr>
            <a:r>
              <a:rPr lang="en-GB" dirty="0">
                <a:latin typeface="Courier" pitchFamily="2" charset="0"/>
              </a:rPr>
              <a:t>			3’b1xx: y &lt;= 2’b11;</a:t>
            </a:r>
          </a:p>
          <a:p>
            <a:pPr marL="0" indent="0" eaLnBrk="1" hangingPunct="1">
              <a:buNone/>
            </a:pPr>
            <a:r>
              <a:rPr lang="en-GB" dirty="0">
                <a:latin typeface="Courier" pitchFamily="2" charset="0"/>
              </a:rPr>
              <a:t>			3’b01x: y &lt;= 2’b10;</a:t>
            </a:r>
          </a:p>
          <a:p>
            <a:pPr marL="0" indent="0" eaLnBrk="1" hangingPunct="1">
              <a:buNone/>
            </a:pPr>
            <a:r>
              <a:rPr lang="en-GB" dirty="0">
                <a:latin typeface="Courier" pitchFamily="2" charset="0"/>
              </a:rPr>
              <a:t>			3’b001: y &lt;= 2’b01;</a:t>
            </a:r>
          </a:p>
          <a:p>
            <a:pPr marL="0" indent="0" eaLnBrk="1" hangingPunct="1">
              <a:buNone/>
            </a:pPr>
            <a:r>
              <a:rPr lang="en-GB" dirty="0">
                <a:latin typeface="Courier" pitchFamily="2" charset="0"/>
              </a:rPr>
              <a:t>			default: y &lt;= 2’b00;</a:t>
            </a:r>
          </a:p>
          <a:p>
            <a:pPr marL="0" indent="0" eaLnBrk="1" hangingPunct="1">
              <a:buNone/>
            </a:pPr>
            <a:r>
              <a:rPr lang="en-GB" dirty="0">
                <a:latin typeface="Courier" pitchFamily="2" charset="0"/>
              </a:rPr>
              <a:t>		</a:t>
            </a:r>
            <a:r>
              <a:rPr lang="en-GB" dirty="0" err="1">
                <a:latin typeface="Courier" pitchFamily="2" charset="0"/>
              </a:rPr>
              <a:t>endcase</a:t>
            </a:r>
            <a:endParaRPr lang="en-GB" dirty="0">
              <a:latin typeface="Courier" pitchFamily="2" charset="0"/>
            </a:endParaRPr>
          </a:p>
          <a:p>
            <a:pPr marL="0" indent="0" eaLnBrk="1" hangingPunct="1">
              <a:buNone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Verilog Idioms: Combinational Logic</a:t>
            </a:r>
          </a:p>
        </p:txBody>
      </p:sp>
    </p:spTree>
    <p:extLst>
      <p:ext uri="{BB962C8B-B14F-4D97-AF65-F5344CB8AC3E}">
        <p14:creationId xmlns:p14="http://schemas.microsoft.com/office/powerpoint/2010/main" val="2244787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Verilog Idioms: FSMs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954FF1-219C-A848-B9EA-79553273BC3B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533400" y="914400"/>
            <a:ext cx="52578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en-US" sz="1200">
                <a:latin typeface="Courier New"/>
                <a:cs typeface="Courier New"/>
              </a:rPr>
              <a:t>module fsmWithInputs(input  logic clk,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>
                <a:latin typeface="Courier New"/>
                <a:cs typeface="Courier New"/>
              </a:rPr>
              <a:t>                    input  logic reset,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>
                <a:latin typeface="Courier New"/>
                <a:cs typeface="Courier New"/>
              </a:rPr>
              <a:t>			input  logic a,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>
                <a:latin typeface="Courier New"/>
                <a:cs typeface="Courier New"/>
              </a:rPr>
              <a:t>                    output logic q);</a:t>
            </a:r>
          </a:p>
          <a:p>
            <a:pPr>
              <a:spcBef>
                <a:spcPts val="0"/>
              </a:spcBef>
              <a:buFontTx/>
              <a:buNone/>
            </a:pPr>
            <a:endParaRPr lang="en-US" sz="1200">
              <a:latin typeface="Courier New"/>
              <a:cs typeface="Courier New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>
                <a:latin typeface="Courier New"/>
                <a:cs typeface="Courier New"/>
              </a:rPr>
              <a:t>   typedef enum logic [1:0] {S0, S1, S2} statetype;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>
                <a:latin typeface="Courier New"/>
                <a:cs typeface="Courier New"/>
              </a:rPr>
              <a:t>   statetype state, nextstate;  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>
                <a:latin typeface="Courier New"/>
                <a:cs typeface="Courier New"/>
              </a:rPr>
              <a:t>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>
                <a:solidFill>
                  <a:schemeClr val="accent2"/>
                </a:solidFill>
                <a:latin typeface="Courier New"/>
                <a:cs typeface="Courier New"/>
              </a:rPr>
              <a:t>   </a:t>
            </a:r>
            <a:r>
              <a:rPr lang="en-US" sz="1200" b="1">
                <a:solidFill>
                  <a:srgbClr val="0070C0"/>
                </a:solidFill>
                <a:latin typeface="Courier New"/>
                <a:cs typeface="Courier New"/>
              </a:rPr>
              <a:t>// state register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>
                <a:latin typeface="Courier New"/>
                <a:cs typeface="Courier New"/>
              </a:rPr>
              <a:t>   always_ff @(posedge clk, posedge reset)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>
                <a:latin typeface="Courier New"/>
                <a:cs typeface="Courier New"/>
              </a:rPr>
              <a:t>      if (reset) state &lt;= S0;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>
                <a:latin typeface="Courier New"/>
                <a:cs typeface="Courier New"/>
              </a:rPr>
              <a:t>      else       state &lt;= nextstate;</a:t>
            </a:r>
          </a:p>
          <a:p>
            <a:pPr>
              <a:spcBef>
                <a:spcPts val="0"/>
              </a:spcBef>
              <a:buFontTx/>
              <a:buNone/>
            </a:pPr>
            <a:endParaRPr lang="en-US" sz="1200"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200">
                <a:latin typeface="Courier New"/>
                <a:cs typeface="Courier New"/>
              </a:rPr>
              <a:t>   </a:t>
            </a:r>
            <a:r>
              <a:rPr lang="en-US" sz="1200" b="1">
                <a:solidFill>
                  <a:srgbClr val="0070C0"/>
                </a:solidFill>
                <a:latin typeface="Courier New"/>
                <a:cs typeface="Courier New"/>
              </a:rPr>
              <a:t>// next state logic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>
                <a:latin typeface="Courier New"/>
                <a:cs typeface="Courier New"/>
              </a:rPr>
              <a:t>   always_comb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>
                <a:latin typeface="Courier New"/>
                <a:cs typeface="Courier New"/>
              </a:rPr>
              <a:t>      case (state)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>
                <a:latin typeface="Courier New"/>
                <a:cs typeface="Courier New"/>
              </a:rPr>
              <a:t>         S0:      if (a) nextstate = S1;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>
                <a:latin typeface="Courier New"/>
                <a:cs typeface="Courier New"/>
              </a:rPr>
              <a:t>                  else   nextstate = S0;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>
                <a:latin typeface="Courier New"/>
                <a:cs typeface="Courier New"/>
              </a:rPr>
              <a:t>         S1:             nextstate = S2;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>
                <a:latin typeface="Courier New"/>
                <a:cs typeface="Courier New"/>
              </a:rPr>
              <a:t>         S2:      if (a) nextstate = S2;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>
                <a:latin typeface="Courier New"/>
                <a:cs typeface="Courier New"/>
              </a:rPr>
              <a:t>                  else   nextstate = S0;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>
                <a:latin typeface="Courier New"/>
                <a:cs typeface="Courier New"/>
              </a:rPr>
              <a:t>         default:        nextstate = S0;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>
                <a:latin typeface="Courier New"/>
                <a:cs typeface="Courier New"/>
              </a:rPr>
              <a:t>      endcase</a:t>
            </a:r>
          </a:p>
          <a:p>
            <a:pPr>
              <a:spcBef>
                <a:spcPts val="0"/>
              </a:spcBef>
              <a:buFontTx/>
              <a:buNone/>
            </a:pPr>
            <a:endParaRPr lang="en-US" sz="1200">
              <a:solidFill>
                <a:schemeClr val="accent2"/>
              </a:solidFill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200">
                <a:solidFill>
                  <a:schemeClr val="accent2"/>
                </a:solidFill>
                <a:latin typeface="Courier New"/>
                <a:cs typeface="Courier New"/>
              </a:rPr>
              <a:t>   </a:t>
            </a:r>
            <a:r>
              <a:rPr lang="en-US" sz="1200" b="1">
                <a:solidFill>
                  <a:srgbClr val="0070C0"/>
                </a:solidFill>
                <a:latin typeface="Courier New"/>
                <a:cs typeface="Courier New"/>
              </a:rPr>
              <a:t>// output logic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>
                <a:latin typeface="Courier New"/>
                <a:cs typeface="Courier New"/>
              </a:rPr>
              <a:t>   assign q = (state == S2);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>
                <a:latin typeface="Courier New"/>
                <a:cs typeface="Courier New"/>
              </a:rPr>
              <a:t>endmodule </a:t>
            </a:r>
            <a:endParaRPr lang="en-US" sz="1200" dirty="0">
              <a:latin typeface="Courier New"/>
              <a:cs typeface="Courier New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5A6D5D-DCC9-4943-9CCC-7B56D4308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971800"/>
            <a:ext cx="4419600" cy="166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60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Verilog Idioms: Structural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DFA8BCA-3454-CC46-BE65-F7FABFBEB703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0" y="976313"/>
            <a:ext cx="7696200" cy="4953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module mux2(input  logic [3:0] d0, d1,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input  logic       s,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output logic [3:0] y);</a:t>
            </a: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y = s ? d1 : d0;</a:t>
            </a:r>
          </a:p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endmodule</a:t>
            </a: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module mux2_8(input  logic [7:0] d0, d1,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input  logic       s,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output logic [7:0] y);</a:t>
            </a: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mux2 </a:t>
            </a:r>
            <a:r>
              <a:rPr lang="en-US" sz="1600" dirty="0" err="1">
                <a:latin typeface="Courier New" pitchFamily="49" charset="0"/>
              </a:rPr>
              <a:t>lsbmux</a:t>
            </a:r>
            <a:r>
              <a:rPr lang="en-US" sz="1600" dirty="0">
                <a:latin typeface="Courier New" pitchFamily="49" charset="0"/>
              </a:rPr>
              <a:t>(d0[3:0], d1[3:0], s, y[3:0]);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mux2 </a:t>
            </a:r>
            <a:r>
              <a:rPr lang="en-US" sz="1600" dirty="0" err="1">
                <a:latin typeface="Courier New" pitchFamily="49" charset="0"/>
              </a:rPr>
              <a:t>msbmux</a:t>
            </a:r>
            <a:r>
              <a:rPr lang="en-US" sz="1600" dirty="0">
                <a:latin typeface="Courier New" pitchFamily="49" charset="0"/>
              </a:rPr>
              <a:t>(d0[7:4], d1[7:4], s, y[7:4]);</a:t>
            </a:r>
          </a:p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endmodule</a:t>
            </a: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742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Adders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DFA8BCA-3454-CC46-BE65-F7FABFBEB70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457200" y="976313"/>
            <a:ext cx="7696200" cy="4953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Ripple Carry</a:t>
            </a:r>
          </a:p>
          <a:p>
            <a:pPr>
              <a:buFontTx/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Carry Lookahead			Parallel Prefix</a:t>
            </a:r>
          </a:p>
          <a:p>
            <a:pPr>
              <a:buFontTx/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F8E13193-609D-754B-A589-0998F4AFEA7C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54326013"/>
              </p:ext>
            </p:extLst>
          </p:nvPr>
        </p:nvGraphicFramePr>
        <p:xfrm>
          <a:off x="838200" y="1447800"/>
          <a:ext cx="6858000" cy="14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2" name="VISIO" r:id="rId218" imgW="3135960" imgH="684360" progId="Visio.Drawing.6">
                  <p:embed/>
                </p:oleObj>
              </mc:Choice>
              <mc:Fallback>
                <p:oleObj name="VISIO" r:id="rId218" imgW="3135960" imgH="684360" progId="Visio.Drawing.6">
                  <p:embed/>
                  <p:pic>
                    <p:nvPicPr>
                      <p:cNvPr id="9195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47800"/>
                        <a:ext cx="6858000" cy="1496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648EBEC-3A29-E24A-916F-7D796805A529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201516900"/>
              </p:ext>
            </p:extLst>
          </p:nvPr>
        </p:nvGraphicFramePr>
        <p:xfrm>
          <a:off x="838200" y="3547019"/>
          <a:ext cx="2583036" cy="2344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3" name="VISIO" r:id="rId220" imgW="3914640" imgH="3552480" progId="Visio.Drawing.6">
                  <p:embed/>
                </p:oleObj>
              </mc:Choice>
              <mc:Fallback>
                <p:oleObj name="VISIO" r:id="rId220" imgW="3914640" imgH="3552480" progId="Visio.Drawing.6">
                  <p:embed/>
                  <p:pic>
                    <p:nvPicPr>
                      <p:cNvPr id="9328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547019"/>
                        <a:ext cx="2583036" cy="23441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642">
            <a:extLst>
              <a:ext uri="{FF2B5EF4-FFF2-40B4-BE49-F238E27FC236}">
                <a16:creationId xmlns:a16="http://schemas.microsoft.com/office/drawing/2014/main" id="{DC00F605-D428-7340-A139-E6A1627070D4}"/>
              </a:ext>
            </a:extLst>
          </p:cNvPr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724400" y="3920282"/>
            <a:ext cx="3991598" cy="1673868"/>
            <a:chOff x="169" y="1495"/>
            <a:chExt cx="3431" cy="1817"/>
          </a:xfrm>
        </p:grpSpPr>
        <p:sp>
          <p:nvSpPr>
            <p:cNvPr id="9" name="Rectangle 324">
              <a:extLst>
                <a:ext uri="{FF2B5EF4-FFF2-40B4-BE49-F238E27FC236}">
                  <a16:creationId xmlns:a16="http://schemas.microsoft.com/office/drawing/2014/main" id="{84210815-6585-6E4D-B481-6B1AD044EE37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69" y="1495"/>
              <a:ext cx="3431" cy="202"/>
            </a:xfrm>
            <a:prstGeom prst="rect">
              <a:avLst/>
            </a:prstGeom>
            <a:solidFill>
              <a:srgbClr val="FFFFCC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0" name="Line 325">
              <a:extLst>
                <a:ext uri="{FF2B5EF4-FFF2-40B4-BE49-F238E27FC236}">
                  <a16:creationId xmlns:a16="http://schemas.microsoft.com/office/drawing/2014/main" id="{FB6AC471-1AE7-6644-AD78-DCA697B02621}"/>
                </a:ext>
              </a:extLst>
            </p:cNvPr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3398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326">
              <a:extLst>
                <a:ext uri="{FF2B5EF4-FFF2-40B4-BE49-F238E27FC236}">
                  <a16:creationId xmlns:a16="http://schemas.microsoft.com/office/drawing/2014/main" id="{588DB9B5-3312-B840-AA16-BA1D9AF0254F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62" y="2008"/>
              <a:ext cx="11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0:-1</a:t>
              </a:r>
              <a:endParaRPr lang="de-DE" altLang="en-US" sz="2800"/>
            </a:p>
          </p:txBody>
        </p:sp>
        <p:sp>
          <p:nvSpPr>
            <p:cNvPr id="12" name="Rectangle 327">
              <a:extLst>
                <a:ext uri="{FF2B5EF4-FFF2-40B4-BE49-F238E27FC236}">
                  <a16:creationId xmlns:a16="http://schemas.microsoft.com/office/drawing/2014/main" id="{822D510A-C237-8343-A1AB-615F7D23E35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468" y="1554"/>
              <a:ext cx="5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-1</a:t>
              </a:r>
              <a:endParaRPr lang="de-DE" altLang="en-US" sz="2800"/>
            </a:p>
          </p:txBody>
        </p:sp>
        <p:sp>
          <p:nvSpPr>
            <p:cNvPr id="13" name="Rectangle 328">
              <a:extLst>
                <a:ext uri="{FF2B5EF4-FFF2-40B4-BE49-F238E27FC236}">
                  <a16:creationId xmlns:a16="http://schemas.microsoft.com/office/drawing/2014/main" id="{34B33F18-1580-F540-8974-FF0553591DD8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248" y="1899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4" name="Line 329">
              <a:extLst>
                <a:ext uri="{FF2B5EF4-FFF2-40B4-BE49-F238E27FC236}">
                  <a16:creationId xmlns:a16="http://schemas.microsoft.com/office/drawing/2014/main" id="{9FA20A6C-8CBE-C642-8ACF-FB09387A3EC1}"/>
                </a:ext>
              </a:extLst>
            </p:cNvPr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297" y="1697"/>
              <a:ext cx="0" cy="2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330">
              <a:extLst>
                <a:ext uri="{FF2B5EF4-FFF2-40B4-BE49-F238E27FC236}">
                  <a16:creationId xmlns:a16="http://schemas.microsoft.com/office/drawing/2014/main" id="{CA950462-04CF-A347-B3FA-E45455A652F6}"/>
                </a:ext>
              </a:extLst>
            </p:cNvPr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3349" y="1798"/>
              <a:ext cx="100" cy="1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331">
              <a:extLst>
                <a:ext uri="{FF2B5EF4-FFF2-40B4-BE49-F238E27FC236}">
                  <a16:creationId xmlns:a16="http://schemas.microsoft.com/office/drawing/2014/main" id="{B3D3E6DA-64C5-644F-94EC-DBB244B91861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3449" y="1798"/>
              <a:ext cx="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332">
              <a:extLst>
                <a:ext uri="{FF2B5EF4-FFF2-40B4-BE49-F238E27FC236}">
                  <a16:creationId xmlns:a16="http://schemas.microsoft.com/office/drawing/2014/main" id="{3B62AF37-F4FD-1148-B8B9-F7B82B241BFD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779" y="2008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2:1</a:t>
              </a:r>
              <a:endParaRPr lang="de-DE" altLang="en-US" sz="2800"/>
            </a:p>
          </p:txBody>
        </p:sp>
        <p:sp>
          <p:nvSpPr>
            <p:cNvPr id="18" name="Rectangle 333">
              <a:extLst>
                <a:ext uri="{FF2B5EF4-FFF2-40B4-BE49-F238E27FC236}">
                  <a16:creationId xmlns:a16="http://schemas.microsoft.com/office/drawing/2014/main" id="{43A74D67-7D31-124A-84F9-178E38EC0799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844" y="1899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9" name="Line 334">
              <a:extLst>
                <a:ext uri="{FF2B5EF4-FFF2-40B4-BE49-F238E27FC236}">
                  <a16:creationId xmlns:a16="http://schemas.microsoft.com/office/drawing/2014/main" id="{1EB05A3A-3389-8446-9C5F-3640CE47D7CA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2894" y="1697"/>
              <a:ext cx="0" cy="2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35">
              <a:extLst>
                <a:ext uri="{FF2B5EF4-FFF2-40B4-BE49-F238E27FC236}">
                  <a16:creationId xmlns:a16="http://schemas.microsoft.com/office/drawing/2014/main" id="{D8941DF0-E06F-5D43-B896-3F5360234039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2945" y="1798"/>
              <a:ext cx="101" cy="1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36">
              <a:extLst>
                <a:ext uri="{FF2B5EF4-FFF2-40B4-BE49-F238E27FC236}">
                  <a16:creationId xmlns:a16="http://schemas.microsoft.com/office/drawing/2014/main" id="{CFA09B07-3736-8249-B67E-516035973368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3046" y="1798"/>
              <a:ext cx="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337">
              <a:extLst>
                <a:ext uri="{FF2B5EF4-FFF2-40B4-BE49-F238E27FC236}">
                  <a16:creationId xmlns:a16="http://schemas.microsoft.com/office/drawing/2014/main" id="{7EE00619-86A3-5247-8F19-00DAE340B623}"/>
                </a:ext>
              </a:extLst>
            </p:cNvPr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844" y="2202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23" name="Rectangle 338">
              <a:extLst>
                <a:ext uri="{FF2B5EF4-FFF2-40B4-BE49-F238E27FC236}">
                  <a16:creationId xmlns:a16="http://schemas.microsoft.com/office/drawing/2014/main" id="{0CCD9977-06C3-7847-9DA1-D6442BD43546}"/>
                </a:ext>
              </a:extLst>
            </p:cNvPr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046" y="2202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24" name="Rectangle 339">
              <a:extLst>
                <a:ext uri="{FF2B5EF4-FFF2-40B4-BE49-F238E27FC236}">
                  <a16:creationId xmlns:a16="http://schemas.microsoft.com/office/drawing/2014/main" id="{60D9179F-A6BA-9745-81AA-0F48BEAA5E89}"/>
                </a:ext>
              </a:extLst>
            </p:cNvPr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958" y="2311"/>
              <a:ext cx="11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1:-1</a:t>
              </a:r>
              <a:endParaRPr lang="de-DE" altLang="en-US" sz="2800"/>
            </a:p>
          </p:txBody>
        </p:sp>
        <p:sp>
          <p:nvSpPr>
            <p:cNvPr id="25" name="Rectangle 340">
              <a:extLst>
                <a:ext uri="{FF2B5EF4-FFF2-40B4-BE49-F238E27FC236}">
                  <a16:creationId xmlns:a16="http://schemas.microsoft.com/office/drawing/2014/main" id="{86B9C12F-AE0F-304E-83A2-B79C8D341F1D}"/>
                </a:ext>
              </a:extLst>
            </p:cNvPr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757" y="2311"/>
              <a:ext cx="11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2:-1</a:t>
              </a:r>
              <a:endParaRPr lang="de-DE" altLang="en-US" sz="2800"/>
            </a:p>
          </p:txBody>
        </p:sp>
        <p:sp>
          <p:nvSpPr>
            <p:cNvPr id="26" name="Line 341">
              <a:extLst>
                <a:ext uri="{FF2B5EF4-FFF2-40B4-BE49-F238E27FC236}">
                  <a16:creationId xmlns:a16="http://schemas.microsoft.com/office/drawing/2014/main" id="{794AD7B6-DA97-284F-9362-24BCD0A9883A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3197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42">
              <a:extLst>
                <a:ext uri="{FF2B5EF4-FFF2-40B4-BE49-F238E27FC236}">
                  <a16:creationId xmlns:a16="http://schemas.microsoft.com/office/drawing/2014/main" id="{268935D1-ADC7-1448-89EC-7DCE089E0382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2995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43">
              <a:extLst>
                <a:ext uri="{FF2B5EF4-FFF2-40B4-BE49-F238E27FC236}">
                  <a16:creationId xmlns:a16="http://schemas.microsoft.com/office/drawing/2014/main" id="{39805DB8-EC91-EC48-84BF-CCADE9E851B2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2793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344">
              <a:extLst>
                <a:ext uri="{FF2B5EF4-FFF2-40B4-BE49-F238E27FC236}">
                  <a16:creationId xmlns:a16="http://schemas.microsoft.com/office/drawing/2014/main" id="{2CDF751A-46CE-5946-A6C0-7C5FD91E3552}"/>
                </a:ext>
              </a:extLst>
            </p:cNvPr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279" y="1554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0</a:t>
              </a:r>
              <a:endParaRPr lang="de-DE" altLang="en-US" sz="2800"/>
            </a:p>
          </p:txBody>
        </p:sp>
        <p:sp>
          <p:nvSpPr>
            <p:cNvPr id="30" name="Rectangle 345">
              <a:extLst>
                <a:ext uri="{FF2B5EF4-FFF2-40B4-BE49-F238E27FC236}">
                  <a16:creationId xmlns:a16="http://schemas.microsoft.com/office/drawing/2014/main" id="{1E6E83F6-7573-664B-A47C-4B141CD6E100}"/>
                </a:ext>
              </a:extLst>
            </p:cNvPr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077" y="1554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</a:t>
              </a:r>
              <a:endParaRPr lang="de-DE" altLang="en-US" sz="2800"/>
            </a:p>
          </p:txBody>
        </p:sp>
        <p:sp>
          <p:nvSpPr>
            <p:cNvPr id="31" name="Rectangle 346">
              <a:extLst>
                <a:ext uri="{FF2B5EF4-FFF2-40B4-BE49-F238E27FC236}">
                  <a16:creationId xmlns:a16="http://schemas.microsoft.com/office/drawing/2014/main" id="{FE7A41C5-3FA7-E348-835A-805373E053A8}"/>
                </a:ext>
              </a:extLst>
            </p:cNvPr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875" y="1554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2</a:t>
              </a:r>
              <a:endParaRPr lang="de-DE" altLang="en-US" sz="2800"/>
            </a:p>
          </p:txBody>
        </p:sp>
        <p:sp>
          <p:nvSpPr>
            <p:cNvPr id="32" name="Line 347">
              <a:extLst>
                <a:ext uri="{FF2B5EF4-FFF2-40B4-BE49-F238E27FC236}">
                  <a16:creationId xmlns:a16="http://schemas.microsoft.com/office/drawing/2014/main" id="{32C90F38-E13F-1D49-B2B3-96653C9AA868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2591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348">
              <a:extLst>
                <a:ext uri="{FF2B5EF4-FFF2-40B4-BE49-F238E27FC236}">
                  <a16:creationId xmlns:a16="http://schemas.microsoft.com/office/drawing/2014/main" id="{48B1F111-03A5-5B4A-B38B-D9BFC91A437E}"/>
                </a:ext>
              </a:extLst>
            </p:cNvPr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376" y="2008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4:3</a:t>
              </a:r>
              <a:endParaRPr lang="de-DE" altLang="en-US" sz="2800"/>
            </a:p>
          </p:txBody>
        </p:sp>
        <p:sp>
          <p:nvSpPr>
            <p:cNvPr id="34" name="Rectangle 349">
              <a:extLst>
                <a:ext uri="{FF2B5EF4-FFF2-40B4-BE49-F238E27FC236}">
                  <a16:creationId xmlns:a16="http://schemas.microsoft.com/office/drawing/2014/main" id="{F5D2473C-0830-8044-9327-CDA9E897A4AE}"/>
                </a:ext>
              </a:extLst>
            </p:cNvPr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673" y="1554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3</a:t>
              </a:r>
              <a:endParaRPr lang="de-DE" altLang="en-US" sz="2800"/>
            </a:p>
          </p:txBody>
        </p:sp>
        <p:sp>
          <p:nvSpPr>
            <p:cNvPr id="35" name="Rectangle 350">
              <a:extLst>
                <a:ext uri="{FF2B5EF4-FFF2-40B4-BE49-F238E27FC236}">
                  <a16:creationId xmlns:a16="http://schemas.microsoft.com/office/drawing/2014/main" id="{B0783BC1-A57C-8048-B3F7-50866FD47F2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440" y="1899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36" name="Line 351">
              <a:extLst>
                <a:ext uri="{FF2B5EF4-FFF2-40B4-BE49-F238E27FC236}">
                  <a16:creationId xmlns:a16="http://schemas.microsoft.com/office/drawing/2014/main" id="{0ED58EE5-AD73-9B46-8FAA-C8B690CC1B68}"/>
                </a:ext>
              </a:extLst>
            </p:cNvPr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2490" y="1697"/>
              <a:ext cx="0" cy="2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52">
              <a:extLst>
                <a:ext uri="{FF2B5EF4-FFF2-40B4-BE49-F238E27FC236}">
                  <a16:creationId xmlns:a16="http://schemas.microsoft.com/office/drawing/2014/main" id="{2EC8DCAD-C255-E64A-8FAA-16523230D793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V="1">
              <a:off x="2541" y="1798"/>
              <a:ext cx="101" cy="1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53">
              <a:extLst>
                <a:ext uri="{FF2B5EF4-FFF2-40B4-BE49-F238E27FC236}">
                  <a16:creationId xmlns:a16="http://schemas.microsoft.com/office/drawing/2014/main" id="{46B468D4-CDE9-1341-9873-F9D877F1966A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2642" y="1798"/>
              <a:ext cx="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354">
              <a:extLst>
                <a:ext uri="{FF2B5EF4-FFF2-40B4-BE49-F238E27FC236}">
                  <a16:creationId xmlns:a16="http://schemas.microsoft.com/office/drawing/2014/main" id="{5B995E5C-03FD-284D-B6F1-15DC389EC2E2}"/>
                </a:ext>
              </a:extLst>
            </p:cNvPr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972" y="2008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6:5</a:t>
              </a:r>
              <a:endParaRPr lang="de-DE" altLang="en-US" sz="2800"/>
            </a:p>
          </p:txBody>
        </p:sp>
        <p:sp>
          <p:nvSpPr>
            <p:cNvPr id="40" name="Rectangle 355">
              <a:extLst>
                <a:ext uri="{FF2B5EF4-FFF2-40B4-BE49-F238E27FC236}">
                  <a16:creationId xmlns:a16="http://schemas.microsoft.com/office/drawing/2014/main" id="{275851D8-4C5D-C94E-8ED5-F584FAE9625F}"/>
                </a:ext>
              </a:extLst>
            </p:cNvPr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037" y="1899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41" name="Line 356">
              <a:extLst>
                <a:ext uri="{FF2B5EF4-FFF2-40B4-BE49-F238E27FC236}">
                  <a16:creationId xmlns:a16="http://schemas.microsoft.com/office/drawing/2014/main" id="{38F2AFB9-96A0-8D40-9A2D-11D2940BA42F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2087" y="1697"/>
              <a:ext cx="0" cy="2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57">
              <a:extLst>
                <a:ext uri="{FF2B5EF4-FFF2-40B4-BE49-F238E27FC236}">
                  <a16:creationId xmlns:a16="http://schemas.microsoft.com/office/drawing/2014/main" id="{4801F4CD-644E-D84B-8182-409D37B4EAB3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2138" y="1798"/>
              <a:ext cx="101" cy="1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58">
              <a:extLst>
                <a:ext uri="{FF2B5EF4-FFF2-40B4-BE49-F238E27FC236}">
                  <a16:creationId xmlns:a16="http://schemas.microsoft.com/office/drawing/2014/main" id="{858A965C-2CBD-B243-9AF2-A26D3993CDB8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2239" y="1798"/>
              <a:ext cx="4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359">
              <a:extLst>
                <a:ext uri="{FF2B5EF4-FFF2-40B4-BE49-F238E27FC236}">
                  <a16:creationId xmlns:a16="http://schemas.microsoft.com/office/drawing/2014/main" id="{9ECAE6B5-1C1E-1F47-BDD0-4085B7FEF5C8}"/>
                </a:ext>
              </a:extLst>
            </p:cNvPr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037" y="2202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45" name="Rectangle 360">
              <a:extLst>
                <a:ext uri="{FF2B5EF4-FFF2-40B4-BE49-F238E27FC236}">
                  <a16:creationId xmlns:a16="http://schemas.microsoft.com/office/drawing/2014/main" id="{D1A3489C-21D2-CE42-8449-CB8068D32F58}"/>
                </a:ext>
              </a:extLst>
            </p:cNvPr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239" y="2202"/>
              <a:ext cx="100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46" name="Rectangle 361">
              <a:extLst>
                <a:ext uri="{FF2B5EF4-FFF2-40B4-BE49-F238E27FC236}">
                  <a16:creationId xmlns:a16="http://schemas.microsoft.com/office/drawing/2014/main" id="{EB599D62-2572-AC4E-9203-5AD14A1F90CA}"/>
                </a:ext>
              </a:extLst>
            </p:cNvPr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174" y="2311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5:3</a:t>
              </a:r>
              <a:endParaRPr lang="de-DE" altLang="en-US" sz="2800"/>
            </a:p>
          </p:txBody>
        </p:sp>
        <p:sp>
          <p:nvSpPr>
            <p:cNvPr id="47" name="Rectangle 362">
              <a:extLst>
                <a:ext uri="{FF2B5EF4-FFF2-40B4-BE49-F238E27FC236}">
                  <a16:creationId xmlns:a16="http://schemas.microsoft.com/office/drawing/2014/main" id="{9F189A99-31C3-8740-A6FB-E8831BB0855B}"/>
                </a:ext>
              </a:extLst>
            </p:cNvPr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972" y="2311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6:3</a:t>
              </a:r>
              <a:endParaRPr lang="de-DE" altLang="en-US" sz="2800"/>
            </a:p>
          </p:txBody>
        </p:sp>
        <p:sp>
          <p:nvSpPr>
            <p:cNvPr id="48" name="Line 363">
              <a:extLst>
                <a:ext uri="{FF2B5EF4-FFF2-40B4-BE49-F238E27FC236}">
                  <a16:creationId xmlns:a16="http://schemas.microsoft.com/office/drawing/2014/main" id="{CB5BA66F-CB83-0A4F-8EDD-7A8BF09465F2}"/>
                </a:ext>
              </a:extLst>
            </p:cNvPr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2389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364">
              <a:extLst>
                <a:ext uri="{FF2B5EF4-FFF2-40B4-BE49-F238E27FC236}">
                  <a16:creationId xmlns:a16="http://schemas.microsoft.com/office/drawing/2014/main" id="{122B9CF4-4D9B-0D4C-8146-A31D636155AA}"/>
                </a:ext>
              </a:extLst>
            </p:cNvPr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2187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365">
              <a:extLst>
                <a:ext uri="{FF2B5EF4-FFF2-40B4-BE49-F238E27FC236}">
                  <a16:creationId xmlns:a16="http://schemas.microsoft.com/office/drawing/2014/main" id="{EFCD5F3F-C0E3-734A-91DB-BA0EBA16B889}"/>
                </a:ext>
              </a:extLst>
            </p:cNvPr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1986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Rectangle 366">
              <a:extLst>
                <a:ext uri="{FF2B5EF4-FFF2-40B4-BE49-F238E27FC236}">
                  <a16:creationId xmlns:a16="http://schemas.microsoft.com/office/drawing/2014/main" id="{3130B56E-2043-F244-BA0C-4F012E777509}"/>
                </a:ext>
              </a:extLst>
            </p:cNvPr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471" y="1554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4</a:t>
              </a:r>
              <a:endParaRPr lang="de-DE" altLang="en-US" sz="2800"/>
            </a:p>
          </p:txBody>
        </p:sp>
        <p:sp>
          <p:nvSpPr>
            <p:cNvPr id="52" name="Rectangle 367">
              <a:extLst>
                <a:ext uri="{FF2B5EF4-FFF2-40B4-BE49-F238E27FC236}">
                  <a16:creationId xmlns:a16="http://schemas.microsoft.com/office/drawing/2014/main" id="{880E019A-5304-8045-AA88-FB00CCBAC868}"/>
                </a:ext>
              </a:extLst>
            </p:cNvPr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269" y="1554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5</a:t>
              </a:r>
              <a:endParaRPr lang="de-DE" altLang="en-US" sz="2800"/>
            </a:p>
          </p:txBody>
        </p:sp>
        <p:sp>
          <p:nvSpPr>
            <p:cNvPr id="53" name="Rectangle 368">
              <a:extLst>
                <a:ext uri="{FF2B5EF4-FFF2-40B4-BE49-F238E27FC236}">
                  <a16:creationId xmlns:a16="http://schemas.microsoft.com/office/drawing/2014/main" id="{4FB633D8-8EAC-DC4F-BE01-CCE954AE8A55}"/>
                </a:ext>
              </a:extLst>
            </p:cNvPr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068" y="1554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6</a:t>
              </a:r>
              <a:endParaRPr lang="de-DE" altLang="en-US" sz="2800"/>
            </a:p>
          </p:txBody>
        </p:sp>
        <p:sp>
          <p:nvSpPr>
            <p:cNvPr id="54" name="Freeform 369">
              <a:extLst>
                <a:ext uri="{FF2B5EF4-FFF2-40B4-BE49-F238E27FC236}">
                  <a16:creationId xmlns:a16="http://schemas.microsoft.com/office/drawing/2014/main" id="{6AD5FA25-4758-C04D-9F0A-862E8D353756}"/>
                </a:ext>
              </a:extLst>
            </p:cNvPr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2339" y="2101"/>
              <a:ext cx="151" cy="101"/>
            </a:xfrm>
            <a:custGeom>
              <a:avLst/>
              <a:gdLst>
                <a:gd name="T0" fmla="*/ 0 w 151"/>
                <a:gd name="T1" fmla="*/ 101 h 101"/>
                <a:gd name="T2" fmla="*/ 101 w 151"/>
                <a:gd name="T3" fmla="*/ 0 h 101"/>
                <a:gd name="T4" fmla="*/ 151 w 151"/>
                <a:gd name="T5" fmla="*/ 0 h 101"/>
                <a:gd name="T6" fmla="*/ 0 60000 65536"/>
                <a:gd name="T7" fmla="*/ 0 60000 65536"/>
                <a:gd name="T8" fmla="*/ 0 60000 65536"/>
                <a:gd name="T9" fmla="*/ 0 w 151"/>
                <a:gd name="T10" fmla="*/ 0 h 101"/>
                <a:gd name="T11" fmla="*/ 151 w 151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" h="101">
                  <a:moveTo>
                    <a:pt x="0" y="101"/>
                  </a:moveTo>
                  <a:lnTo>
                    <a:pt x="101" y="0"/>
                  </a:lnTo>
                  <a:lnTo>
                    <a:pt x="151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370">
              <a:extLst>
                <a:ext uri="{FF2B5EF4-FFF2-40B4-BE49-F238E27FC236}">
                  <a16:creationId xmlns:a16="http://schemas.microsoft.com/office/drawing/2014/main" id="{9998DBDB-DADE-A44C-AA47-808C11104442}"/>
                </a:ext>
              </a:extLst>
            </p:cNvPr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2138" y="2101"/>
              <a:ext cx="302" cy="101"/>
            </a:xfrm>
            <a:custGeom>
              <a:avLst/>
              <a:gdLst>
                <a:gd name="T0" fmla="*/ 0 w 302"/>
                <a:gd name="T1" fmla="*/ 101 h 101"/>
                <a:gd name="T2" fmla="*/ 101 w 302"/>
                <a:gd name="T3" fmla="*/ 0 h 101"/>
                <a:gd name="T4" fmla="*/ 302 w 302"/>
                <a:gd name="T5" fmla="*/ 0 h 101"/>
                <a:gd name="T6" fmla="*/ 0 60000 65536"/>
                <a:gd name="T7" fmla="*/ 0 60000 65536"/>
                <a:gd name="T8" fmla="*/ 0 60000 65536"/>
                <a:gd name="T9" fmla="*/ 0 w 302"/>
                <a:gd name="T10" fmla="*/ 0 h 101"/>
                <a:gd name="T11" fmla="*/ 302 w 302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101">
                  <a:moveTo>
                    <a:pt x="0" y="101"/>
                  </a:moveTo>
                  <a:lnTo>
                    <a:pt x="101" y="0"/>
                  </a:lnTo>
                  <a:lnTo>
                    <a:pt x="30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371">
              <a:extLst>
                <a:ext uri="{FF2B5EF4-FFF2-40B4-BE49-F238E27FC236}">
                  <a16:creationId xmlns:a16="http://schemas.microsoft.com/office/drawing/2014/main" id="{B3A9A168-07B7-FA48-929A-4B33E6D15593}"/>
                </a:ext>
              </a:extLst>
            </p:cNvPr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3147" y="2101"/>
              <a:ext cx="150" cy="101"/>
            </a:xfrm>
            <a:custGeom>
              <a:avLst/>
              <a:gdLst>
                <a:gd name="T0" fmla="*/ 0 w 150"/>
                <a:gd name="T1" fmla="*/ 101 h 101"/>
                <a:gd name="T2" fmla="*/ 101 w 150"/>
                <a:gd name="T3" fmla="*/ 0 h 101"/>
                <a:gd name="T4" fmla="*/ 150 w 150"/>
                <a:gd name="T5" fmla="*/ 0 h 101"/>
                <a:gd name="T6" fmla="*/ 0 60000 65536"/>
                <a:gd name="T7" fmla="*/ 0 60000 65536"/>
                <a:gd name="T8" fmla="*/ 0 60000 65536"/>
                <a:gd name="T9" fmla="*/ 0 w 150"/>
                <a:gd name="T10" fmla="*/ 0 h 101"/>
                <a:gd name="T11" fmla="*/ 150 w 150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0" h="101">
                  <a:moveTo>
                    <a:pt x="0" y="101"/>
                  </a:moveTo>
                  <a:lnTo>
                    <a:pt x="101" y="0"/>
                  </a:lnTo>
                  <a:lnTo>
                    <a:pt x="15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372">
              <a:extLst>
                <a:ext uri="{FF2B5EF4-FFF2-40B4-BE49-F238E27FC236}">
                  <a16:creationId xmlns:a16="http://schemas.microsoft.com/office/drawing/2014/main" id="{30255341-13AD-2043-BF6F-3097ED5E4E5E}"/>
                </a:ext>
              </a:extLst>
            </p:cNvPr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2945" y="2101"/>
              <a:ext cx="303" cy="101"/>
            </a:xfrm>
            <a:custGeom>
              <a:avLst/>
              <a:gdLst>
                <a:gd name="T0" fmla="*/ 0 w 303"/>
                <a:gd name="T1" fmla="*/ 101 h 101"/>
                <a:gd name="T2" fmla="*/ 101 w 303"/>
                <a:gd name="T3" fmla="*/ 0 h 101"/>
                <a:gd name="T4" fmla="*/ 303 w 303"/>
                <a:gd name="T5" fmla="*/ 0 h 101"/>
                <a:gd name="T6" fmla="*/ 0 60000 65536"/>
                <a:gd name="T7" fmla="*/ 0 60000 65536"/>
                <a:gd name="T8" fmla="*/ 0 60000 65536"/>
                <a:gd name="T9" fmla="*/ 0 w 303"/>
                <a:gd name="T10" fmla="*/ 0 h 101"/>
                <a:gd name="T11" fmla="*/ 303 w 303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3" h="101">
                  <a:moveTo>
                    <a:pt x="0" y="101"/>
                  </a:moveTo>
                  <a:lnTo>
                    <a:pt x="101" y="0"/>
                  </a:lnTo>
                  <a:lnTo>
                    <a:pt x="30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373">
              <a:extLst>
                <a:ext uri="{FF2B5EF4-FFF2-40B4-BE49-F238E27FC236}">
                  <a16:creationId xmlns:a16="http://schemas.microsoft.com/office/drawing/2014/main" id="{0255336E-8A19-494D-BA27-672D56F9D1D0}"/>
                </a:ext>
              </a:extLst>
            </p:cNvPr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2037" y="2504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59" name="Rectangle 374">
              <a:extLst>
                <a:ext uri="{FF2B5EF4-FFF2-40B4-BE49-F238E27FC236}">
                  <a16:creationId xmlns:a16="http://schemas.microsoft.com/office/drawing/2014/main" id="{6F83DB98-D138-AA49-ADAB-DB6C8E3802F3}"/>
                </a:ext>
              </a:extLst>
            </p:cNvPr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2239" y="2504"/>
              <a:ext cx="100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60" name="Rectangle 375">
              <a:extLst>
                <a:ext uri="{FF2B5EF4-FFF2-40B4-BE49-F238E27FC236}">
                  <a16:creationId xmlns:a16="http://schemas.microsoft.com/office/drawing/2014/main" id="{7DEF86C8-07A9-9044-BEA1-AC27C4408829}"/>
                </a:ext>
              </a:extLst>
            </p:cNvPr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151" y="2613"/>
              <a:ext cx="11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5:-1</a:t>
              </a:r>
              <a:endParaRPr lang="de-DE" altLang="en-US" sz="2800"/>
            </a:p>
          </p:txBody>
        </p:sp>
        <p:sp>
          <p:nvSpPr>
            <p:cNvPr id="61" name="Rectangle 376">
              <a:extLst>
                <a:ext uri="{FF2B5EF4-FFF2-40B4-BE49-F238E27FC236}">
                  <a16:creationId xmlns:a16="http://schemas.microsoft.com/office/drawing/2014/main" id="{6E1D013F-39A7-8641-AB9F-BC5B7B25F2CE}"/>
                </a:ext>
              </a:extLst>
            </p:cNvPr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1949" y="2613"/>
              <a:ext cx="11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6:-1</a:t>
              </a:r>
              <a:endParaRPr lang="de-DE" altLang="en-US" sz="2800"/>
            </a:p>
          </p:txBody>
        </p:sp>
        <p:sp>
          <p:nvSpPr>
            <p:cNvPr id="62" name="Rectangle 377">
              <a:extLst>
                <a:ext uri="{FF2B5EF4-FFF2-40B4-BE49-F238E27FC236}">
                  <a16:creationId xmlns:a16="http://schemas.microsoft.com/office/drawing/2014/main" id="{A637B82F-9545-4F4E-98F0-7D04D3D42E29}"/>
                </a:ext>
              </a:extLst>
            </p:cNvPr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2440" y="2504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63" name="Rectangle 378">
              <a:extLst>
                <a:ext uri="{FF2B5EF4-FFF2-40B4-BE49-F238E27FC236}">
                  <a16:creationId xmlns:a16="http://schemas.microsoft.com/office/drawing/2014/main" id="{4E1566E4-A863-E549-A29A-DB21E2AA130C}"/>
                </a:ext>
              </a:extLst>
            </p:cNvPr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642" y="2504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64" name="Rectangle 379">
              <a:extLst>
                <a:ext uri="{FF2B5EF4-FFF2-40B4-BE49-F238E27FC236}">
                  <a16:creationId xmlns:a16="http://schemas.microsoft.com/office/drawing/2014/main" id="{6879190F-6F7A-0743-AFCD-823A0083006D}"/>
                </a:ext>
              </a:extLst>
            </p:cNvPr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555" y="2613"/>
              <a:ext cx="11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3:-1</a:t>
              </a:r>
              <a:endParaRPr lang="de-DE" altLang="en-US" sz="2800"/>
            </a:p>
          </p:txBody>
        </p:sp>
        <p:sp>
          <p:nvSpPr>
            <p:cNvPr id="65" name="Rectangle 380">
              <a:extLst>
                <a:ext uri="{FF2B5EF4-FFF2-40B4-BE49-F238E27FC236}">
                  <a16:creationId xmlns:a16="http://schemas.microsoft.com/office/drawing/2014/main" id="{77528609-4AD4-5448-911F-9C2F09C32179}"/>
                </a:ext>
              </a:extLst>
            </p:cNvPr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2353" y="2613"/>
              <a:ext cx="11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4:-1</a:t>
              </a:r>
              <a:endParaRPr lang="de-DE" altLang="en-US" sz="2800"/>
            </a:p>
          </p:txBody>
        </p:sp>
        <p:sp>
          <p:nvSpPr>
            <p:cNvPr id="66" name="Freeform 381">
              <a:extLst>
                <a:ext uri="{FF2B5EF4-FFF2-40B4-BE49-F238E27FC236}">
                  <a16:creationId xmlns:a16="http://schemas.microsoft.com/office/drawing/2014/main" id="{6130052D-19AA-974C-8193-297C3DB42E3E}"/>
                </a:ext>
              </a:extLst>
            </p:cNvPr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2743" y="2404"/>
              <a:ext cx="151" cy="100"/>
            </a:xfrm>
            <a:custGeom>
              <a:avLst/>
              <a:gdLst>
                <a:gd name="T0" fmla="*/ 0 w 151"/>
                <a:gd name="T1" fmla="*/ 100 h 100"/>
                <a:gd name="T2" fmla="*/ 101 w 151"/>
                <a:gd name="T3" fmla="*/ 0 h 100"/>
                <a:gd name="T4" fmla="*/ 151 w 151"/>
                <a:gd name="T5" fmla="*/ 0 h 100"/>
                <a:gd name="T6" fmla="*/ 0 60000 65536"/>
                <a:gd name="T7" fmla="*/ 0 60000 65536"/>
                <a:gd name="T8" fmla="*/ 0 60000 65536"/>
                <a:gd name="T9" fmla="*/ 0 w 151"/>
                <a:gd name="T10" fmla="*/ 0 h 100"/>
                <a:gd name="T11" fmla="*/ 151 w 151"/>
                <a:gd name="T12" fmla="*/ 100 h 1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" h="100">
                  <a:moveTo>
                    <a:pt x="0" y="100"/>
                  </a:moveTo>
                  <a:lnTo>
                    <a:pt x="101" y="0"/>
                  </a:lnTo>
                  <a:lnTo>
                    <a:pt x="151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382">
              <a:extLst>
                <a:ext uri="{FF2B5EF4-FFF2-40B4-BE49-F238E27FC236}">
                  <a16:creationId xmlns:a16="http://schemas.microsoft.com/office/drawing/2014/main" id="{F93B925B-C7F5-8145-95EA-ACFE18A60E4D}"/>
                </a:ext>
              </a:extLst>
            </p:cNvPr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2541" y="2404"/>
              <a:ext cx="303" cy="100"/>
            </a:xfrm>
            <a:custGeom>
              <a:avLst/>
              <a:gdLst>
                <a:gd name="T0" fmla="*/ 0 w 303"/>
                <a:gd name="T1" fmla="*/ 100 h 100"/>
                <a:gd name="T2" fmla="*/ 101 w 303"/>
                <a:gd name="T3" fmla="*/ 0 h 100"/>
                <a:gd name="T4" fmla="*/ 303 w 303"/>
                <a:gd name="T5" fmla="*/ 0 h 100"/>
                <a:gd name="T6" fmla="*/ 0 60000 65536"/>
                <a:gd name="T7" fmla="*/ 0 60000 65536"/>
                <a:gd name="T8" fmla="*/ 0 60000 65536"/>
                <a:gd name="T9" fmla="*/ 0 w 303"/>
                <a:gd name="T10" fmla="*/ 0 h 100"/>
                <a:gd name="T11" fmla="*/ 303 w 303"/>
                <a:gd name="T12" fmla="*/ 100 h 1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3" h="100">
                  <a:moveTo>
                    <a:pt x="0" y="100"/>
                  </a:moveTo>
                  <a:lnTo>
                    <a:pt x="101" y="0"/>
                  </a:lnTo>
                  <a:lnTo>
                    <a:pt x="30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383">
              <a:extLst>
                <a:ext uri="{FF2B5EF4-FFF2-40B4-BE49-F238E27FC236}">
                  <a16:creationId xmlns:a16="http://schemas.microsoft.com/office/drawing/2014/main" id="{87258BAE-541F-5049-8F3F-82D23383BEF7}"/>
                </a:ext>
              </a:extLst>
            </p:cNvPr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2339" y="2404"/>
              <a:ext cx="303" cy="100"/>
            </a:xfrm>
            <a:custGeom>
              <a:avLst/>
              <a:gdLst>
                <a:gd name="T0" fmla="*/ 0 w 303"/>
                <a:gd name="T1" fmla="*/ 100 h 100"/>
                <a:gd name="T2" fmla="*/ 101 w 303"/>
                <a:gd name="T3" fmla="*/ 0 h 100"/>
                <a:gd name="T4" fmla="*/ 303 w 303"/>
                <a:gd name="T5" fmla="*/ 0 h 100"/>
                <a:gd name="T6" fmla="*/ 0 60000 65536"/>
                <a:gd name="T7" fmla="*/ 0 60000 65536"/>
                <a:gd name="T8" fmla="*/ 0 60000 65536"/>
                <a:gd name="T9" fmla="*/ 0 w 303"/>
                <a:gd name="T10" fmla="*/ 0 h 100"/>
                <a:gd name="T11" fmla="*/ 303 w 303"/>
                <a:gd name="T12" fmla="*/ 100 h 1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3" h="100">
                  <a:moveTo>
                    <a:pt x="0" y="100"/>
                  </a:moveTo>
                  <a:lnTo>
                    <a:pt x="101" y="0"/>
                  </a:lnTo>
                  <a:lnTo>
                    <a:pt x="30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384">
              <a:extLst>
                <a:ext uri="{FF2B5EF4-FFF2-40B4-BE49-F238E27FC236}">
                  <a16:creationId xmlns:a16="http://schemas.microsoft.com/office/drawing/2014/main" id="{52C44DF4-C40B-2741-BA26-20957930FD56}"/>
                </a:ext>
              </a:extLst>
            </p:cNvPr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2138" y="2404"/>
              <a:ext cx="302" cy="100"/>
            </a:xfrm>
            <a:custGeom>
              <a:avLst/>
              <a:gdLst>
                <a:gd name="T0" fmla="*/ 0 w 302"/>
                <a:gd name="T1" fmla="*/ 100 h 100"/>
                <a:gd name="T2" fmla="*/ 101 w 302"/>
                <a:gd name="T3" fmla="*/ 0 h 100"/>
                <a:gd name="T4" fmla="*/ 302 w 302"/>
                <a:gd name="T5" fmla="*/ 0 h 100"/>
                <a:gd name="T6" fmla="*/ 0 60000 65536"/>
                <a:gd name="T7" fmla="*/ 0 60000 65536"/>
                <a:gd name="T8" fmla="*/ 0 60000 65536"/>
                <a:gd name="T9" fmla="*/ 0 w 302"/>
                <a:gd name="T10" fmla="*/ 0 h 100"/>
                <a:gd name="T11" fmla="*/ 302 w 302"/>
                <a:gd name="T12" fmla="*/ 100 h 1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100">
                  <a:moveTo>
                    <a:pt x="0" y="100"/>
                  </a:moveTo>
                  <a:lnTo>
                    <a:pt x="101" y="0"/>
                  </a:lnTo>
                  <a:lnTo>
                    <a:pt x="30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385">
              <a:extLst>
                <a:ext uri="{FF2B5EF4-FFF2-40B4-BE49-F238E27FC236}">
                  <a16:creationId xmlns:a16="http://schemas.microsoft.com/office/drawing/2014/main" id="{1FCDD299-50FE-7846-95B4-C100DB7074E4}"/>
                </a:ext>
              </a:extLst>
            </p:cNvPr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1784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Rectangle 386">
              <a:extLst>
                <a:ext uri="{FF2B5EF4-FFF2-40B4-BE49-F238E27FC236}">
                  <a16:creationId xmlns:a16="http://schemas.microsoft.com/office/drawing/2014/main" id="{6993949B-9452-BB40-BF50-1430F0E2B4B1}"/>
                </a:ext>
              </a:extLst>
            </p:cNvPr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1569" y="2008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8:7</a:t>
              </a:r>
              <a:endParaRPr lang="de-DE" altLang="en-US" sz="2800"/>
            </a:p>
          </p:txBody>
        </p:sp>
        <p:sp>
          <p:nvSpPr>
            <p:cNvPr id="72" name="Rectangle 387">
              <a:extLst>
                <a:ext uri="{FF2B5EF4-FFF2-40B4-BE49-F238E27FC236}">
                  <a16:creationId xmlns:a16="http://schemas.microsoft.com/office/drawing/2014/main" id="{146406AB-0A08-B84F-AED6-291DEF7BCF95}"/>
                </a:ext>
              </a:extLst>
            </p:cNvPr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1866" y="1554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7</a:t>
              </a:r>
              <a:endParaRPr lang="de-DE" altLang="en-US" sz="2800"/>
            </a:p>
          </p:txBody>
        </p:sp>
        <p:sp>
          <p:nvSpPr>
            <p:cNvPr id="73" name="Rectangle 388">
              <a:extLst>
                <a:ext uri="{FF2B5EF4-FFF2-40B4-BE49-F238E27FC236}">
                  <a16:creationId xmlns:a16="http://schemas.microsoft.com/office/drawing/2014/main" id="{D476F95D-F437-5B44-9E29-C42664D8BA99}"/>
                </a:ext>
              </a:extLst>
            </p:cNvPr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1632" y="1899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74" name="Line 389">
              <a:extLst>
                <a:ext uri="{FF2B5EF4-FFF2-40B4-BE49-F238E27FC236}">
                  <a16:creationId xmlns:a16="http://schemas.microsoft.com/office/drawing/2014/main" id="{4E8F9743-2E68-754E-ACD5-02C24D6CBD68}"/>
                </a:ext>
              </a:extLst>
            </p:cNvPr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1683" y="1697"/>
              <a:ext cx="0" cy="2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390">
              <a:extLst>
                <a:ext uri="{FF2B5EF4-FFF2-40B4-BE49-F238E27FC236}">
                  <a16:creationId xmlns:a16="http://schemas.microsoft.com/office/drawing/2014/main" id="{9B1CABA1-F0EA-8C40-927F-42E830D3D433}"/>
                </a:ext>
              </a:extLst>
            </p:cNvPr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 flipV="1">
              <a:off x="1733" y="1798"/>
              <a:ext cx="101" cy="1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391">
              <a:extLst>
                <a:ext uri="{FF2B5EF4-FFF2-40B4-BE49-F238E27FC236}">
                  <a16:creationId xmlns:a16="http://schemas.microsoft.com/office/drawing/2014/main" id="{5AECD03D-329B-5549-A38C-AFB65AA9DA85}"/>
                </a:ext>
              </a:extLst>
            </p:cNvPr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1834" y="1798"/>
              <a:ext cx="5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Rectangle 392">
              <a:extLst>
                <a:ext uri="{FF2B5EF4-FFF2-40B4-BE49-F238E27FC236}">
                  <a16:creationId xmlns:a16="http://schemas.microsoft.com/office/drawing/2014/main" id="{1E5007FB-60DF-474E-9DED-B967348787EE}"/>
                </a:ext>
              </a:extLst>
            </p:cNvPr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1127" y="2008"/>
              <a:ext cx="12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10:9</a:t>
              </a:r>
              <a:endParaRPr lang="de-DE" altLang="en-US" sz="2800"/>
            </a:p>
          </p:txBody>
        </p:sp>
        <p:sp>
          <p:nvSpPr>
            <p:cNvPr id="78" name="Rectangle 393">
              <a:extLst>
                <a:ext uri="{FF2B5EF4-FFF2-40B4-BE49-F238E27FC236}">
                  <a16:creationId xmlns:a16="http://schemas.microsoft.com/office/drawing/2014/main" id="{85893202-5D32-904F-9415-78CB0E33BB2D}"/>
                </a:ext>
              </a:extLst>
            </p:cNvPr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1228" y="1899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79" name="Line 394">
              <a:extLst>
                <a:ext uri="{FF2B5EF4-FFF2-40B4-BE49-F238E27FC236}">
                  <a16:creationId xmlns:a16="http://schemas.microsoft.com/office/drawing/2014/main" id="{E0C32F11-3C40-BD49-B567-C2B4B4F1E2CF}"/>
                </a:ext>
              </a:extLst>
            </p:cNvPr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1279" y="1697"/>
              <a:ext cx="0" cy="2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395">
              <a:extLst>
                <a:ext uri="{FF2B5EF4-FFF2-40B4-BE49-F238E27FC236}">
                  <a16:creationId xmlns:a16="http://schemas.microsoft.com/office/drawing/2014/main" id="{CA648C15-5EB5-2740-9AA6-A6EE02929FDB}"/>
                </a:ext>
              </a:extLst>
            </p:cNvPr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 flipV="1">
              <a:off x="1329" y="1798"/>
              <a:ext cx="101" cy="1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396">
              <a:extLst>
                <a:ext uri="{FF2B5EF4-FFF2-40B4-BE49-F238E27FC236}">
                  <a16:creationId xmlns:a16="http://schemas.microsoft.com/office/drawing/2014/main" id="{093E2325-035A-1E41-9E60-FF338B18130C}"/>
                </a:ext>
              </a:extLst>
            </p:cNvPr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 flipH="1">
              <a:off x="1478" y="1697"/>
              <a:ext cx="3" cy="13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397">
              <a:extLst>
                <a:ext uri="{FF2B5EF4-FFF2-40B4-BE49-F238E27FC236}">
                  <a16:creationId xmlns:a16="http://schemas.microsoft.com/office/drawing/2014/main" id="{DE1D2798-2617-1D4A-A0EC-1AE5A82F36FE}"/>
                </a:ext>
              </a:extLst>
            </p:cNvPr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1430" y="1798"/>
              <a:ext cx="5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Rectangle 398">
              <a:extLst>
                <a:ext uri="{FF2B5EF4-FFF2-40B4-BE49-F238E27FC236}">
                  <a16:creationId xmlns:a16="http://schemas.microsoft.com/office/drawing/2014/main" id="{F81C72E8-0ED7-CD48-A91A-AB5DE54B0F8C}"/>
                </a:ext>
              </a:extLst>
            </p:cNvPr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1228" y="2202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84" name="Rectangle 399">
              <a:extLst>
                <a:ext uri="{FF2B5EF4-FFF2-40B4-BE49-F238E27FC236}">
                  <a16:creationId xmlns:a16="http://schemas.microsoft.com/office/drawing/2014/main" id="{4DCA09F5-27FB-7347-80C4-25B3B5E59A80}"/>
                </a:ext>
              </a:extLst>
            </p:cNvPr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430" y="2202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85" name="Rectangle 400">
              <a:extLst>
                <a:ext uri="{FF2B5EF4-FFF2-40B4-BE49-F238E27FC236}">
                  <a16:creationId xmlns:a16="http://schemas.microsoft.com/office/drawing/2014/main" id="{80D060AD-1A18-3F41-BEEA-CE1FEB7CCBFF}"/>
                </a:ext>
              </a:extLst>
            </p:cNvPr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367" y="2311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9:7</a:t>
              </a:r>
              <a:endParaRPr lang="de-DE" altLang="en-US" sz="2800"/>
            </a:p>
          </p:txBody>
        </p:sp>
        <p:sp>
          <p:nvSpPr>
            <p:cNvPr id="86" name="Rectangle 401">
              <a:extLst>
                <a:ext uri="{FF2B5EF4-FFF2-40B4-BE49-F238E27FC236}">
                  <a16:creationId xmlns:a16="http://schemas.microsoft.com/office/drawing/2014/main" id="{6061BB55-118A-BE46-A356-A2D57DE5081B}"/>
                </a:ext>
              </a:extLst>
            </p:cNvPr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127" y="2311"/>
              <a:ext cx="12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10:7</a:t>
              </a:r>
              <a:endParaRPr lang="de-DE" altLang="en-US" sz="2800"/>
            </a:p>
          </p:txBody>
        </p:sp>
        <p:sp>
          <p:nvSpPr>
            <p:cNvPr id="87" name="Line 402">
              <a:extLst>
                <a:ext uri="{FF2B5EF4-FFF2-40B4-BE49-F238E27FC236}">
                  <a16:creationId xmlns:a16="http://schemas.microsoft.com/office/drawing/2014/main" id="{A3E3B1E6-AEAB-7F41-9824-75F731014E28}"/>
                </a:ext>
              </a:extLst>
            </p:cNvPr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1582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403">
              <a:extLst>
                <a:ext uri="{FF2B5EF4-FFF2-40B4-BE49-F238E27FC236}">
                  <a16:creationId xmlns:a16="http://schemas.microsoft.com/office/drawing/2014/main" id="{32D7E189-14F3-9D4B-A6A6-1C213CA47A7B}"/>
                </a:ext>
              </a:extLst>
            </p:cNvPr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 flipV="1">
              <a:off x="1380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404">
              <a:extLst>
                <a:ext uri="{FF2B5EF4-FFF2-40B4-BE49-F238E27FC236}">
                  <a16:creationId xmlns:a16="http://schemas.microsoft.com/office/drawing/2014/main" id="{A55BC3BA-4880-0A4A-A63B-F53404CED5F6}"/>
                </a:ext>
              </a:extLst>
            </p:cNvPr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>
              <a:off x="1178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Rectangle 405">
              <a:extLst>
                <a:ext uri="{FF2B5EF4-FFF2-40B4-BE49-F238E27FC236}">
                  <a16:creationId xmlns:a16="http://schemas.microsoft.com/office/drawing/2014/main" id="{52243C87-B20F-9043-B978-4DD9A8507911}"/>
                </a:ext>
              </a:extLst>
            </p:cNvPr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664" y="1554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8</a:t>
              </a:r>
              <a:endParaRPr lang="de-DE" altLang="en-US" sz="2800"/>
            </a:p>
          </p:txBody>
        </p:sp>
        <p:sp>
          <p:nvSpPr>
            <p:cNvPr id="91" name="Rectangle 406">
              <a:extLst>
                <a:ext uri="{FF2B5EF4-FFF2-40B4-BE49-F238E27FC236}">
                  <a16:creationId xmlns:a16="http://schemas.microsoft.com/office/drawing/2014/main" id="{995424DE-78C9-4B41-AEFB-8A7FF52EF06F}"/>
                </a:ext>
              </a:extLst>
            </p:cNvPr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462" y="1554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9</a:t>
              </a:r>
              <a:endParaRPr lang="de-DE" altLang="en-US" sz="2800"/>
            </a:p>
          </p:txBody>
        </p:sp>
        <p:sp>
          <p:nvSpPr>
            <p:cNvPr id="92" name="Rectangle 407">
              <a:extLst>
                <a:ext uri="{FF2B5EF4-FFF2-40B4-BE49-F238E27FC236}">
                  <a16:creationId xmlns:a16="http://schemas.microsoft.com/office/drawing/2014/main" id="{AED7C408-94D9-8744-AA2E-6D2B3E83B855}"/>
                </a:ext>
              </a:extLst>
            </p:cNvPr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242" y="1554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10</a:t>
              </a:r>
              <a:endParaRPr lang="de-DE" altLang="en-US" sz="2800"/>
            </a:p>
          </p:txBody>
        </p:sp>
        <p:sp>
          <p:nvSpPr>
            <p:cNvPr id="93" name="Line 408">
              <a:extLst>
                <a:ext uri="{FF2B5EF4-FFF2-40B4-BE49-F238E27FC236}">
                  <a16:creationId xmlns:a16="http://schemas.microsoft.com/office/drawing/2014/main" id="{A69DAB03-8B78-6E4A-8AA3-E56329D071E7}"/>
                </a:ext>
              </a:extLst>
            </p:cNvPr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>
              <a:off x="977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Rectangle 409">
              <a:extLst>
                <a:ext uri="{FF2B5EF4-FFF2-40B4-BE49-F238E27FC236}">
                  <a16:creationId xmlns:a16="http://schemas.microsoft.com/office/drawing/2014/main" id="{4D20C5BD-82FD-194E-8E51-D9C2D1C733A4}"/>
                </a:ext>
              </a:extLst>
            </p:cNvPr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686" y="2008"/>
              <a:ext cx="16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12:11</a:t>
              </a:r>
              <a:endParaRPr lang="de-DE" altLang="en-US" sz="2800"/>
            </a:p>
          </p:txBody>
        </p:sp>
        <p:sp>
          <p:nvSpPr>
            <p:cNvPr id="95" name="Rectangle 410">
              <a:extLst>
                <a:ext uri="{FF2B5EF4-FFF2-40B4-BE49-F238E27FC236}">
                  <a16:creationId xmlns:a16="http://schemas.microsoft.com/office/drawing/2014/main" id="{08C6204F-9FB9-8F46-82EE-D96D0442DC0F}"/>
                </a:ext>
              </a:extLst>
            </p:cNvPr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1040" y="1554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11</a:t>
              </a:r>
              <a:endParaRPr lang="de-DE" altLang="en-US" sz="2800"/>
            </a:p>
          </p:txBody>
        </p:sp>
        <p:sp>
          <p:nvSpPr>
            <p:cNvPr id="96" name="Rectangle 411">
              <a:extLst>
                <a:ext uri="{FF2B5EF4-FFF2-40B4-BE49-F238E27FC236}">
                  <a16:creationId xmlns:a16="http://schemas.microsoft.com/office/drawing/2014/main" id="{AD6B7943-584E-1F4C-A3D9-0B5FBFA38E00}"/>
                </a:ext>
              </a:extLst>
            </p:cNvPr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824" y="1899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97" name="Line 412">
              <a:extLst>
                <a:ext uri="{FF2B5EF4-FFF2-40B4-BE49-F238E27FC236}">
                  <a16:creationId xmlns:a16="http://schemas.microsoft.com/office/drawing/2014/main" id="{71BC634B-BCD7-0148-84CC-7641DD040997}"/>
                </a:ext>
              </a:extLst>
            </p:cNvPr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>
              <a:off x="876" y="1697"/>
              <a:ext cx="0" cy="2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413">
              <a:extLst>
                <a:ext uri="{FF2B5EF4-FFF2-40B4-BE49-F238E27FC236}">
                  <a16:creationId xmlns:a16="http://schemas.microsoft.com/office/drawing/2014/main" id="{D3863904-2559-1E46-8F35-023FC7FADB04}"/>
                </a:ext>
              </a:extLst>
            </p:cNvPr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 flipV="1">
              <a:off x="925" y="1798"/>
              <a:ext cx="101" cy="1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414">
              <a:extLst>
                <a:ext uri="{FF2B5EF4-FFF2-40B4-BE49-F238E27FC236}">
                  <a16:creationId xmlns:a16="http://schemas.microsoft.com/office/drawing/2014/main" id="{86AB0545-AC50-C549-8DE2-ED5C53948637}"/>
                </a:ext>
              </a:extLst>
            </p:cNvPr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>
              <a:off x="1026" y="1798"/>
              <a:ext cx="5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Rectangle 415">
              <a:extLst>
                <a:ext uri="{FF2B5EF4-FFF2-40B4-BE49-F238E27FC236}">
                  <a16:creationId xmlns:a16="http://schemas.microsoft.com/office/drawing/2014/main" id="{36EEE629-76D0-C24D-87F5-13F100846F49}"/>
                </a:ext>
              </a:extLst>
            </p:cNvPr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282" y="2008"/>
              <a:ext cx="16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14:13</a:t>
              </a:r>
              <a:endParaRPr lang="de-DE" altLang="en-US" sz="2800"/>
            </a:p>
          </p:txBody>
        </p:sp>
        <p:sp>
          <p:nvSpPr>
            <p:cNvPr id="101" name="Rectangle 416">
              <a:extLst>
                <a:ext uri="{FF2B5EF4-FFF2-40B4-BE49-F238E27FC236}">
                  <a16:creationId xmlns:a16="http://schemas.microsoft.com/office/drawing/2014/main" id="{C121C4F8-5CA4-3544-A8B4-B410A5C1CC44}"/>
                </a:ext>
              </a:extLst>
            </p:cNvPr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421" y="1899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02" name="Line 417">
              <a:extLst>
                <a:ext uri="{FF2B5EF4-FFF2-40B4-BE49-F238E27FC236}">
                  <a16:creationId xmlns:a16="http://schemas.microsoft.com/office/drawing/2014/main" id="{6199D81B-DE7E-0141-94E7-E8329E98D229}"/>
                </a:ext>
              </a:extLst>
            </p:cNvPr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>
              <a:off x="472" y="1697"/>
              <a:ext cx="0" cy="2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418">
              <a:extLst>
                <a:ext uri="{FF2B5EF4-FFF2-40B4-BE49-F238E27FC236}">
                  <a16:creationId xmlns:a16="http://schemas.microsoft.com/office/drawing/2014/main" id="{3DB88D9B-5AFE-034C-916E-9D7E20A1DDBD}"/>
                </a:ext>
              </a:extLst>
            </p:cNvPr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 flipV="1">
              <a:off x="522" y="1798"/>
              <a:ext cx="101" cy="1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419">
              <a:extLst>
                <a:ext uri="{FF2B5EF4-FFF2-40B4-BE49-F238E27FC236}">
                  <a16:creationId xmlns:a16="http://schemas.microsoft.com/office/drawing/2014/main" id="{7524D43F-9F0F-0842-A5CB-CF2BFBCF78D8}"/>
                </a:ext>
              </a:extLst>
            </p:cNvPr>
            <p:cNvSpPr>
              <a:spLocks noChangeShapeType="1"/>
            </p:cNvSpPr>
            <p:nvPr>
              <p:custDataLst>
                <p:tags r:id="rId101"/>
              </p:custDataLst>
            </p:nvPr>
          </p:nvSpPr>
          <p:spPr bwMode="auto">
            <a:xfrm>
              <a:off x="623" y="1798"/>
              <a:ext cx="5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Rectangle 420">
              <a:extLst>
                <a:ext uri="{FF2B5EF4-FFF2-40B4-BE49-F238E27FC236}">
                  <a16:creationId xmlns:a16="http://schemas.microsoft.com/office/drawing/2014/main" id="{BF32B37E-DDF4-304F-A8C3-E98FC2546A51}"/>
                </a:ext>
              </a:extLst>
            </p:cNvPr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421" y="2202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06" name="Rectangle 421">
              <a:extLst>
                <a:ext uri="{FF2B5EF4-FFF2-40B4-BE49-F238E27FC236}">
                  <a16:creationId xmlns:a16="http://schemas.microsoft.com/office/drawing/2014/main" id="{EC5C8ECF-66C5-A643-B5B4-B46CF4100882}"/>
                </a:ext>
              </a:extLst>
            </p:cNvPr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623" y="2202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07" name="Rectangle 422">
              <a:extLst>
                <a:ext uri="{FF2B5EF4-FFF2-40B4-BE49-F238E27FC236}">
                  <a16:creationId xmlns:a16="http://schemas.microsoft.com/office/drawing/2014/main" id="{2B638D4D-3EC2-8247-A8D1-9CA45C545631}"/>
                </a:ext>
              </a:extLst>
            </p:cNvPr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484" y="2311"/>
              <a:ext cx="16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13:11</a:t>
              </a:r>
              <a:endParaRPr lang="de-DE" altLang="en-US" sz="2800"/>
            </a:p>
          </p:txBody>
        </p:sp>
        <p:sp>
          <p:nvSpPr>
            <p:cNvPr id="108" name="Rectangle 423">
              <a:extLst>
                <a:ext uri="{FF2B5EF4-FFF2-40B4-BE49-F238E27FC236}">
                  <a16:creationId xmlns:a16="http://schemas.microsoft.com/office/drawing/2014/main" id="{61CC8906-133D-F34D-982C-C5F7C6138796}"/>
                </a:ext>
              </a:extLst>
            </p:cNvPr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282" y="2311"/>
              <a:ext cx="16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14:11</a:t>
              </a:r>
              <a:endParaRPr lang="de-DE" altLang="en-US" sz="2800"/>
            </a:p>
          </p:txBody>
        </p:sp>
        <p:sp>
          <p:nvSpPr>
            <p:cNvPr id="109" name="Line 424">
              <a:extLst>
                <a:ext uri="{FF2B5EF4-FFF2-40B4-BE49-F238E27FC236}">
                  <a16:creationId xmlns:a16="http://schemas.microsoft.com/office/drawing/2014/main" id="{7AE5658B-C4ED-2345-ABDF-D5D8D9BB50CF}"/>
                </a:ext>
              </a:extLst>
            </p:cNvPr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>
              <a:off x="775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425">
              <a:extLst>
                <a:ext uri="{FF2B5EF4-FFF2-40B4-BE49-F238E27FC236}">
                  <a16:creationId xmlns:a16="http://schemas.microsoft.com/office/drawing/2014/main" id="{8B58E1C1-DF27-314C-A5DA-A3E24F4D1941}"/>
                </a:ext>
              </a:extLst>
            </p:cNvPr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 flipV="1">
              <a:off x="573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426">
              <a:extLst>
                <a:ext uri="{FF2B5EF4-FFF2-40B4-BE49-F238E27FC236}">
                  <a16:creationId xmlns:a16="http://schemas.microsoft.com/office/drawing/2014/main" id="{E6DA8C38-E077-814A-9DC8-0FBDD71CB2A9}"/>
                </a:ext>
              </a:extLst>
            </p:cNvPr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371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Rectangle 427">
              <a:extLst>
                <a:ext uri="{FF2B5EF4-FFF2-40B4-BE49-F238E27FC236}">
                  <a16:creationId xmlns:a16="http://schemas.microsoft.com/office/drawing/2014/main" id="{C326CF5B-A8F7-F94D-ADA4-C2BA87378571}"/>
                </a:ext>
              </a:extLst>
            </p:cNvPr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838" y="1554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12</a:t>
              </a:r>
              <a:endParaRPr lang="de-DE" altLang="en-US" sz="2800"/>
            </a:p>
          </p:txBody>
        </p:sp>
        <p:sp>
          <p:nvSpPr>
            <p:cNvPr id="113" name="Rectangle 428">
              <a:extLst>
                <a:ext uri="{FF2B5EF4-FFF2-40B4-BE49-F238E27FC236}">
                  <a16:creationId xmlns:a16="http://schemas.microsoft.com/office/drawing/2014/main" id="{44BB6DD8-40CB-2D44-87CC-AF1AB827A433}"/>
                </a:ext>
              </a:extLst>
            </p:cNvPr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636" y="1554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13</a:t>
              </a:r>
              <a:endParaRPr lang="de-DE" altLang="en-US" sz="2800"/>
            </a:p>
          </p:txBody>
        </p:sp>
        <p:sp>
          <p:nvSpPr>
            <p:cNvPr id="114" name="Rectangle 429">
              <a:extLst>
                <a:ext uri="{FF2B5EF4-FFF2-40B4-BE49-F238E27FC236}">
                  <a16:creationId xmlns:a16="http://schemas.microsoft.com/office/drawing/2014/main" id="{2CB41D6E-09EE-854B-925D-94DC07ED5EB9}"/>
                </a:ext>
              </a:extLst>
            </p:cNvPr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434" y="1554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14</a:t>
              </a:r>
              <a:endParaRPr lang="de-DE" altLang="en-US" sz="2800"/>
            </a:p>
          </p:txBody>
        </p:sp>
        <p:sp>
          <p:nvSpPr>
            <p:cNvPr id="115" name="Freeform 430">
              <a:extLst>
                <a:ext uri="{FF2B5EF4-FFF2-40B4-BE49-F238E27FC236}">
                  <a16:creationId xmlns:a16="http://schemas.microsoft.com/office/drawing/2014/main" id="{17BCC771-7EF8-794A-A9A2-7132197682F0}"/>
                </a:ext>
              </a:extLst>
            </p:cNvPr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724" y="2101"/>
              <a:ext cx="152" cy="101"/>
            </a:xfrm>
            <a:custGeom>
              <a:avLst/>
              <a:gdLst>
                <a:gd name="T0" fmla="*/ 0 w 152"/>
                <a:gd name="T1" fmla="*/ 101 h 101"/>
                <a:gd name="T2" fmla="*/ 100 w 152"/>
                <a:gd name="T3" fmla="*/ 0 h 101"/>
                <a:gd name="T4" fmla="*/ 152 w 152"/>
                <a:gd name="T5" fmla="*/ 0 h 101"/>
                <a:gd name="T6" fmla="*/ 0 60000 65536"/>
                <a:gd name="T7" fmla="*/ 0 60000 65536"/>
                <a:gd name="T8" fmla="*/ 0 60000 65536"/>
                <a:gd name="T9" fmla="*/ 0 w 152"/>
                <a:gd name="T10" fmla="*/ 0 h 101"/>
                <a:gd name="T11" fmla="*/ 152 w 152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01">
                  <a:moveTo>
                    <a:pt x="0" y="101"/>
                  </a:moveTo>
                  <a:lnTo>
                    <a:pt x="100" y="0"/>
                  </a:lnTo>
                  <a:lnTo>
                    <a:pt x="15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431">
              <a:extLst>
                <a:ext uri="{FF2B5EF4-FFF2-40B4-BE49-F238E27FC236}">
                  <a16:creationId xmlns:a16="http://schemas.microsoft.com/office/drawing/2014/main" id="{BC9969C1-2ACF-8D46-89B0-A4B70853D185}"/>
                </a:ext>
              </a:extLst>
            </p:cNvPr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522" y="2101"/>
              <a:ext cx="302" cy="101"/>
            </a:xfrm>
            <a:custGeom>
              <a:avLst/>
              <a:gdLst>
                <a:gd name="T0" fmla="*/ 0 w 302"/>
                <a:gd name="T1" fmla="*/ 101 h 101"/>
                <a:gd name="T2" fmla="*/ 101 w 302"/>
                <a:gd name="T3" fmla="*/ 0 h 101"/>
                <a:gd name="T4" fmla="*/ 302 w 302"/>
                <a:gd name="T5" fmla="*/ 0 h 101"/>
                <a:gd name="T6" fmla="*/ 0 60000 65536"/>
                <a:gd name="T7" fmla="*/ 0 60000 65536"/>
                <a:gd name="T8" fmla="*/ 0 60000 65536"/>
                <a:gd name="T9" fmla="*/ 0 w 302"/>
                <a:gd name="T10" fmla="*/ 0 h 101"/>
                <a:gd name="T11" fmla="*/ 302 w 302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101">
                  <a:moveTo>
                    <a:pt x="0" y="101"/>
                  </a:moveTo>
                  <a:lnTo>
                    <a:pt x="101" y="0"/>
                  </a:lnTo>
                  <a:lnTo>
                    <a:pt x="30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432">
              <a:extLst>
                <a:ext uri="{FF2B5EF4-FFF2-40B4-BE49-F238E27FC236}">
                  <a16:creationId xmlns:a16="http://schemas.microsoft.com/office/drawing/2014/main" id="{D59B7B37-6DDD-5544-A1FC-A9CD8C891E9D}"/>
                </a:ext>
              </a:extLst>
            </p:cNvPr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1531" y="2101"/>
              <a:ext cx="152" cy="101"/>
            </a:xfrm>
            <a:custGeom>
              <a:avLst/>
              <a:gdLst>
                <a:gd name="T0" fmla="*/ 0 w 152"/>
                <a:gd name="T1" fmla="*/ 101 h 101"/>
                <a:gd name="T2" fmla="*/ 101 w 152"/>
                <a:gd name="T3" fmla="*/ 0 h 101"/>
                <a:gd name="T4" fmla="*/ 152 w 152"/>
                <a:gd name="T5" fmla="*/ 0 h 101"/>
                <a:gd name="T6" fmla="*/ 0 60000 65536"/>
                <a:gd name="T7" fmla="*/ 0 60000 65536"/>
                <a:gd name="T8" fmla="*/ 0 60000 65536"/>
                <a:gd name="T9" fmla="*/ 0 w 152"/>
                <a:gd name="T10" fmla="*/ 0 h 101"/>
                <a:gd name="T11" fmla="*/ 152 w 152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01">
                  <a:moveTo>
                    <a:pt x="0" y="101"/>
                  </a:moveTo>
                  <a:lnTo>
                    <a:pt x="101" y="0"/>
                  </a:lnTo>
                  <a:lnTo>
                    <a:pt x="15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433">
              <a:extLst>
                <a:ext uri="{FF2B5EF4-FFF2-40B4-BE49-F238E27FC236}">
                  <a16:creationId xmlns:a16="http://schemas.microsoft.com/office/drawing/2014/main" id="{BF6E9BC1-0D91-564B-BD3E-42873395979A}"/>
                </a:ext>
              </a:extLst>
            </p:cNvPr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1329" y="2101"/>
              <a:ext cx="303" cy="101"/>
            </a:xfrm>
            <a:custGeom>
              <a:avLst/>
              <a:gdLst>
                <a:gd name="T0" fmla="*/ 0 w 303"/>
                <a:gd name="T1" fmla="*/ 101 h 101"/>
                <a:gd name="T2" fmla="*/ 101 w 303"/>
                <a:gd name="T3" fmla="*/ 0 h 101"/>
                <a:gd name="T4" fmla="*/ 303 w 303"/>
                <a:gd name="T5" fmla="*/ 0 h 101"/>
                <a:gd name="T6" fmla="*/ 0 60000 65536"/>
                <a:gd name="T7" fmla="*/ 0 60000 65536"/>
                <a:gd name="T8" fmla="*/ 0 60000 65536"/>
                <a:gd name="T9" fmla="*/ 0 w 303"/>
                <a:gd name="T10" fmla="*/ 0 h 101"/>
                <a:gd name="T11" fmla="*/ 303 w 303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3" h="101">
                  <a:moveTo>
                    <a:pt x="0" y="101"/>
                  </a:moveTo>
                  <a:lnTo>
                    <a:pt x="101" y="0"/>
                  </a:lnTo>
                  <a:lnTo>
                    <a:pt x="30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Rectangle 434">
              <a:extLst>
                <a:ext uri="{FF2B5EF4-FFF2-40B4-BE49-F238E27FC236}">
                  <a16:creationId xmlns:a16="http://schemas.microsoft.com/office/drawing/2014/main" id="{C19E3061-49F4-7641-9BD5-19084F8DEA5A}"/>
                </a:ext>
              </a:extLst>
            </p:cNvPr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421" y="2504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20" name="Rectangle 435">
              <a:extLst>
                <a:ext uri="{FF2B5EF4-FFF2-40B4-BE49-F238E27FC236}">
                  <a16:creationId xmlns:a16="http://schemas.microsoft.com/office/drawing/2014/main" id="{761D7FED-D9C8-A044-AF70-90B662D36093}"/>
                </a:ext>
              </a:extLst>
            </p:cNvPr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623" y="2504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21" name="Rectangle 436">
              <a:extLst>
                <a:ext uri="{FF2B5EF4-FFF2-40B4-BE49-F238E27FC236}">
                  <a16:creationId xmlns:a16="http://schemas.microsoft.com/office/drawing/2014/main" id="{6249A926-CD6D-584A-9EDC-8D96DED4F70E}"/>
                </a:ext>
              </a:extLst>
            </p:cNvPr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522" y="2613"/>
              <a:ext cx="12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13:7</a:t>
              </a:r>
              <a:endParaRPr lang="de-DE" altLang="en-US" sz="2800"/>
            </a:p>
          </p:txBody>
        </p:sp>
        <p:sp>
          <p:nvSpPr>
            <p:cNvPr id="122" name="Rectangle 437">
              <a:extLst>
                <a:ext uri="{FF2B5EF4-FFF2-40B4-BE49-F238E27FC236}">
                  <a16:creationId xmlns:a16="http://schemas.microsoft.com/office/drawing/2014/main" id="{08108FAC-1378-F646-8FA5-090E63D3AF35}"/>
                </a:ext>
              </a:extLst>
            </p:cNvPr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320" y="2613"/>
              <a:ext cx="12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14:7</a:t>
              </a:r>
              <a:endParaRPr lang="de-DE" altLang="en-US" sz="2800"/>
            </a:p>
          </p:txBody>
        </p:sp>
        <p:sp>
          <p:nvSpPr>
            <p:cNvPr id="123" name="Rectangle 438">
              <a:extLst>
                <a:ext uri="{FF2B5EF4-FFF2-40B4-BE49-F238E27FC236}">
                  <a16:creationId xmlns:a16="http://schemas.microsoft.com/office/drawing/2014/main" id="{4F78CBC0-E3B0-4B4C-A175-A8112F2ABB93}"/>
                </a:ext>
              </a:extLst>
            </p:cNvPr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824" y="2504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24" name="Rectangle 439">
              <a:extLst>
                <a:ext uri="{FF2B5EF4-FFF2-40B4-BE49-F238E27FC236}">
                  <a16:creationId xmlns:a16="http://schemas.microsoft.com/office/drawing/2014/main" id="{BBB2643B-9B14-8B4F-8DFB-A9142EB9C85E}"/>
                </a:ext>
              </a:extLst>
            </p:cNvPr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1026" y="2504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25" name="Rectangle 440">
              <a:extLst>
                <a:ext uri="{FF2B5EF4-FFF2-40B4-BE49-F238E27FC236}">
                  <a16:creationId xmlns:a16="http://schemas.microsoft.com/office/drawing/2014/main" id="{249AF6C2-C667-2D48-B713-93FB259F5637}"/>
                </a:ext>
              </a:extLst>
            </p:cNvPr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925" y="2613"/>
              <a:ext cx="12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11:7</a:t>
              </a:r>
              <a:endParaRPr lang="de-DE" altLang="en-US" sz="2800"/>
            </a:p>
          </p:txBody>
        </p:sp>
        <p:sp>
          <p:nvSpPr>
            <p:cNvPr id="126" name="Rectangle 441">
              <a:extLst>
                <a:ext uri="{FF2B5EF4-FFF2-40B4-BE49-F238E27FC236}">
                  <a16:creationId xmlns:a16="http://schemas.microsoft.com/office/drawing/2014/main" id="{6C0B4162-3926-C640-9C43-2D0A742CB06C}"/>
                </a:ext>
              </a:extLst>
            </p:cNvPr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724" y="2613"/>
              <a:ext cx="12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12:7</a:t>
              </a:r>
              <a:endParaRPr lang="de-DE" altLang="en-US" sz="2800"/>
            </a:p>
          </p:txBody>
        </p:sp>
        <p:sp>
          <p:nvSpPr>
            <p:cNvPr id="127" name="Freeform 442">
              <a:extLst>
                <a:ext uri="{FF2B5EF4-FFF2-40B4-BE49-F238E27FC236}">
                  <a16:creationId xmlns:a16="http://schemas.microsoft.com/office/drawing/2014/main" id="{2743C07A-E114-9D45-A9FE-3A175A4DBC8B}"/>
                </a:ext>
              </a:extLst>
            </p:cNvPr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1127" y="2404"/>
              <a:ext cx="152" cy="100"/>
            </a:xfrm>
            <a:custGeom>
              <a:avLst/>
              <a:gdLst>
                <a:gd name="T0" fmla="*/ 0 w 152"/>
                <a:gd name="T1" fmla="*/ 100 h 100"/>
                <a:gd name="T2" fmla="*/ 101 w 152"/>
                <a:gd name="T3" fmla="*/ 0 h 100"/>
                <a:gd name="T4" fmla="*/ 152 w 152"/>
                <a:gd name="T5" fmla="*/ 0 h 100"/>
                <a:gd name="T6" fmla="*/ 0 60000 65536"/>
                <a:gd name="T7" fmla="*/ 0 60000 65536"/>
                <a:gd name="T8" fmla="*/ 0 60000 65536"/>
                <a:gd name="T9" fmla="*/ 0 w 152"/>
                <a:gd name="T10" fmla="*/ 0 h 100"/>
                <a:gd name="T11" fmla="*/ 152 w 152"/>
                <a:gd name="T12" fmla="*/ 100 h 1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00">
                  <a:moveTo>
                    <a:pt x="0" y="100"/>
                  </a:moveTo>
                  <a:lnTo>
                    <a:pt x="101" y="0"/>
                  </a:lnTo>
                  <a:lnTo>
                    <a:pt x="15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443">
              <a:extLst>
                <a:ext uri="{FF2B5EF4-FFF2-40B4-BE49-F238E27FC236}">
                  <a16:creationId xmlns:a16="http://schemas.microsoft.com/office/drawing/2014/main" id="{58D8D1FC-24A5-F744-95F0-68C44D915C1D}"/>
                </a:ext>
              </a:extLst>
            </p:cNvPr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925" y="2404"/>
              <a:ext cx="303" cy="100"/>
            </a:xfrm>
            <a:custGeom>
              <a:avLst/>
              <a:gdLst>
                <a:gd name="T0" fmla="*/ 0 w 303"/>
                <a:gd name="T1" fmla="*/ 100 h 100"/>
                <a:gd name="T2" fmla="*/ 101 w 303"/>
                <a:gd name="T3" fmla="*/ 0 h 100"/>
                <a:gd name="T4" fmla="*/ 303 w 303"/>
                <a:gd name="T5" fmla="*/ 0 h 100"/>
                <a:gd name="T6" fmla="*/ 0 60000 65536"/>
                <a:gd name="T7" fmla="*/ 0 60000 65536"/>
                <a:gd name="T8" fmla="*/ 0 60000 65536"/>
                <a:gd name="T9" fmla="*/ 0 w 303"/>
                <a:gd name="T10" fmla="*/ 0 h 100"/>
                <a:gd name="T11" fmla="*/ 303 w 303"/>
                <a:gd name="T12" fmla="*/ 100 h 1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3" h="100">
                  <a:moveTo>
                    <a:pt x="0" y="100"/>
                  </a:moveTo>
                  <a:lnTo>
                    <a:pt x="101" y="0"/>
                  </a:lnTo>
                  <a:lnTo>
                    <a:pt x="30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444">
              <a:extLst>
                <a:ext uri="{FF2B5EF4-FFF2-40B4-BE49-F238E27FC236}">
                  <a16:creationId xmlns:a16="http://schemas.microsoft.com/office/drawing/2014/main" id="{31A54570-D9C4-8142-97F6-528E10664866}"/>
                </a:ext>
              </a:extLst>
            </p:cNvPr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724" y="2404"/>
              <a:ext cx="302" cy="100"/>
            </a:xfrm>
            <a:custGeom>
              <a:avLst/>
              <a:gdLst>
                <a:gd name="T0" fmla="*/ 0 w 302"/>
                <a:gd name="T1" fmla="*/ 100 h 100"/>
                <a:gd name="T2" fmla="*/ 100 w 302"/>
                <a:gd name="T3" fmla="*/ 0 h 100"/>
                <a:gd name="T4" fmla="*/ 302 w 302"/>
                <a:gd name="T5" fmla="*/ 0 h 100"/>
                <a:gd name="T6" fmla="*/ 0 60000 65536"/>
                <a:gd name="T7" fmla="*/ 0 60000 65536"/>
                <a:gd name="T8" fmla="*/ 0 60000 65536"/>
                <a:gd name="T9" fmla="*/ 0 w 302"/>
                <a:gd name="T10" fmla="*/ 0 h 100"/>
                <a:gd name="T11" fmla="*/ 302 w 302"/>
                <a:gd name="T12" fmla="*/ 100 h 1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100">
                  <a:moveTo>
                    <a:pt x="0" y="100"/>
                  </a:moveTo>
                  <a:lnTo>
                    <a:pt x="100" y="0"/>
                  </a:lnTo>
                  <a:lnTo>
                    <a:pt x="30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445">
              <a:extLst>
                <a:ext uri="{FF2B5EF4-FFF2-40B4-BE49-F238E27FC236}">
                  <a16:creationId xmlns:a16="http://schemas.microsoft.com/office/drawing/2014/main" id="{E15E5B04-7BD4-464A-84D5-3E84F831AF1C}"/>
                </a:ext>
              </a:extLst>
            </p:cNvPr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522" y="2404"/>
              <a:ext cx="302" cy="100"/>
            </a:xfrm>
            <a:custGeom>
              <a:avLst/>
              <a:gdLst>
                <a:gd name="T0" fmla="*/ 0 w 302"/>
                <a:gd name="T1" fmla="*/ 100 h 100"/>
                <a:gd name="T2" fmla="*/ 101 w 302"/>
                <a:gd name="T3" fmla="*/ 0 h 100"/>
                <a:gd name="T4" fmla="*/ 302 w 302"/>
                <a:gd name="T5" fmla="*/ 0 h 100"/>
                <a:gd name="T6" fmla="*/ 0 60000 65536"/>
                <a:gd name="T7" fmla="*/ 0 60000 65536"/>
                <a:gd name="T8" fmla="*/ 0 60000 65536"/>
                <a:gd name="T9" fmla="*/ 0 w 302"/>
                <a:gd name="T10" fmla="*/ 0 h 100"/>
                <a:gd name="T11" fmla="*/ 302 w 302"/>
                <a:gd name="T12" fmla="*/ 100 h 1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100">
                  <a:moveTo>
                    <a:pt x="0" y="100"/>
                  </a:moveTo>
                  <a:lnTo>
                    <a:pt x="101" y="0"/>
                  </a:lnTo>
                  <a:lnTo>
                    <a:pt x="30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Rectangle 446">
              <a:extLst>
                <a:ext uri="{FF2B5EF4-FFF2-40B4-BE49-F238E27FC236}">
                  <a16:creationId xmlns:a16="http://schemas.microsoft.com/office/drawing/2014/main" id="{291459E5-6E1F-D346-B680-92698CB700BF}"/>
                </a:ext>
              </a:extLst>
            </p:cNvPr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1228" y="2807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32" name="Rectangle 447">
              <a:extLst>
                <a:ext uri="{FF2B5EF4-FFF2-40B4-BE49-F238E27FC236}">
                  <a16:creationId xmlns:a16="http://schemas.microsoft.com/office/drawing/2014/main" id="{3AC63BAB-97F2-D84B-9920-7EA5B1A5DDAE}"/>
                </a:ext>
              </a:extLst>
            </p:cNvPr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1430" y="2807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33" name="Rectangle 448">
              <a:extLst>
                <a:ext uri="{FF2B5EF4-FFF2-40B4-BE49-F238E27FC236}">
                  <a16:creationId xmlns:a16="http://schemas.microsoft.com/office/drawing/2014/main" id="{633509DA-DA8F-594B-BE23-B004E2508138}"/>
                </a:ext>
              </a:extLst>
            </p:cNvPr>
            <p:cNvSpPr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>
              <a:off x="1344" y="2916"/>
              <a:ext cx="11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9:-1</a:t>
              </a:r>
              <a:endParaRPr lang="de-DE" altLang="en-US" sz="2800"/>
            </a:p>
          </p:txBody>
        </p:sp>
        <p:sp>
          <p:nvSpPr>
            <p:cNvPr id="134" name="Rectangle 449">
              <a:extLst>
                <a:ext uri="{FF2B5EF4-FFF2-40B4-BE49-F238E27FC236}">
                  <a16:creationId xmlns:a16="http://schemas.microsoft.com/office/drawing/2014/main" id="{A1B33D51-8F06-7144-A9D2-18754F97D2F1}"/>
                </a:ext>
              </a:extLst>
            </p:cNvPr>
            <p:cNvSpPr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1104" y="2916"/>
              <a:ext cx="14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10:-1</a:t>
              </a:r>
              <a:endParaRPr lang="de-DE" altLang="en-US" sz="2800"/>
            </a:p>
          </p:txBody>
        </p:sp>
        <p:sp>
          <p:nvSpPr>
            <p:cNvPr id="135" name="Rectangle 450">
              <a:extLst>
                <a:ext uri="{FF2B5EF4-FFF2-40B4-BE49-F238E27FC236}">
                  <a16:creationId xmlns:a16="http://schemas.microsoft.com/office/drawing/2014/main" id="{E41633F1-8C40-A549-8F78-1A3B52C6F4CF}"/>
                </a:ext>
              </a:extLst>
            </p:cNvPr>
            <p:cNvSpPr>
              <a:spLocks noChangeArrowheads="1"/>
            </p:cNvSpPr>
            <p:nvPr>
              <p:custDataLst>
                <p:tags r:id="rId132"/>
              </p:custDataLst>
            </p:nvPr>
          </p:nvSpPr>
          <p:spPr bwMode="auto">
            <a:xfrm>
              <a:off x="1632" y="2807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36" name="Rectangle 451">
              <a:extLst>
                <a:ext uri="{FF2B5EF4-FFF2-40B4-BE49-F238E27FC236}">
                  <a16:creationId xmlns:a16="http://schemas.microsoft.com/office/drawing/2014/main" id="{75BB1133-9F33-074C-A958-6BF05AB738FC}"/>
                </a:ext>
              </a:extLst>
            </p:cNvPr>
            <p:cNvSpPr>
              <a:spLocks noChangeArrowheads="1"/>
            </p:cNvSpPr>
            <p:nvPr>
              <p:custDataLst>
                <p:tags r:id="rId133"/>
              </p:custDataLst>
            </p:nvPr>
          </p:nvSpPr>
          <p:spPr bwMode="auto">
            <a:xfrm>
              <a:off x="1834" y="2807"/>
              <a:ext cx="102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37" name="Rectangle 452">
              <a:extLst>
                <a:ext uri="{FF2B5EF4-FFF2-40B4-BE49-F238E27FC236}">
                  <a16:creationId xmlns:a16="http://schemas.microsoft.com/office/drawing/2014/main" id="{EB4A1A23-F59D-204D-802A-6A18960C1564}"/>
                </a:ext>
              </a:extLst>
            </p:cNvPr>
            <p:cNvSpPr>
              <a:spLocks noChangeArrowheads="1"/>
            </p:cNvSpPr>
            <p:nvPr>
              <p:custDataLst>
                <p:tags r:id="rId134"/>
              </p:custDataLst>
            </p:nvPr>
          </p:nvSpPr>
          <p:spPr bwMode="auto">
            <a:xfrm>
              <a:off x="1747" y="2916"/>
              <a:ext cx="11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7:-1</a:t>
              </a:r>
              <a:endParaRPr lang="de-DE" altLang="en-US" sz="2800"/>
            </a:p>
          </p:txBody>
        </p:sp>
        <p:sp>
          <p:nvSpPr>
            <p:cNvPr id="138" name="Rectangle 453">
              <a:extLst>
                <a:ext uri="{FF2B5EF4-FFF2-40B4-BE49-F238E27FC236}">
                  <a16:creationId xmlns:a16="http://schemas.microsoft.com/office/drawing/2014/main" id="{7306B874-2D02-3146-95EC-87D6114D164A}"/>
                </a:ext>
              </a:extLst>
            </p:cNvPr>
            <p:cNvSpPr>
              <a:spLocks noChangeArrowheads="1"/>
            </p:cNvSpPr>
            <p:nvPr>
              <p:custDataLst>
                <p:tags r:id="rId135"/>
              </p:custDataLst>
            </p:nvPr>
          </p:nvSpPr>
          <p:spPr bwMode="auto">
            <a:xfrm>
              <a:off x="1546" y="2916"/>
              <a:ext cx="11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8:-1</a:t>
              </a:r>
              <a:endParaRPr lang="de-DE" altLang="en-US" sz="2800"/>
            </a:p>
          </p:txBody>
        </p:sp>
        <p:sp>
          <p:nvSpPr>
            <p:cNvPr id="139" name="Freeform 454">
              <a:extLst>
                <a:ext uri="{FF2B5EF4-FFF2-40B4-BE49-F238E27FC236}">
                  <a16:creationId xmlns:a16="http://schemas.microsoft.com/office/drawing/2014/main" id="{157C3BAF-C62E-0C40-8604-25D95CB7C7EE}"/>
                </a:ext>
              </a:extLst>
            </p:cNvPr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1936" y="2706"/>
              <a:ext cx="151" cy="101"/>
            </a:xfrm>
            <a:custGeom>
              <a:avLst/>
              <a:gdLst>
                <a:gd name="T0" fmla="*/ 0 w 151"/>
                <a:gd name="T1" fmla="*/ 101 h 101"/>
                <a:gd name="T2" fmla="*/ 101 w 151"/>
                <a:gd name="T3" fmla="*/ 0 h 101"/>
                <a:gd name="T4" fmla="*/ 151 w 151"/>
                <a:gd name="T5" fmla="*/ 0 h 101"/>
                <a:gd name="T6" fmla="*/ 0 60000 65536"/>
                <a:gd name="T7" fmla="*/ 0 60000 65536"/>
                <a:gd name="T8" fmla="*/ 0 60000 65536"/>
                <a:gd name="T9" fmla="*/ 0 w 151"/>
                <a:gd name="T10" fmla="*/ 0 h 101"/>
                <a:gd name="T11" fmla="*/ 151 w 151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" h="101">
                  <a:moveTo>
                    <a:pt x="0" y="101"/>
                  </a:moveTo>
                  <a:lnTo>
                    <a:pt x="101" y="0"/>
                  </a:lnTo>
                  <a:lnTo>
                    <a:pt x="151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55">
              <a:extLst>
                <a:ext uri="{FF2B5EF4-FFF2-40B4-BE49-F238E27FC236}">
                  <a16:creationId xmlns:a16="http://schemas.microsoft.com/office/drawing/2014/main" id="{18F06504-4922-9848-9C0B-4B5A169CA986}"/>
                </a:ext>
              </a:extLst>
            </p:cNvPr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1733" y="2706"/>
              <a:ext cx="304" cy="101"/>
            </a:xfrm>
            <a:custGeom>
              <a:avLst/>
              <a:gdLst>
                <a:gd name="T0" fmla="*/ 0 w 304"/>
                <a:gd name="T1" fmla="*/ 101 h 101"/>
                <a:gd name="T2" fmla="*/ 101 w 304"/>
                <a:gd name="T3" fmla="*/ 0 h 101"/>
                <a:gd name="T4" fmla="*/ 304 w 304"/>
                <a:gd name="T5" fmla="*/ 0 h 101"/>
                <a:gd name="T6" fmla="*/ 0 60000 65536"/>
                <a:gd name="T7" fmla="*/ 0 60000 65536"/>
                <a:gd name="T8" fmla="*/ 0 60000 65536"/>
                <a:gd name="T9" fmla="*/ 0 w 304"/>
                <a:gd name="T10" fmla="*/ 0 h 101"/>
                <a:gd name="T11" fmla="*/ 304 w 304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" h="101">
                  <a:moveTo>
                    <a:pt x="0" y="101"/>
                  </a:moveTo>
                  <a:lnTo>
                    <a:pt x="101" y="0"/>
                  </a:lnTo>
                  <a:lnTo>
                    <a:pt x="304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56">
              <a:extLst>
                <a:ext uri="{FF2B5EF4-FFF2-40B4-BE49-F238E27FC236}">
                  <a16:creationId xmlns:a16="http://schemas.microsoft.com/office/drawing/2014/main" id="{7807F9D2-B832-7443-9096-663475347DC5}"/>
                </a:ext>
              </a:extLst>
            </p:cNvPr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1531" y="2706"/>
              <a:ext cx="303" cy="101"/>
            </a:xfrm>
            <a:custGeom>
              <a:avLst/>
              <a:gdLst>
                <a:gd name="T0" fmla="*/ 0 w 303"/>
                <a:gd name="T1" fmla="*/ 101 h 101"/>
                <a:gd name="T2" fmla="*/ 101 w 303"/>
                <a:gd name="T3" fmla="*/ 0 h 101"/>
                <a:gd name="T4" fmla="*/ 303 w 303"/>
                <a:gd name="T5" fmla="*/ 0 h 101"/>
                <a:gd name="T6" fmla="*/ 0 60000 65536"/>
                <a:gd name="T7" fmla="*/ 0 60000 65536"/>
                <a:gd name="T8" fmla="*/ 0 60000 65536"/>
                <a:gd name="T9" fmla="*/ 0 w 303"/>
                <a:gd name="T10" fmla="*/ 0 h 101"/>
                <a:gd name="T11" fmla="*/ 303 w 303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3" h="101">
                  <a:moveTo>
                    <a:pt x="0" y="101"/>
                  </a:moveTo>
                  <a:lnTo>
                    <a:pt x="101" y="0"/>
                  </a:lnTo>
                  <a:lnTo>
                    <a:pt x="30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57">
              <a:extLst>
                <a:ext uri="{FF2B5EF4-FFF2-40B4-BE49-F238E27FC236}">
                  <a16:creationId xmlns:a16="http://schemas.microsoft.com/office/drawing/2014/main" id="{31A1FE53-6BE0-2341-858F-138BDE51E4CD}"/>
                </a:ext>
              </a:extLst>
            </p:cNvPr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1329" y="2706"/>
              <a:ext cx="303" cy="101"/>
            </a:xfrm>
            <a:custGeom>
              <a:avLst/>
              <a:gdLst>
                <a:gd name="T0" fmla="*/ 0 w 303"/>
                <a:gd name="T1" fmla="*/ 101 h 101"/>
                <a:gd name="T2" fmla="*/ 101 w 303"/>
                <a:gd name="T3" fmla="*/ 0 h 101"/>
                <a:gd name="T4" fmla="*/ 303 w 303"/>
                <a:gd name="T5" fmla="*/ 0 h 101"/>
                <a:gd name="T6" fmla="*/ 0 60000 65536"/>
                <a:gd name="T7" fmla="*/ 0 60000 65536"/>
                <a:gd name="T8" fmla="*/ 0 60000 65536"/>
                <a:gd name="T9" fmla="*/ 0 w 303"/>
                <a:gd name="T10" fmla="*/ 0 h 101"/>
                <a:gd name="T11" fmla="*/ 303 w 303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3" h="101">
                  <a:moveTo>
                    <a:pt x="0" y="101"/>
                  </a:moveTo>
                  <a:lnTo>
                    <a:pt x="101" y="0"/>
                  </a:lnTo>
                  <a:lnTo>
                    <a:pt x="30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Rectangle 458">
              <a:extLst>
                <a:ext uri="{FF2B5EF4-FFF2-40B4-BE49-F238E27FC236}">
                  <a16:creationId xmlns:a16="http://schemas.microsoft.com/office/drawing/2014/main" id="{B30BF81B-D953-E142-847D-4304382E4A24}"/>
                </a:ext>
              </a:extLst>
            </p:cNvPr>
            <p:cNvSpPr>
              <a:spLocks noChangeArrowheads="1"/>
            </p:cNvSpPr>
            <p:nvPr>
              <p:custDataLst>
                <p:tags r:id="rId140"/>
              </p:custDataLst>
            </p:nvPr>
          </p:nvSpPr>
          <p:spPr bwMode="auto">
            <a:xfrm>
              <a:off x="421" y="2807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44" name="Rectangle 459">
              <a:extLst>
                <a:ext uri="{FF2B5EF4-FFF2-40B4-BE49-F238E27FC236}">
                  <a16:creationId xmlns:a16="http://schemas.microsoft.com/office/drawing/2014/main" id="{97DD700F-71DB-3243-A7C9-13A3A1B0C862}"/>
                </a:ext>
              </a:extLst>
            </p:cNvPr>
            <p:cNvSpPr>
              <a:spLocks noChangeArrowheads="1"/>
            </p:cNvSpPr>
            <p:nvPr>
              <p:custDataLst>
                <p:tags r:id="rId141"/>
              </p:custDataLst>
            </p:nvPr>
          </p:nvSpPr>
          <p:spPr bwMode="auto">
            <a:xfrm>
              <a:off x="623" y="2807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45" name="Rectangle 460">
              <a:extLst>
                <a:ext uri="{FF2B5EF4-FFF2-40B4-BE49-F238E27FC236}">
                  <a16:creationId xmlns:a16="http://schemas.microsoft.com/office/drawing/2014/main" id="{37D5A5B3-3C0A-CE46-98E3-AC282B77C517}"/>
                </a:ext>
              </a:extLst>
            </p:cNvPr>
            <p:cNvSpPr>
              <a:spLocks noChangeArrowheads="1"/>
            </p:cNvSpPr>
            <p:nvPr>
              <p:custDataLst>
                <p:tags r:id="rId142"/>
              </p:custDataLst>
            </p:nvPr>
          </p:nvSpPr>
          <p:spPr bwMode="auto">
            <a:xfrm>
              <a:off x="499" y="2916"/>
              <a:ext cx="14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13:-1</a:t>
              </a:r>
              <a:endParaRPr lang="de-DE" altLang="en-US" sz="2800"/>
            </a:p>
          </p:txBody>
        </p:sp>
        <p:sp>
          <p:nvSpPr>
            <p:cNvPr id="146" name="Rectangle 461">
              <a:extLst>
                <a:ext uri="{FF2B5EF4-FFF2-40B4-BE49-F238E27FC236}">
                  <a16:creationId xmlns:a16="http://schemas.microsoft.com/office/drawing/2014/main" id="{83A57749-BC4F-074D-9266-41E97F6A2EAB}"/>
                </a:ext>
              </a:extLst>
            </p:cNvPr>
            <p:cNvSpPr>
              <a:spLocks noChangeArrowheads="1"/>
            </p:cNvSpPr>
            <p:nvPr>
              <p:custDataLst>
                <p:tags r:id="rId143"/>
              </p:custDataLst>
            </p:nvPr>
          </p:nvSpPr>
          <p:spPr bwMode="auto">
            <a:xfrm>
              <a:off x="297" y="2916"/>
              <a:ext cx="14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14:-1</a:t>
              </a:r>
              <a:endParaRPr lang="de-DE" altLang="en-US" sz="2800"/>
            </a:p>
          </p:txBody>
        </p:sp>
        <p:sp>
          <p:nvSpPr>
            <p:cNvPr id="147" name="Rectangle 462">
              <a:extLst>
                <a:ext uri="{FF2B5EF4-FFF2-40B4-BE49-F238E27FC236}">
                  <a16:creationId xmlns:a16="http://schemas.microsoft.com/office/drawing/2014/main" id="{36FAF6D6-75BD-584D-B6DA-7438CE998CF1}"/>
                </a:ext>
              </a:extLst>
            </p:cNvPr>
            <p:cNvSpPr>
              <a:spLocks noChangeArrowheads="1"/>
            </p:cNvSpPr>
            <p:nvPr>
              <p:custDataLst>
                <p:tags r:id="rId144"/>
              </p:custDataLst>
            </p:nvPr>
          </p:nvSpPr>
          <p:spPr bwMode="auto">
            <a:xfrm>
              <a:off x="824" y="2807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48" name="Rectangle 463">
              <a:extLst>
                <a:ext uri="{FF2B5EF4-FFF2-40B4-BE49-F238E27FC236}">
                  <a16:creationId xmlns:a16="http://schemas.microsoft.com/office/drawing/2014/main" id="{CCCAA223-E7FE-6546-A821-A0963831D39E}"/>
                </a:ext>
              </a:extLst>
            </p:cNvPr>
            <p:cNvSpPr>
              <a:spLocks noChangeArrowheads="1"/>
            </p:cNvSpPr>
            <p:nvPr>
              <p:custDataLst>
                <p:tags r:id="rId145"/>
              </p:custDataLst>
            </p:nvPr>
          </p:nvSpPr>
          <p:spPr bwMode="auto">
            <a:xfrm>
              <a:off x="1026" y="2807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49" name="Rectangle 464">
              <a:extLst>
                <a:ext uri="{FF2B5EF4-FFF2-40B4-BE49-F238E27FC236}">
                  <a16:creationId xmlns:a16="http://schemas.microsoft.com/office/drawing/2014/main" id="{F78AE3C2-A42A-7E40-845B-4BDE1D97B0CC}"/>
                </a:ext>
              </a:extLst>
            </p:cNvPr>
            <p:cNvSpPr>
              <a:spLocks noChangeArrowheads="1"/>
            </p:cNvSpPr>
            <p:nvPr>
              <p:custDataLst>
                <p:tags r:id="rId146"/>
              </p:custDataLst>
            </p:nvPr>
          </p:nvSpPr>
          <p:spPr bwMode="auto">
            <a:xfrm>
              <a:off x="903" y="2916"/>
              <a:ext cx="14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11:-1</a:t>
              </a:r>
              <a:endParaRPr lang="de-DE" altLang="en-US" sz="2800"/>
            </a:p>
          </p:txBody>
        </p:sp>
        <p:sp>
          <p:nvSpPr>
            <p:cNvPr id="150" name="Rectangle 465">
              <a:extLst>
                <a:ext uri="{FF2B5EF4-FFF2-40B4-BE49-F238E27FC236}">
                  <a16:creationId xmlns:a16="http://schemas.microsoft.com/office/drawing/2014/main" id="{75DE6316-72DF-1947-A902-6A20624292B1}"/>
                </a:ext>
              </a:extLst>
            </p:cNvPr>
            <p:cNvSpPr>
              <a:spLocks noChangeArrowheads="1"/>
            </p:cNvSpPr>
            <p:nvPr>
              <p:custDataLst>
                <p:tags r:id="rId147"/>
              </p:custDataLst>
            </p:nvPr>
          </p:nvSpPr>
          <p:spPr bwMode="auto">
            <a:xfrm>
              <a:off x="701" y="2916"/>
              <a:ext cx="14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12:-1</a:t>
              </a:r>
              <a:endParaRPr lang="de-DE" altLang="en-US" sz="2800"/>
            </a:p>
          </p:txBody>
        </p:sp>
        <p:sp>
          <p:nvSpPr>
            <p:cNvPr id="151" name="Freeform 466">
              <a:extLst>
                <a:ext uri="{FF2B5EF4-FFF2-40B4-BE49-F238E27FC236}">
                  <a16:creationId xmlns:a16="http://schemas.microsoft.com/office/drawing/2014/main" id="{7C6E72EC-05F4-A441-BE36-9B895F70F44B}"/>
                </a:ext>
              </a:extLst>
            </p:cNvPr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>
              <a:off x="925" y="2706"/>
              <a:ext cx="303" cy="101"/>
            </a:xfrm>
            <a:custGeom>
              <a:avLst/>
              <a:gdLst>
                <a:gd name="T0" fmla="*/ 0 w 303"/>
                <a:gd name="T1" fmla="*/ 101 h 101"/>
                <a:gd name="T2" fmla="*/ 101 w 303"/>
                <a:gd name="T3" fmla="*/ 0 h 101"/>
                <a:gd name="T4" fmla="*/ 303 w 303"/>
                <a:gd name="T5" fmla="*/ 0 h 101"/>
                <a:gd name="T6" fmla="*/ 0 60000 65536"/>
                <a:gd name="T7" fmla="*/ 0 60000 65536"/>
                <a:gd name="T8" fmla="*/ 0 60000 65536"/>
                <a:gd name="T9" fmla="*/ 0 w 303"/>
                <a:gd name="T10" fmla="*/ 0 h 101"/>
                <a:gd name="T11" fmla="*/ 303 w 303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3" h="101">
                  <a:moveTo>
                    <a:pt x="0" y="101"/>
                  </a:moveTo>
                  <a:lnTo>
                    <a:pt x="101" y="0"/>
                  </a:lnTo>
                  <a:lnTo>
                    <a:pt x="30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467">
              <a:extLst>
                <a:ext uri="{FF2B5EF4-FFF2-40B4-BE49-F238E27FC236}">
                  <a16:creationId xmlns:a16="http://schemas.microsoft.com/office/drawing/2014/main" id="{5639ADE7-E1AB-9D44-B31D-7F5263788D85}"/>
                </a:ext>
              </a:extLst>
            </p:cNvPr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>
              <a:off x="724" y="2706"/>
              <a:ext cx="302" cy="101"/>
            </a:xfrm>
            <a:custGeom>
              <a:avLst/>
              <a:gdLst>
                <a:gd name="T0" fmla="*/ 0 w 302"/>
                <a:gd name="T1" fmla="*/ 101 h 101"/>
                <a:gd name="T2" fmla="*/ 100 w 302"/>
                <a:gd name="T3" fmla="*/ 0 h 101"/>
                <a:gd name="T4" fmla="*/ 302 w 302"/>
                <a:gd name="T5" fmla="*/ 0 h 101"/>
                <a:gd name="T6" fmla="*/ 0 60000 65536"/>
                <a:gd name="T7" fmla="*/ 0 60000 65536"/>
                <a:gd name="T8" fmla="*/ 0 60000 65536"/>
                <a:gd name="T9" fmla="*/ 0 w 302"/>
                <a:gd name="T10" fmla="*/ 0 h 101"/>
                <a:gd name="T11" fmla="*/ 302 w 302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101">
                  <a:moveTo>
                    <a:pt x="0" y="101"/>
                  </a:moveTo>
                  <a:lnTo>
                    <a:pt x="100" y="0"/>
                  </a:lnTo>
                  <a:lnTo>
                    <a:pt x="30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468">
              <a:extLst>
                <a:ext uri="{FF2B5EF4-FFF2-40B4-BE49-F238E27FC236}">
                  <a16:creationId xmlns:a16="http://schemas.microsoft.com/office/drawing/2014/main" id="{51DBB347-D568-1F40-90E4-74B51063FD1E}"/>
                </a:ext>
              </a:extLst>
            </p:cNvPr>
            <p:cNvSpPr>
              <a:spLocks/>
            </p:cNvSpPr>
            <p:nvPr>
              <p:custDataLst>
                <p:tags r:id="rId150"/>
              </p:custDataLst>
            </p:nvPr>
          </p:nvSpPr>
          <p:spPr bwMode="auto">
            <a:xfrm>
              <a:off x="522" y="2706"/>
              <a:ext cx="302" cy="101"/>
            </a:xfrm>
            <a:custGeom>
              <a:avLst/>
              <a:gdLst>
                <a:gd name="T0" fmla="*/ 0 w 302"/>
                <a:gd name="T1" fmla="*/ 101 h 101"/>
                <a:gd name="T2" fmla="*/ 101 w 302"/>
                <a:gd name="T3" fmla="*/ 0 h 101"/>
                <a:gd name="T4" fmla="*/ 302 w 302"/>
                <a:gd name="T5" fmla="*/ 0 h 101"/>
                <a:gd name="T6" fmla="*/ 0 60000 65536"/>
                <a:gd name="T7" fmla="*/ 0 60000 65536"/>
                <a:gd name="T8" fmla="*/ 0 60000 65536"/>
                <a:gd name="T9" fmla="*/ 0 w 302"/>
                <a:gd name="T10" fmla="*/ 0 h 101"/>
                <a:gd name="T11" fmla="*/ 302 w 302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101">
                  <a:moveTo>
                    <a:pt x="0" y="101"/>
                  </a:moveTo>
                  <a:lnTo>
                    <a:pt x="101" y="0"/>
                  </a:lnTo>
                  <a:lnTo>
                    <a:pt x="30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469">
              <a:extLst>
                <a:ext uri="{FF2B5EF4-FFF2-40B4-BE49-F238E27FC236}">
                  <a16:creationId xmlns:a16="http://schemas.microsoft.com/office/drawing/2014/main" id="{3A5CFE66-CBAE-AA4E-84E4-89CD5EF570A8}"/>
                </a:ext>
              </a:extLst>
            </p:cNvPr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>
              <a:off x="1127" y="2706"/>
              <a:ext cx="303" cy="101"/>
            </a:xfrm>
            <a:custGeom>
              <a:avLst/>
              <a:gdLst>
                <a:gd name="T0" fmla="*/ 0 w 303"/>
                <a:gd name="T1" fmla="*/ 101 h 101"/>
                <a:gd name="T2" fmla="*/ 101 w 303"/>
                <a:gd name="T3" fmla="*/ 0 h 101"/>
                <a:gd name="T4" fmla="*/ 303 w 303"/>
                <a:gd name="T5" fmla="*/ 0 h 101"/>
                <a:gd name="T6" fmla="*/ 0 60000 65536"/>
                <a:gd name="T7" fmla="*/ 0 60000 65536"/>
                <a:gd name="T8" fmla="*/ 0 60000 65536"/>
                <a:gd name="T9" fmla="*/ 0 w 303"/>
                <a:gd name="T10" fmla="*/ 0 h 101"/>
                <a:gd name="T11" fmla="*/ 303 w 303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3" h="101">
                  <a:moveTo>
                    <a:pt x="0" y="101"/>
                  </a:moveTo>
                  <a:lnTo>
                    <a:pt x="101" y="0"/>
                  </a:lnTo>
                  <a:lnTo>
                    <a:pt x="30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Rectangle 470">
              <a:extLst>
                <a:ext uri="{FF2B5EF4-FFF2-40B4-BE49-F238E27FC236}">
                  <a16:creationId xmlns:a16="http://schemas.microsoft.com/office/drawing/2014/main" id="{0261A492-6DEE-AC40-8906-28670D11207B}"/>
                </a:ext>
              </a:extLst>
            </p:cNvPr>
            <p:cNvSpPr>
              <a:spLocks noChangeArrowheads="1"/>
            </p:cNvSpPr>
            <p:nvPr>
              <p:custDataLst>
                <p:tags r:id="rId152"/>
              </p:custDataLst>
            </p:nvPr>
          </p:nvSpPr>
          <p:spPr bwMode="auto">
            <a:xfrm>
              <a:off x="232" y="1554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15</a:t>
              </a:r>
              <a:endParaRPr lang="de-DE" altLang="en-US" sz="2800"/>
            </a:p>
          </p:txBody>
        </p:sp>
        <p:sp>
          <p:nvSpPr>
            <p:cNvPr id="156" name="Freeform 471">
              <a:extLst>
                <a:ext uri="{FF2B5EF4-FFF2-40B4-BE49-F238E27FC236}">
                  <a16:creationId xmlns:a16="http://schemas.microsoft.com/office/drawing/2014/main" id="{EA466E09-FE94-1B46-8720-381BF2463388}"/>
                </a:ext>
              </a:extLst>
            </p:cNvPr>
            <p:cNvSpPr>
              <a:spLocks/>
            </p:cNvSpPr>
            <p:nvPr>
              <p:custDataLst>
                <p:tags r:id="rId153"/>
              </p:custDataLst>
            </p:nvPr>
          </p:nvSpPr>
          <p:spPr bwMode="auto">
            <a:xfrm>
              <a:off x="169" y="3110"/>
              <a:ext cx="202" cy="202"/>
            </a:xfrm>
            <a:custGeom>
              <a:avLst/>
              <a:gdLst>
                <a:gd name="T0" fmla="*/ 50 w 202"/>
                <a:gd name="T1" fmla="*/ 202 h 202"/>
                <a:gd name="T2" fmla="*/ 151 w 202"/>
                <a:gd name="T3" fmla="*/ 202 h 202"/>
                <a:gd name="T4" fmla="*/ 167 w 202"/>
                <a:gd name="T5" fmla="*/ 199 h 202"/>
                <a:gd name="T6" fmla="*/ 181 w 202"/>
                <a:gd name="T7" fmla="*/ 193 h 202"/>
                <a:gd name="T8" fmla="*/ 193 w 202"/>
                <a:gd name="T9" fmla="*/ 180 h 202"/>
                <a:gd name="T10" fmla="*/ 199 w 202"/>
                <a:gd name="T11" fmla="*/ 167 h 202"/>
                <a:gd name="T12" fmla="*/ 202 w 202"/>
                <a:gd name="T13" fmla="*/ 151 h 202"/>
                <a:gd name="T14" fmla="*/ 202 w 202"/>
                <a:gd name="T15" fmla="*/ 50 h 202"/>
                <a:gd name="T16" fmla="*/ 199 w 202"/>
                <a:gd name="T17" fmla="*/ 35 h 202"/>
                <a:gd name="T18" fmla="*/ 193 w 202"/>
                <a:gd name="T19" fmla="*/ 20 h 202"/>
                <a:gd name="T20" fmla="*/ 181 w 202"/>
                <a:gd name="T21" fmla="*/ 10 h 202"/>
                <a:gd name="T22" fmla="*/ 167 w 202"/>
                <a:gd name="T23" fmla="*/ 3 h 202"/>
                <a:gd name="T24" fmla="*/ 151 w 202"/>
                <a:gd name="T25" fmla="*/ 0 h 202"/>
                <a:gd name="T26" fmla="*/ 50 w 202"/>
                <a:gd name="T27" fmla="*/ 0 h 202"/>
                <a:gd name="T28" fmla="*/ 35 w 202"/>
                <a:gd name="T29" fmla="*/ 3 h 202"/>
                <a:gd name="T30" fmla="*/ 20 w 202"/>
                <a:gd name="T31" fmla="*/ 10 h 202"/>
                <a:gd name="T32" fmla="*/ 10 w 202"/>
                <a:gd name="T33" fmla="*/ 20 h 202"/>
                <a:gd name="T34" fmla="*/ 3 w 202"/>
                <a:gd name="T35" fmla="*/ 35 h 202"/>
                <a:gd name="T36" fmla="*/ 0 w 202"/>
                <a:gd name="T37" fmla="*/ 50 h 202"/>
                <a:gd name="T38" fmla="*/ 0 w 202"/>
                <a:gd name="T39" fmla="*/ 151 h 202"/>
                <a:gd name="T40" fmla="*/ 3 w 202"/>
                <a:gd name="T41" fmla="*/ 167 h 202"/>
                <a:gd name="T42" fmla="*/ 10 w 202"/>
                <a:gd name="T43" fmla="*/ 180 h 202"/>
                <a:gd name="T44" fmla="*/ 20 w 202"/>
                <a:gd name="T45" fmla="*/ 193 h 202"/>
                <a:gd name="T46" fmla="*/ 35 w 202"/>
                <a:gd name="T47" fmla="*/ 199 h 202"/>
                <a:gd name="T48" fmla="*/ 50 w 202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202"/>
                <a:gd name="T77" fmla="*/ 202 w 202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202">
                  <a:moveTo>
                    <a:pt x="50" y="202"/>
                  </a:moveTo>
                  <a:lnTo>
                    <a:pt x="151" y="202"/>
                  </a:lnTo>
                  <a:lnTo>
                    <a:pt x="167" y="199"/>
                  </a:lnTo>
                  <a:lnTo>
                    <a:pt x="181" y="193"/>
                  </a:lnTo>
                  <a:lnTo>
                    <a:pt x="193" y="180"/>
                  </a:lnTo>
                  <a:lnTo>
                    <a:pt x="199" y="167"/>
                  </a:lnTo>
                  <a:lnTo>
                    <a:pt x="202" y="151"/>
                  </a:lnTo>
                  <a:lnTo>
                    <a:pt x="202" y="50"/>
                  </a:lnTo>
                  <a:lnTo>
                    <a:pt x="199" y="35"/>
                  </a:lnTo>
                  <a:lnTo>
                    <a:pt x="193" y="20"/>
                  </a:lnTo>
                  <a:lnTo>
                    <a:pt x="181" y="10"/>
                  </a:lnTo>
                  <a:lnTo>
                    <a:pt x="167" y="3"/>
                  </a:lnTo>
                  <a:lnTo>
                    <a:pt x="151" y="0"/>
                  </a:lnTo>
                  <a:lnTo>
                    <a:pt x="50" y="0"/>
                  </a:lnTo>
                  <a:lnTo>
                    <a:pt x="35" y="3"/>
                  </a:lnTo>
                  <a:lnTo>
                    <a:pt x="20" y="10"/>
                  </a:lnTo>
                  <a:lnTo>
                    <a:pt x="10" y="20"/>
                  </a:lnTo>
                  <a:lnTo>
                    <a:pt x="3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3" y="167"/>
                  </a:lnTo>
                  <a:lnTo>
                    <a:pt x="10" y="180"/>
                  </a:lnTo>
                  <a:lnTo>
                    <a:pt x="20" y="193"/>
                  </a:lnTo>
                  <a:lnTo>
                    <a:pt x="35" y="199"/>
                  </a:lnTo>
                  <a:lnTo>
                    <a:pt x="50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472">
              <a:extLst>
                <a:ext uri="{FF2B5EF4-FFF2-40B4-BE49-F238E27FC236}">
                  <a16:creationId xmlns:a16="http://schemas.microsoft.com/office/drawing/2014/main" id="{8A8DA634-A779-3144-B146-1C777284AD26}"/>
                </a:ext>
              </a:extLst>
            </p:cNvPr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371" y="3110"/>
              <a:ext cx="202" cy="202"/>
            </a:xfrm>
            <a:custGeom>
              <a:avLst/>
              <a:gdLst>
                <a:gd name="T0" fmla="*/ 50 w 202"/>
                <a:gd name="T1" fmla="*/ 202 h 202"/>
                <a:gd name="T2" fmla="*/ 151 w 202"/>
                <a:gd name="T3" fmla="*/ 202 h 202"/>
                <a:gd name="T4" fmla="*/ 167 w 202"/>
                <a:gd name="T5" fmla="*/ 199 h 202"/>
                <a:gd name="T6" fmla="*/ 180 w 202"/>
                <a:gd name="T7" fmla="*/ 193 h 202"/>
                <a:gd name="T8" fmla="*/ 192 w 202"/>
                <a:gd name="T9" fmla="*/ 180 h 202"/>
                <a:gd name="T10" fmla="*/ 199 w 202"/>
                <a:gd name="T11" fmla="*/ 167 h 202"/>
                <a:gd name="T12" fmla="*/ 202 w 202"/>
                <a:gd name="T13" fmla="*/ 151 h 202"/>
                <a:gd name="T14" fmla="*/ 202 w 202"/>
                <a:gd name="T15" fmla="*/ 50 h 202"/>
                <a:gd name="T16" fmla="*/ 199 w 202"/>
                <a:gd name="T17" fmla="*/ 35 h 202"/>
                <a:gd name="T18" fmla="*/ 192 w 202"/>
                <a:gd name="T19" fmla="*/ 20 h 202"/>
                <a:gd name="T20" fmla="*/ 180 w 202"/>
                <a:gd name="T21" fmla="*/ 10 h 202"/>
                <a:gd name="T22" fmla="*/ 167 w 202"/>
                <a:gd name="T23" fmla="*/ 3 h 202"/>
                <a:gd name="T24" fmla="*/ 151 w 202"/>
                <a:gd name="T25" fmla="*/ 0 h 202"/>
                <a:gd name="T26" fmla="*/ 50 w 202"/>
                <a:gd name="T27" fmla="*/ 0 h 202"/>
                <a:gd name="T28" fmla="*/ 35 w 202"/>
                <a:gd name="T29" fmla="*/ 3 h 202"/>
                <a:gd name="T30" fmla="*/ 20 w 202"/>
                <a:gd name="T31" fmla="*/ 10 h 202"/>
                <a:gd name="T32" fmla="*/ 9 w 202"/>
                <a:gd name="T33" fmla="*/ 20 h 202"/>
                <a:gd name="T34" fmla="*/ 3 w 202"/>
                <a:gd name="T35" fmla="*/ 35 h 202"/>
                <a:gd name="T36" fmla="*/ 0 w 202"/>
                <a:gd name="T37" fmla="*/ 50 h 202"/>
                <a:gd name="T38" fmla="*/ 0 w 202"/>
                <a:gd name="T39" fmla="*/ 151 h 202"/>
                <a:gd name="T40" fmla="*/ 3 w 202"/>
                <a:gd name="T41" fmla="*/ 167 h 202"/>
                <a:gd name="T42" fmla="*/ 9 w 202"/>
                <a:gd name="T43" fmla="*/ 180 h 202"/>
                <a:gd name="T44" fmla="*/ 20 w 202"/>
                <a:gd name="T45" fmla="*/ 193 h 202"/>
                <a:gd name="T46" fmla="*/ 35 w 202"/>
                <a:gd name="T47" fmla="*/ 199 h 202"/>
                <a:gd name="T48" fmla="*/ 50 w 202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202"/>
                <a:gd name="T77" fmla="*/ 202 w 202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202">
                  <a:moveTo>
                    <a:pt x="50" y="202"/>
                  </a:moveTo>
                  <a:lnTo>
                    <a:pt x="151" y="202"/>
                  </a:lnTo>
                  <a:lnTo>
                    <a:pt x="167" y="199"/>
                  </a:lnTo>
                  <a:lnTo>
                    <a:pt x="180" y="193"/>
                  </a:lnTo>
                  <a:lnTo>
                    <a:pt x="192" y="180"/>
                  </a:lnTo>
                  <a:lnTo>
                    <a:pt x="199" y="167"/>
                  </a:lnTo>
                  <a:lnTo>
                    <a:pt x="202" y="151"/>
                  </a:lnTo>
                  <a:lnTo>
                    <a:pt x="202" y="50"/>
                  </a:lnTo>
                  <a:lnTo>
                    <a:pt x="199" y="35"/>
                  </a:lnTo>
                  <a:lnTo>
                    <a:pt x="192" y="20"/>
                  </a:lnTo>
                  <a:lnTo>
                    <a:pt x="180" y="10"/>
                  </a:lnTo>
                  <a:lnTo>
                    <a:pt x="167" y="3"/>
                  </a:lnTo>
                  <a:lnTo>
                    <a:pt x="151" y="0"/>
                  </a:lnTo>
                  <a:lnTo>
                    <a:pt x="50" y="0"/>
                  </a:lnTo>
                  <a:lnTo>
                    <a:pt x="35" y="3"/>
                  </a:lnTo>
                  <a:lnTo>
                    <a:pt x="20" y="10"/>
                  </a:lnTo>
                  <a:lnTo>
                    <a:pt x="9" y="20"/>
                  </a:lnTo>
                  <a:lnTo>
                    <a:pt x="3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3" y="167"/>
                  </a:lnTo>
                  <a:lnTo>
                    <a:pt x="9" y="180"/>
                  </a:lnTo>
                  <a:lnTo>
                    <a:pt x="20" y="193"/>
                  </a:lnTo>
                  <a:lnTo>
                    <a:pt x="35" y="199"/>
                  </a:lnTo>
                  <a:lnTo>
                    <a:pt x="50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473">
              <a:extLst>
                <a:ext uri="{FF2B5EF4-FFF2-40B4-BE49-F238E27FC236}">
                  <a16:creationId xmlns:a16="http://schemas.microsoft.com/office/drawing/2014/main" id="{0CDA26B2-8438-474E-BC85-C4ABE061A6A3}"/>
                </a:ext>
              </a:extLst>
            </p:cNvPr>
            <p:cNvSpPr>
              <a:spLocks noChangeShapeType="1"/>
            </p:cNvSpPr>
            <p:nvPr>
              <p:custDataLst>
                <p:tags r:id="rId155"/>
              </p:custDataLst>
            </p:nvPr>
          </p:nvSpPr>
          <p:spPr bwMode="auto">
            <a:xfrm flipH="1">
              <a:off x="359" y="3009"/>
              <a:ext cx="11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474">
              <a:extLst>
                <a:ext uri="{FF2B5EF4-FFF2-40B4-BE49-F238E27FC236}">
                  <a16:creationId xmlns:a16="http://schemas.microsoft.com/office/drawing/2014/main" id="{E01206BC-E0FE-F84D-9987-BE00480B82B3}"/>
                </a:ext>
              </a:extLst>
            </p:cNvPr>
            <p:cNvSpPr>
              <a:spLocks noChangeShapeType="1"/>
            </p:cNvSpPr>
            <p:nvPr>
              <p:custDataLst>
                <p:tags r:id="rId156"/>
              </p:custDataLst>
            </p:nvPr>
          </p:nvSpPr>
          <p:spPr bwMode="auto">
            <a:xfrm flipH="1">
              <a:off x="561" y="3009"/>
              <a:ext cx="11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475">
              <a:extLst>
                <a:ext uri="{FF2B5EF4-FFF2-40B4-BE49-F238E27FC236}">
                  <a16:creationId xmlns:a16="http://schemas.microsoft.com/office/drawing/2014/main" id="{550EB9F8-7F30-9D4D-8233-8A0BB7835B53}"/>
                </a:ext>
              </a:extLst>
            </p:cNvPr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573" y="3110"/>
              <a:ext cx="202" cy="202"/>
            </a:xfrm>
            <a:custGeom>
              <a:avLst/>
              <a:gdLst>
                <a:gd name="T0" fmla="*/ 50 w 202"/>
                <a:gd name="T1" fmla="*/ 202 h 202"/>
                <a:gd name="T2" fmla="*/ 151 w 202"/>
                <a:gd name="T3" fmla="*/ 202 h 202"/>
                <a:gd name="T4" fmla="*/ 167 w 202"/>
                <a:gd name="T5" fmla="*/ 199 h 202"/>
                <a:gd name="T6" fmla="*/ 180 w 202"/>
                <a:gd name="T7" fmla="*/ 193 h 202"/>
                <a:gd name="T8" fmla="*/ 192 w 202"/>
                <a:gd name="T9" fmla="*/ 180 h 202"/>
                <a:gd name="T10" fmla="*/ 199 w 202"/>
                <a:gd name="T11" fmla="*/ 167 h 202"/>
                <a:gd name="T12" fmla="*/ 202 w 202"/>
                <a:gd name="T13" fmla="*/ 151 h 202"/>
                <a:gd name="T14" fmla="*/ 202 w 202"/>
                <a:gd name="T15" fmla="*/ 50 h 202"/>
                <a:gd name="T16" fmla="*/ 199 w 202"/>
                <a:gd name="T17" fmla="*/ 35 h 202"/>
                <a:gd name="T18" fmla="*/ 192 w 202"/>
                <a:gd name="T19" fmla="*/ 20 h 202"/>
                <a:gd name="T20" fmla="*/ 180 w 202"/>
                <a:gd name="T21" fmla="*/ 10 h 202"/>
                <a:gd name="T22" fmla="*/ 167 w 202"/>
                <a:gd name="T23" fmla="*/ 3 h 202"/>
                <a:gd name="T24" fmla="*/ 151 w 202"/>
                <a:gd name="T25" fmla="*/ 0 h 202"/>
                <a:gd name="T26" fmla="*/ 50 w 202"/>
                <a:gd name="T27" fmla="*/ 0 h 202"/>
                <a:gd name="T28" fmla="*/ 35 w 202"/>
                <a:gd name="T29" fmla="*/ 3 h 202"/>
                <a:gd name="T30" fmla="*/ 20 w 202"/>
                <a:gd name="T31" fmla="*/ 10 h 202"/>
                <a:gd name="T32" fmla="*/ 9 w 202"/>
                <a:gd name="T33" fmla="*/ 20 h 202"/>
                <a:gd name="T34" fmla="*/ 3 w 202"/>
                <a:gd name="T35" fmla="*/ 35 h 202"/>
                <a:gd name="T36" fmla="*/ 0 w 202"/>
                <a:gd name="T37" fmla="*/ 50 h 202"/>
                <a:gd name="T38" fmla="*/ 0 w 202"/>
                <a:gd name="T39" fmla="*/ 151 h 202"/>
                <a:gd name="T40" fmla="*/ 3 w 202"/>
                <a:gd name="T41" fmla="*/ 167 h 202"/>
                <a:gd name="T42" fmla="*/ 9 w 202"/>
                <a:gd name="T43" fmla="*/ 180 h 202"/>
                <a:gd name="T44" fmla="*/ 20 w 202"/>
                <a:gd name="T45" fmla="*/ 193 h 202"/>
                <a:gd name="T46" fmla="*/ 35 w 202"/>
                <a:gd name="T47" fmla="*/ 199 h 202"/>
                <a:gd name="T48" fmla="*/ 50 w 202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202"/>
                <a:gd name="T77" fmla="*/ 202 w 202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202">
                  <a:moveTo>
                    <a:pt x="50" y="202"/>
                  </a:moveTo>
                  <a:lnTo>
                    <a:pt x="151" y="202"/>
                  </a:lnTo>
                  <a:lnTo>
                    <a:pt x="167" y="199"/>
                  </a:lnTo>
                  <a:lnTo>
                    <a:pt x="180" y="193"/>
                  </a:lnTo>
                  <a:lnTo>
                    <a:pt x="192" y="180"/>
                  </a:lnTo>
                  <a:lnTo>
                    <a:pt x="199" y="167"/>
                  </a:lnTo>
                  <a:lnTo>
                    <a:pt x="202" y="151"/>
                  </a:lnTo>
                  <a:lnTo>
                    <a:pt x="202" y="50"/>
                  </a:lnTo>
                  <a:lnTo>
                    <a:pt x="199" y="35"/>
                  </a:lnTo>
                  <a:lnTo>
                    <a:pt x="192" y="20"/>
                  </a:lnTo>
                  <a:lnTo>
                    <a:pt x="180" y="10"/>
                  </a:lnTo>
                  <a:lnTo>
                    <a:pt x="167" y="3"/>
                  </a:lnTo>
                  <a:lnTo>
                    <a:pt x="151" y="0"/>
                  </a:lnTo>
                  <a:lnTo>
                    <a:pt x="50" y="0"/>
                  </a:lnTo>
                  <a:lnTo>
                    <a:pt x="35" y="3"/>
                  </a:lnTo>
                  <a:lnTo>
                    <a:pt x="20" y="10"/>
                  </a:lnTo>
                  <a:lnTo>
                    <a:pt x="9" y="20"/>
                  </a:lnTo>
                  <a:lnTo>
                    <a:pt x="3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3" y="167"/>
                  </a:lnTo>
                  <a:lnTo>
                    <a:pt x="9" y="180"/>
                  </a:lnTo>
                  <a:lnTo>
                    <a:pt x="20" y="193"/>
                  </a:lnTo>
                  <a:lnTo>
                    <a:pt x="35" y="199"/>
                  </a:lnTo>
                  <a:lnTo>
                    <a:pt x="50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476">
              <a:extLst>
                <a:ext uri="{FF2B5EF4-FFF2-40B4-BE49-F238E27FC236}">
                  <a16:creationId xmlns:a16="http://schemas.microsoft.com/office/drawing/2014/main" id="{D410D74F-188D-BF45-8317-066026C0802F}"/>
                </a:ext>
              </a:extLst>
            </p:cNvPr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>
              <a:off x="775" y="3110"/>
              <a:ext cx="202" cy="202"/>
            </a:xfrm>
            <a:custGeom>
              <a:avLst/>
              <a:gdLst>
                <a:gd name="T0" fmla="*/ 49 w 202"/>
                <a:gd name="T1" fmla="*/ 202 h 202"/>
                <a:gd name="T2" fmla="*/ 150 w 202"/>
                <a:gd name="T3" fmla="*/ 202 h 202"/>
                <a:gd name="T4" fmla="*/ 167 w 202"/>
                <a:gd name="T5" fmla="*/ 199 h 202"/>
                <a:gd name="T6" fmla="*/ 180 w 202"/>
                <a:gd name="T7" fmla="*/ 193 h 202"/>
                <a:gd name="T8" fmla="*/ 192 w 202"/>
                <a:gd name="T9" fmla="*/ 180 h 202"/>
                <a:gd name="T10" fmla="*/ 199 w 202"/>
                <a:gd name="T11" fmla="*/ 167 h 202"/>
                <a:gd name="T12" fmla="*/ 202 w 202"/>
                <a:gd name="T13" fmla="*/ 151 h 202"/>
                <a:gd name="T14" fmla="*/ 202 w 202"/>
                <a:gd name="T15" fmla="*/ 50 h 202"/>
                <a:gd name="T16" fmla="*/ 199 w 202"/>
                <a:gd name="T17" fmla="*/ 35 h 202"/>
                <a:gd name="T18" fmla="*/ 192 w 202"/>
                <a:gd name="T19" fmla="*/ 20 h 202"/>
                <a:gd name="T20" fmla="*/ 180 w 202"/>
                <a:gd name="T21" fmla="*/ 10 h 202"/>
                <a:gd name="T22" fmla="*/ 167 w 202"/>
                <a:gd name="T23" fmla="*/ 3 h 202"/>
                <a:gd name="T24" fmla="*/ 150 w 202"/>
                <a:gd name="T25" fmla="*/ 0 h 202"/>
                <a:gd name="T26" fmla="*/ 49 w 202"/>
                <a:gd name="T27" fmla="*/ 0 h 202"/>
                <a:gd name="T28" fmla="*/ 35 w 202"/>
                <a:gd name="T29" fmla="*/ 3 h 202"/>
                <a:gd name="T30" fmla="*/ 20 w 202"/>
                <a:gd name="T31" fmla="*/ 10 h 202"/>
                <a:gd name="T32" fmla="*/ 9 w 202"/>
                <a:gd name="T33" fmla="*/ 20 h 202"/>
                <a:gd name="T34" fmla="*/ 2 w 202"/>
                <a:gd name="T35" fmla="*/ 35 h 202"/>
                <a:gd name="T36" fmla="*/ 0 w 202"/>
                <a:gd name="T37" fmla="*/ 50 h 202"/>
                <a:gd name="T38" fmla="*/ 0 w 202"/>
                <a:gd name="T39" fmla="*/ 151 h 202"/>
                <a:gd name="T40" fmla="*/ 2 w 202"/>
                <a:gd name="T41" fmla="*/ 167 h 202"/>
                <a:gd name="T42" fmla="*/ 9 w 202"/>
                <a:gd name="T43" fmla="*/ 180 h 202"/>
                <a:gd name="T44" fmla="*/ 20 w 202"/>
                <a:gd name="T45" fmla="*/ 193 h 202"/>
                <a:gd name="T46" fmla="*/ 35 w 202"/>
                <a:gd name="T47" fmla="*/ 199 h 202"/>
                <a:gd name="T48" fmla="*/ 49 w 202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202"/>
                <a:gd name="T77" fmla="*/ 202 w 202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202">
                  <a:moveTo>
                    <a:pt x="49" y="202"/>
                  </a:moveTo>
                  <a:lnTo>
                    <a:pt x="150" y="202"/>
                  </a:lnTo>
                  <a:lnTo>
                    <a:pt x="167" y="199"/>
                  </a:lnTo>
                  <a:lnTo>
                    <a:pt x="180" y="193"/>
                  </a:lnTo>
                  <a:lnTo>
                    <a:pt x="192" y="180"/>
                  </a:lnTo>
                  <a:lnTo>
                    <a:pt x="199" y="167"/>
                  </a:lnTo>
                  <a:lnTo>
                    <a:pt x="202" y="151"/>
                  </a:lnTo>
                  <a:lnTo>
                    <a:pt x="202" y="50"/>
                  </a:lnTo>
                  <a:lnTo>
                    <a:pt x="199" y="35"/>
                  </a:lnTo>
                  <a:lnTo>
                    <a:pt x="192" y="20"/>
                  </a:lnTo>
                  <a:lnTo>
                    <a:pt x="180" y="10"/>
                  </a:lnTo>
                  <a:lnTo>
                    <a:pt x="167" y="3"/>
                  </a:lnTo>
                  <a:lnTo>
                    <a:pt x="150" y="0"/>
                  </a:lnTo>
                  <a:lnTo>
                    <a:pt x="49" y="0"/>
                  </a:lnTo>
                  <a:lnTo>
                    <a:pt x="35" y="3"/>
                  </a:lnTo>
                  <a:lnTo>
                    <a:pt x="20" y="10"/>
                  </a:lnTo>
                  <a:lnTo>
                    <a:pt x="9" y="20"/>
                  </a:lnTo>
                  <a:lnTo>
                    <a:pt x="2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2" y="167"/>
                  </a:lnTo>
                  <a:lnTo>
                    <a:pt x="9" y="180"/>
                  </a:lnTo>
                  <a:lnTo>
                    <a:pt x="20" y="193"/>
                  </a:lnTo>
                  <a:lnTo>
                    <a:pt x="35" y="199"/>
                  </a:lnTo>
                  <a:lnTo>
                    <a:pt x="49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477">
              <a:extLst>
                <a:ext uri="{FF2B5EF4-FFF2-40B4-BE49-F238E27FC236}">
                  <a16:creationId xmlns:a16="http://schemas.microsoft.com/office/drawing/2014/main" id="{2C22B24A-6648-9545-AC1A-30FEBEC412B5}"/>
                </a:ext>
              </a:extLst>
            </p:cNvPr>
            <p:cNvSpPr>
              <a:spLocks noChangeShapeType="1"/>
            </p:cNvSpPr>
            <p:nvPr>
              <p:custDataLst>
                <p:tags r:id="rId159"/>
              </p:custDataLst>
            </p:nvPr>
          </p:nvSpPr>
          <p:spPr bwMode="auto">
            <a:xfrm flipH="1">
              <a:off x="763" y="3009"/>
              <a:ext cx="11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478">
              <a:extLst>
                <a:ext uri="{FF2B5EF4-FFF2-40B4-BE49-F238E27FC236}">
                  <a16:creationId xmlns:a16="http://schemas.microsoft.com/office/drawing/2014/main" id="{E9E86DEC-AF95-2345-BF42-7FC8A15BEB70}"/>
                </a:ext>
              </a:extLst>
            </p:cNvPr>
            <p:cNvSpPr>
              <a:spLocks noChangeShapeType="1"/>
            </p:cNvSpPr>
            <p:nvPr>
              <p:custDataLst>
                <p:tags r:id="rId160"/>
              </p:custDataLst>
            </p:nvPr>
          </p:nvSpPr>
          <p:spPr bwMode="auto">
            <a:xfrm flipH="1">
              <a:off x="964" y="3009"/>
              <a:ext cx="11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479">
              <a:extLst>
                <a:ext uri="{FF2B5EF4-FFF2-40B4-BE49-F238E27FC236}">
                  <a16:creationId xmlns:a16="http://schemas.microsoft.com/office/drawing/2014/main" id="{811F90A5-DBB9-DD46-A34B-0F722583B650}"/>
                </a:ext>
              </a:extLst>
            </p:cNvPr>
            <p:cNvSpPr>
              <a:spLocks/>
            </p:cNvSpPr>
            <p:nvPr>
              <p:custDataLst>
                <p:tags r:id="rId161"/>
              </p:custDataLst>
            </p:nvPr>
          </p:nvSpPr>
          <p:spPr bwMode="auto">
            <a:xfrm>
              <a:off x="977" y="3110"/>
              <a:ext cx="201" cy="202"/>
            </a:xfrm>
            <a:custGeom>
              <a:avLst/>
              <a:gdLst>
                <a:gd name="T0" fmla="*/ 49 w 201"/>
                <a:gd name="T1" fmla="*/ 202 h 202"/>
                <a:gd name="T2" fmla="*/ 150 w 201"/>
                <a:gd name="T3" fmla="*/ 202 h 202"/>
                <a:gd name="T4" fmla="*/ 166 w 201"/>
                <a:gd name="T5" fmla="*/ 199 h 202"/>
                <a:gd name="T6" fmla="*/ 180 w 201"/>
                <a:gd name="T7" fmla="*/ 193 h 202"/>
                <a:gd name="T8" fmla="*/ 192 w 201"/>
                <a:gd name="T9" fmla="*/ 180 h 202"/>
                <a:gd name="T10" fmla="*/ 199 w 201"/>
                <a:gd name="T11" fmla="*/ 167 h 202"/>
                <a:gd name="T12" fmla="*/ 201 w 201"/>
                <a:gd name="T13" fmla="*/ 151 h 202"/>
                <a:gd name="T14" fmla="*/ 201 w 201"/>
                <a:gd name="T15" fmla="*/ 50 h 202"/>
                <a:gd name="T16" fmla="*/ 199 w 201"/>
                <a:gd name="T17" fmla="*/ 35 h 202"/>
                <a:gd name="T18" fmla="*/ 192 w 201"/>
                <a:gd name="T19" fmla="*/ 20 h 202"/>
                <a:gd name="T20" fmla="*/ 180 w 201"/>
                <a:gd name="T21" fmla="*/ 10 h 202"/>
                <a:gd name="T22" fmla="*/ 166 w 201"/>
                <a:gd name="T23" fmla="*/ 3 h 202"/>
                <a:gd name="T24" fmla="*/ 150 w 201"/>
                <a:gd name="T25" fmla="*/ 0 h 202"/>
                <a:gd name="T26" fmla="*/ 49 w 201"/>
                <a:gd name="T27" fmla="*/ 0 h 202"/>
                <a:gd name="T28" fmla="*/ 34 w 201"/>
                <a:gd name="T29" fmla="*/ 3 h 202"/>
                <a:gd name="T30" fmla="*/ 20 w 201"/>
                <a:gd name="T31" fmla="*/ 10 h 202"/>
                <a:gd name="T32" fmla="*/ 9 w 201"/>
                <a:gd name="T33" fmla="*/ 20 h 202"/>
                <a:gd name="T34" fmla="*/ 2 w 201"/>
                <a:gd name="T35" fmla="*/ 35 h 202"/>
                <a:gd name="T36" fmla="*/ 0 w 201"/>
                <a:gd name="T37" fmla="*/ 50 h 202"/>
                <a:gd name="T38" fmla="*/ 0 w 201"/>
                <a:gd name="T39" fmla="*/ 151 h 202"/>
                <a:gd name="T40" fmla="*/ 2 w 201"/>
                <a:gd name="T41" fmla="*/ 167 h 202"/>
                <a:gd name="T42" fmla="*/ 9 w 201"/>
                <a:gd name="T43" fmla="*/ 180 h 202"/>
                <a:gd name="T44" fmla="*/ 20 w 201"/>
                <a:gd name="T45" fmla="*/ 193 h 202"/>
                <a:gd name="T46" fmla="*/ 34 w 201"/>
                <a:gd name="T47" fmla="*/ 199 h 202"/>
                <a:gd name="T48" fmla="*/ 49 w 201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1"/>
                <a:gd name="T76" fmla="*/ 0 h 202"/>
                <a:gd name="T77" fmla="*/ 201 w 201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1" h="202">
                  <a:moveTo>
                    <a:pt x="49" y="202"/>
                  </a:moveTo>
                  <a:lnTo>
                    <a:pt x="150" y="202"/>
                  </a:lnTo>
                  <a:lnTo>
                    <a:pt x="166" y="199"/>
                  </a:lnTo>
                  <a:lnTo>
                    <a:pt x="180" y="193"/>
                  </a:lnTo>
                  <a:lnTo>
                    <a:pt x="192" y="180"/>
                  </a:lnTo>
                  <a:lnTo>
                    <a:pt x="199" y="167"/>
                  </a:lnTo>
                  <a:lnTo>
                    <a:pt x="201" y="151"/>
                  </a:lnTo>
                  <a:lnTo>
                    <a:pt x="201" y="50"/>
                  </a:lnTo>
                  <a:lnTo>
                    <a:pt x="199" y="35"/>
                  </a:lnTo>
                  <a:lnTo>
                    <a:pt x="192" y="20"/>
                  </a:lnTo>
                  <a:lnTo>
                    <a:pt x="180" y="10"/>
                  </a:lnTo>
                  <a:lnTo>
                    <a:pt x="166" y="3"/>
                  </a:lnTo>
                  <a:lnTo>
                    <a:pt x="150" y="0"/>
                  </a:lnTo>
                  <a:lnTo>
                    <a:pt x="49" y="0"/>
                  </a:lnTo>
                  <a:lnTo>
                    <a:pt x="34" y="3"/>
                  </a:lnTo>
                  <a:lnTo>
                    <a:pt x="20" y="10"/>
                  </a:lnTo>
                  <a:lnTo>
                    <a:pt x="9" y="20"/>
                  </a:lnTo>
                  <a:lnTo>
                    <a:pt x="2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2" y="167"/>
                  </a:lnTo>
                  <a:lnTo>
                    <a:pt x="9" y="180"/>
                  </a:lnTo>
                  <a:lnTo>
                    <a:pt x="20" y="193"/>
                  </a:lnTo>
                  <a:lnTo>
                    <a:pt x="34" y="199"/>
                  </a:lnTo>
                  <a:lnTo>
                    <a:pt x="49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480">
              <a:extLst>
                <a:ext uri="{FF2B5EF4-FFF2-40B4-BE49-F238E27FC236}">
                  <a16:creationId xmlns:a16="http://schemas.microsoft.com/office/drawing/2014/main" id="{A7E57B6B-1C88-F44A-BC2F-6BED891C4FD5}"/>
                </a:ext>
              </a:extLst>
            </p:cNvPr>
            <p:cNvSpPr>
              <a:spLocks/>
            </p:cNvSpPr>
            <p:nvPr>
              <p:custDataLst>
                <p:tags r:id="rId162"/>
              </p:custDataLst>
            </p:nvPr>
          </p:nvSpPr>
          <p:spPr bwMode="auto">
            <a:xfrm>
              <a:off x="1178" y="3110"/>
              <a:ext cx="202" cy="202"/>
            </a:xfrm>
            <a:custGeom>
              <a:avLst/>
              <a:gdLst>
                <a:gd name="T0" fmla="*/ 50 w 202"/>
                <a:gd name="T1" fmla="*/ 202 h 202"/>
                <a:gd name="T2" fmla="*/ 151 w 202"/>
                <a:gd name="T3" fmla="*/ 202 h 202"/>
                <a:gd name="T4" fmla="*/ 167 w 202"/>
                <a:gd name="T5" fmla="*/ 199 h 202"/>
                <a:gd name="T6" fmla="*/ 182 w 202"/>
                <a:gd name="T7" fmla="*/ 193 h 202"/>
                <a:gd name="T8" fmla="*/ 193 w 202"/>
                <a:gd name="T9" fmla="*/ 180 h 202"/>
                <a:gd name="T10" fmla="*/ 199 w 202"/>
                <a:gd name="T11" fmla="*/ 167 h 202"/>
                <a:gd name="T12" fmla="*/ 202 w 202"/>
                <a:gd name="T13" fmla="*/ 151 h 202"/>
                <a:gd name="T14" fmla="*/ 202 w 202"/>
                <a:gd name="T15" fmla="*/ 50 h 202"/>
                <a:gd name="T16" fmla="*/ 199 w 202"/>
                <a:gd name="T17" fmla="*/ 35 h 202"/>
                <a:gd name="T18" fmla="*/ 193 w 202"/>
                <a:gd name="T19" fmla="*/ 20 h 202"/>
                <a:gd name="T20" fmla="*/ 182 w 202"/>
                <a:gd name="T21" fmla="*/ 10 h 202"/>
                <a:gd name="T22" fmla="*/ 167 w 202"/>
                <a:gd name="T23" fmla="*/ 3 h 202"/>
                <a:gd name="T24" fmla="*/ 151 w 202"/>
                <a:gd name="T25" fmla="*/ 0 h 202"/>
                <a:gd name="T26" fmla="*/ 50 w 202"/>
                <a:gd name="T27" fmla="*/ 0 h 202"/>
                <a:gd name="T28" fmla="*/ 35 w 202"/>
                <a:gd name="T29" fmla="*/ 3 h 202"/>
                <a:gd name="T30" fmla="*/ 21 w 202"/>
                <a:gd name="T31" fmla="*/ 10 h 202"/>
                <a:gd name="T32" fmla="*/ 10 w 202"/>
                <a:gd name="T33" fmla="*/ 20 h 202"/>
                <a:gd name="T34" fmla="*/ 3 w 202"/>
                <a:gd name="T35" fmla="*/ 35 h 202"/>
                <a:gd name="T36" fmla="*/ 0 w 202"/>
                <a:gd name="T37" fmla="*/ 50 h 202"/>
                <a:gd name="T38" fmla="*/ 0 w 202"/>
                <a:gd name="T39" fmla="*/ 151 h 202"/>
                <a:gd name="T40" fmla="*/ 3 w 202"/>
                <a:gd name="T41" fmla="*/ 167 h 202"/>
                <a:gd name="T42" fmla="*/ 10 w 202"/>
                <a:gd name="T43" fmla="*/ 180 h 202"/>
                <a:gd name="T44" fmla="*/ 21 w 202"/>
                <a:gd name="T45" fmla="*/ 193 h 202"/>
                <a:gd name="T46" fmla="*/ 35 w 202"/>
                <a:gd name="T47" fmla="*/ 199 h 202"/>
                <a:gd name="T48" fmla="*/ 50 w 202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202"/>
                <a:gd name="T77" fmla="*/ 202 w 202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202">
                  <a:moveTo>
                    <a:pt x="50" y="202"/>
                  </a:moveTo>
                  <a:lnTo>
                    <a:pt x="151" y="202"/>
                  </a:lnTo>
                  <a:lnTo>
                    <a:pt x="167" y="199"/>
                  </a:lnTo>
                  <a:lnTo>
                    <a:pt x="182" y="193"/>
                  </a:lnTo>
                  <a:lnTo>
                    <a:pt x="193" y="180"/>
                  </a:lnTo>
                  <a:lnTo>
                    <a:pt x="199" y="167"/>
                  </a:lnTo>
                  <a:lnTo>
                    <a:pt x="202" y="151"/>
                  </a:lnTo>
                  <a:lnTo>
                    <a:pt x="202" y="50"/>
                  </a:lnTo>
                  <a:lnTo>
                    <a:pt x="199" y="35"/>
                  </a:lnTo>
                  <a:lnTo>
                    <a:pt x="193" y="20"/>
                  </a:lnTo>
                  <a:lnTo>
                    <a:pt x="182" y="10"/>
                  </a:lnTo>
                  <a:lnTo>
                    <a:pt x="167" y="3"/>
                  </a:lnTo>
                  <a:lnTo>
                    <a:pt x="151" y="0"/>
                  </a:lnTo>
                  <a:lnTo>
                    <a:pt x="50" y="0"/>
                  </a:lnTo>
                  <a:lnTo>
                    <a:pt x="35" y="3"/>
                  </a:lnTo>
                  <a:lnTo>
                    <a:pt x="21" y="10"/>
                  </a:lnTo>
                  <a:lnTo>
                    <a:pt x="10" y="20"/>
                  </a:lnTo>
                  <a:lnTo>
                    <a:pt x="3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3" y="167"/>
                  </a:lnTo>
                  <a:lnTo>
                    <a:pt x="10" y="180"/>
                  </a:lnTo>
                  <a:lnTo>
                    <a:pt x="21" y="193"/>
                  </a:lnTo>
                  <a:lnTo>
                    <a:pt x="35" y="199"/>
                  </a:lnTo>
                  <a:lnTo>
                    <a:pt x="50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481">
              <a:extLst>
                <a:ext uri="{FF2B5EF4-FFF2-40B4-BE49-F238E27FC236}">
                  <a16:creationId xmlns:a16="http://schemas.microsoft.com/office/drawing/2014/main" id="{81915D5B-B706-2D4A-975E-B28ED58F857D}"/>
                </a:ext>
              </a:extLst>
            </p:cNvPr>
            <p:cNvSpPr>
              <a:spLocks noChangeShapeType="1"/>
            </p:cNvSpPr>
            <p:nvPr>
              <p:custDataLst>
                <p:tags r:id="rId163"/>
              </p:custDataLst>
            </p:nvPr>
          </p:nvSpPr>
          <p:spPr bwMode="auto">
            <a:xfrm flipH="1">
              <a:off x="1166" y="3009"/>
              <a:ext cx="11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482">
              <a:extLst>
                <a:ext uri="{FF2B5EF4-FFF2-40B4-BE49-F238E27FC236}">
                  <a16:creationId xmlns:a16="http://schemas.microsoft.com/office/drawing/2014/main" id="{CC71F534-F9FB-4349-B2BE-258259472871}"/>
                </a:ext>
              </a:extLst>
            </p:cNvPr>
            <p:cNvSpPr>
              <a:spLocks noChangeShapeType="1"/>
            </p:cNvSpPr>
            <p:nvPr>
              <p:custDataLst>
                <p:tags r:id="rId164"/>
              </p:custDataLst>
            </p:nvPr>
          </p:nvSpPr>
          <p:spPr bwMode="auto">
            <a:xfrm flipH="1">
              <a:off x="1368" y="3009"/>
              <a:ext cx="11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483">
              <a:extLst>
                <a:ext uri="{FF2B5EF4-FFF2-40B4-BE49-F238E27FC236}">
                  <a16:creationId xmlns:a16="http://schemas.microsoft.com/office/drawing/2014/main" id="{9C0F1E8C-FE3E-A744-9391-EBC743634C6F}"/>
                </a:ext>
              </a:extLst>
            </p:cNvPr>
            <p:cNvSpPr>
              <a:spLocks/>
            </p:cNvSpPr>
            <p:nvPr>
              <p:custDataLst>
                <p:tags r:id="rId165"/>
              </p:custDataLst>
            </p:nvPr>
          </p:nvSpPr>
          <p:spPr bwMode="auto">
            <a:xfrm>
              <a:off x="1380" y="3110"/>
              <a:ext cx="202" cy="202"/>
            </a:xfrm>
            <a:custGeom>
              <a:avLst/>
              <a:gdLst>
                <a:gd name="T0" fmla="*/ 50 w 202"/>
                <a:gd name="T1" fmla="*/ 202 h 202"/>
                <a:gd name="T2" fmla="*/ 151 w 202"/>
                <a:gd name="T3" fmla="*/ 202 h 202"/>
                <a:gd name="T4" fmla="*/ 167 w 202"/>
                <a:gd name="T5" fmla="*/ 199 h 202"/>
                <a:gd name="T6" fmla="*/ 182 w 202"/>
                <a:gd name="T7" fmla="*/ 193 h 202"/>
                <a:gd name="T8" fmla="*/ 193 w 202"/>
                <a:gd name="T9" fmla="*/ 180 h 202"/>
                <a:gd name="T10" fmla="*/ 199 w 202"/>
                <a:gd name="T11" fmla="*/ 167 h 202"/>
                <a:gd name="T12" fmla="*/ 202 w 202"/>
                <a:gd name="T13" fmla="*/ 151 h 202"/>
                <a:gd name="T14" fmla="*/ 202 w 202"/>
                <a:gd name="T15" fmla="*/ 50 h 202"/>
                <a:gd name="T16" fmla="*/ 199 w 202"/>
                <a:gd name="T17" fmla="*/ 35 h 202"/>
                <a:gd name="T18" fmla="*/ 193 w 202"/>
                <a:gd name="T19" fmla="*/ 20 h 202"/>
                <a:gd name="T20" fmla="*/ 182 w 202"/>
                <a:gd name="T21" fmla="*/ 10 h 202"/>
                <a:gd name="T22" fmla="*/ 167 w 202"/>
                <a:gd name="T23" fmla="*/ 3 h 202"/>
                <a:gd name="T24" fmla="*/ 151 w 202"/>
                <a:gd name="T25" fmla="*/ 0 h 202"/>
                <a:gd name="T26" fmla="*/ 50 w 202"/>
                <a:gd name="T27" fmla="*/ 0 h 202"/>
                <a:gd name="T28" fmla="*/ 35 w 202"/>
                <a:gd name="T29" fmla="*/ 3 h 202"/>
                <a:gd name="T30" fmla="*/ 20 w 202"/>
                <a:gd name="T31" fmla="*/ 10 h 202"/>
                <a:gd name="T32" fmla="*/ 10 w 202"/>
                <a:gd name="T33" fmla="*/ 20 h 202"/>
                <a:gd name="T34" fmla="*/ 3 w 202"/>
                <a:gd name="T35" fmla="*/ 35 h 202"/>
                <a:gd name="T36" fmla="*/ 0 w 202"/>
                <a:gd name="T37" fmla="*/ 50 h 202"/>
                <a:gd name="T38" fmla="*/ 0 w 202"/>
                <a:gd name="T39" fmla="*/ 151 h 202"/>
                <a:gd name="T40" fmla="*/ 3 w 202"/>
                <a:gd name="T41" fmla="*/ 167 h 202"/>
                <a:gd name="T42" fmla="*/ 10 w 202"/>
                <a:gd name="T43" fmla="*/ 180 h 202"/>
                <a:gd name="T44" fmla="*/ 20 w 202"/>
                <a:gd name="T45" fmla="*/ 193 h 202"/>
                <a:gd name="T46" fmla="*/ 35 w 202"/>
                <a:gd name="T47" fmla="*/ 199 h 202"/>
                <a:gd name="T48" fmla="*/ 50 w 202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202"/>
                <a:gd name="T77" fmla="*/ 202 w 202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202">
                  <a:moveTo>
                    <a:pt x="50" y="202"/>
                  </a:moveTo>
                  <a:lnTo>
                    <a:pt x="151" y="202"/>
                  </a:lnTo>
                  <a:lnTo>
                    <a:pt x="167" y="199"/>
                  </a:lnTo>
                  <a:lnTo>
                    <a:pt x="182" y="193"/>
                  </a:lnTo>
                  <a:lnTo>
                    <a:pt x="193" y="180"/>
                  </a:lnTo>
                  <a:lnTo>
                    <a:pt x="199" y="167"/>
                  </a:lnTo>
                  <a:lnTo>
                    <a:pt x="202" y="151"/>
                  </a:lnTo>
                  <a:lnTo>
                    <a:pt x="202" y="50"/>
                  </a:lnTo>
                  <a:lnTo>
                    <a:pt x="199" y="35"/>
                  </a:lnTo>
                  <a:lnTo>
                    <a:pt x="193" y="20"/>
                  </a:lnTo>
                  <a:lnTo>
                    <a:pt x="182" y="10"/>
                  </a:lnTo>
                  <a:lnTo>
                    <a:pt x="167" y="3"/>
                  </a:lnTo>
                  <a:lnTo>
                    <a:pt x="151" y="0"/>
                  </a:lnTo>
                  <a:lnTo>
                    <a:pt x="50" y="0"/>
                  </a:lnTo>
                  <a:lnTo>
                    <a:pt x="35" y="3"/>
                  </a:lnTo>
                  <a:lnTo>
                    <a:pt x="20" y="10"/>
                  </a:lnTo>
                  <a:lnTo>
                    <a:pt x="10" y="20"/>
                  </a:lnTo>
                  <a:lnTo>
                    <a:pt x="3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3" y="167"/>
                  </a:lnTo>
                  <a:lnTo>
                    <a:pt x="10" y="180"/>
                  </a:lnTo>
                  <a:lnTo>
                    <a:pt x="20" y="193"/>
                  </a:lnTo>
                  <a:lnTo>
                    <a:pt x="35" y="199"/>
                  </a:lnTo>
                  <a:lnTo>
                    <a:pt x="50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484">
              <a:extLst>
                <a:ext uri="{FF2B5EF4-FFF2-40B4-BE49-F238E27FC236}">
                  <a16:creationId xmlns:a16="http://schemas.microsoft.com/office/drawing/2014/main" id="{E980C3AD-3B00-1846-8D39-98724A4B1D20}"/>
                </a:ext>
              </a:extLst>
            </p:cNvPr>
            <p:cNvSpPr>
              <a:spLocks/>
            </p:cNvSpPr>
            <p:nvPr>
              <p:custDataLst>
                <p:tags r:id="rId166"/>
              </p:custDataLst>
            </p:nvPr>
          </p:nvSpPr>
          <p:spPr bwMode="auto">
            <a:xfrm>
              <a:off x="1582" y="3110"/>
              <a:ext cx="202" cy="202"/>
            </a:xfrm>
            <a:custGeom>
              <a:avLst/>
              <a:gdLst>
                <a:gd name="T0" fmla="*/ 50 w 202"/>
                <a:gd name="T1" fmla="*/ 202 h 202"/>
                <a:gd name="T2" fmla="*/ 151 w 202"/>
                <a:gd name="T3" fmla="*/ 202 h 202"/>
                <a:gd name="T4" fmla="*/ 167 w 202"/>
                <a:gd name="T5" fmla="*/ 199 h 202"/>
                <a:gd name="T6" fmla="*/ 182 w 202"/>
                <a:gd name="T7" fmla="*/ 193 h 202"/>
                <a:gd name="T8" fmla="*/ 192 w 202"/>
                <a:gd name="T9" fmla="*/ 180 h 202"/>
                <a:gd name="T10" fmla="*/ 199 w 202"/>
                <a:gd name="T11" fmla="*/ 167 h 202"/>
                <a:gd name="T12" fmla="*/ 202 w 202"/>
                <a:gd name="T13" fmla="*/ 151 h 202"/>
                <a:gd name="T14" fmla="*/ 202 w 202"/>
                <a:gd name="T15" fmla="*/ 50 h 202"/>
                <a:gd name="T16" fmla="*/ 199 w 202"/>
                <a:gd name="T17" fmla="*/ 35 h 202"/>
                <a:gd name="T18" fmla="*/ 192 w 202"/>
                <a:gd name="T19" fmla="*/ 20 h 202"/>
                <a:gd name="T20" fmla="*/ 182 w 202"/>
                <a:gd name="T21" fmla="*/ 10 h 202"/>
                <a:gd name="T22" fmla="*/ 167 w 202"/>
                <a:gd name="T23" fmla="*/ 3 h 202"/>
                <a:gd name="T24" fmla="*/ 151 w 202"/>
                <a:gd name="T25" fmla="*/ 0 h 202"/>
                <a:gd name="T26" fmla="*/ 50 w 202"/>
                <a:gd name="T27" fmla="*/ 0 h 202"/>
                <a:gd name="T28" fmla="*/ 35 w 202"/>
                <a:gd name="T29" fmla="*/ 3 h 202"/>
                <a:gd name="T30" fmla="*/ 20 w 202"/>
                <a:gd name="T31" fmla="*/ 10 h 202"/>
                <a:gd name="T32" fmla="*/ 9 w 202"/>
                <a:gd name="T33" fmla="*/ 20 h 202"/>
                <a:gd name="T34" fmla="*/ 3 w 202"/>
                <a:gd name="T35" fmla="*/ 35 h 202"/>
                <a:gd name="T36" fmla="*/ 0 w 202"/>
                <a:gd name="T37" fmla="*/ 50 h 202"/>
                <a:gd name="T38" fmla="*/ 0 w 202"/>
                <a:gd name="T39" fmla="*/ 151 h 202"/>
                <a:gd name="T40" fmla="*/ 3 w 202"/>
                <a:gd name="T41" fmla="*/ 167 h 202"/>
                <a:gd name="T42" fmla="*/ 9 w 202"/>
                <a:gd name="T43" fmla="*/ 180 h 202"/>
                <a:gd name="T44" fmla="*/ 20 w 202"/>
                <a:gd name="T45" fmla="*/ 193 h 202"/>
                <a:gd name="T46" fmla="*/ 35 w 202"/>
                <a:gd name="T47" fmla="*/ 199 h 202"/>
                <a:gd name="T48" fmla="*/ 50 w 202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202"/>
                <a:gd name="T77" fmla="*/ 202 w 202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202">
                  <a:moveTo>
                    <a:pt x="50" y="202"/>
                  </a:moveTo>
                  <a:lnTo>
                    <a:pt x="151" y="202"/>
                  </a:lnTo>
                  <a:lnTo>
                    <a:pt x="167" y="199"/>
                  </a:lnTo>
                  <a:lnTo>
                    <a:pt x="182" y="193"/>
                  </a:lnTo>
                  <a:lnTo>
                    <a:pt x="192" y="180"/>
                  </a:lnTo>
                  <a:lnTo>
                    <a:pt x="199" y="167"/>
                  </a:lnTo>
                  <a:lnTo>
                    <a:pt x="202" y="151"/>
                  </a:lnTo>
                  <a:lnTo>
                    <a:pt x="202" y="50"/>
                  </a:lnTo>
                  <a:lnTo>
                    <a:pt x="199" y="35"/>
                  </a:lnTo>
                  <a:lnTo>
                    <a:pt x="192" y="20"/>
                  </a:lnTo>
                  <a:lnTo>
                    <a:pt x="182" y="10"/>
                  </a:lnTo>
                  <a:lnTo>
                    <a:pt x="167" y="3"/>
                  </a:lnTo>
                  <a:lnTo>
                    <a:pt x="151" y="0"/>
                  </a:lnTo>
                  <a:lnTo>
                    <a:pt x="50" y="0"/>
                  </a:lnTo>
                  <a:lnTo>
                    <a:pt x="35" y="3"/>
                  </a:lnTo>
                  <a:lnTo>
                    <a:pt x="20" y="10"/>
                  </a:lnTo>
                  <a:lnTo>
                    <a:pt x="9" y="20"/>
                  </a:lnTo>
                  <a:lnTo>
                    <a:pt x="3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3" y="167"/>
                  </a:lnTo>
                  <a:lnTo>
                    <a:pt x="9" y="180"/>
                  </a:lnTo>
                  <a:lnTo>
                    <a:pt x="20" y="193"/>
                  </a:lnTo>
                  <a:lnTo>
                    <a:pt x="35" y="199"/>
                  </a:lnTo>
                  <a:lnTo>
                    <a:pt x="50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485">
              <a:extLst>
                <a:ext uri="{FF2B5EF4-FFF2-40B4-BE49-F238E27FC236}">
                  <a16:creationId xmlns:a16="http://schemas.microsoft.com/office/drawing/2014/main" id="{2FA8FFB7-A3C8-934B-A47E-C24ADA44757C}"/>
                </a:ext>
              </a:extLst>
            </p:cNvPr>
            <p:cNvSpPr>
              <a:spLocks noChangeShapeType="1"/>
            </p:cNvSpPr>
            <p:nvPr>
              <p:custDataLst>
                <p:tags r:id="rId167"/>
              </p:custDataLst>
            </p:nvPr>
          </p:nvSpPr>
          <p:spPr bwMode="auto">
            <a:xfrm flipH="1">
              <a:off x="1570" y="3009"/>
              <a:ext cx="11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486">
              <a:extLst>
                <a:ext uri="{FF2B5EF4-FFF2-40B4-BE49-F238E27FC236}">
                  <a16:creationId xmlns:a16="http://schemas.microsoft.com/office/drawing/2014/main" id="{3A25CD55-D646-5747-AA56-E11D05423757}"/>
                </a:ext>
              </a:extLst>
            </p:cNvPr>
            <p:cNvSpPr>
              <a:spLocks noChangeShapeType="1"/>
            </p:cNvSpPr>
            <p:nvPr>
              <p:custDataLst>
                <p:tags r:id="rId168"/>
              </p:custDataLst>
            </p:nvPr>
          </p:nvSpPr>
          <p:spPr bwMode="auto">
            <a:xfrm flipH="1">
              <a:off x="1772" y="3009"/>
              <a:ext cx="11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487">
              <a:extLst>
                <a:ext uri="{FF2B5EF4-FFF2-40B4-BE49-F238E27FC236}">
                  <a16:creationId xmlns:a16="http://schemas.microsoft.com/office/drawing/2014/main" id="{E3199C31-AEF5-854C-A047-4DDF15D7CE7C}"/>
                </a:ext>
              </a:extLst>
            </p:cNvPr>
            <p:cNvSpPr>
              <a:spLocks/>
            </p:cNvSpPr>
            <p:nvPr>
              <p:custDataLst>
                <p:tags r:id="rId169"/>
              </p:custDataLst>
            </p:nvPr>
          </p:nvSpPr>
          <p:spPr bwMode="auto">
            <a:xfrm>
              <a:off x="1784" y="3110"/>
              <a:ext cx="202" cy="202"/>
            </a:xfrm>
            <a:custGeom>
              <a:avLst/>
              <a:gdLst>
                <a:gd name="T0" fmla="*/ 50 w 202"/>
                <a:gd name="T1" fmla="*/ 202 h 202"/>
                <a:gd name="T2" fmla="*/ 152 w 202"/>
                <a:gd name="T3" fmla="*/ 202 h 202"/>
                <a:gd name="T4" fmla="*/ 167 w 202"/>
                <a:gd name="T5" fmla="*/ 199 h 202"/>
                <a:gd name="T6" fmla="*/ 181 w 202"/>
                <a:gd name="T7" fmla="*/ 193 h 202"/>
                <a:gd name="T8" fmla="*/ 192 w 202"/>
                <a:gd name="T9" fmla="*/ 180 h 202"/>
                <a:gd name="T10" fmla="*/ 199 w 202"/>
                <a:gd name="T11" fmla="*/ 167 h 202"/>
                <a:gd name="T12" fmla="*/ 202 w 202"/>
                <a:gd name="T13" fmla="*/ 151 h 202"/>
                <a:gd name="T14" fmla="*/ 202 w 202"/>
                <a:gd name="T15" fmla="*/ 50 h 202"/>
                <a:gd name="T16" fmla="*/ 199 w 202"/>
                <a:gd name="T17" fmla="*/ 35 h 202"/>
                <a:gd name="T18" fmla="*/ 192 w 202"/>
                <a:gd name="T19" fmla="*/ 20 h 202"/>
                <a:gd name="T20" fmla="*/ 181 w 202"/>
                <a:gd name="T21" fmla="*/ 10 h 202"/>
                <a:gd name="T22" fmla="*/ 167 w 202"/>
                <a:gd name="T23" fmla="*/ 3 h 202"/>
                <a:gd name="T24" fmla="*/ 152 w 202"/>
                <a:gd name="T25" fmla="*/ 0 h 202"/>
                <a:gd name="T26" fmla="*/ 50 w 202"/>
                <a:gd name="T27" fmla="*/ 0 h 202"/>
                <a:gd name="T28" fmla="*/ 35 w 202"/>
                <a:gd name="T29" fmla="*/ 3 h 202"/>
                <a:gd name="T30" fmla="*/ 20 w 202"/>
                <a:gd name="T31" fmla="*/ 10 h 202"/>
                <a:gd name="T32" fmla="*/ 9 w 202"/>
                <a:gd name="T33" fmla="*/ 20 h 202"/>
                <a:gd name="T34" fmla="*/ 2 w 202"/>
                <a:gd name="T35" fmla="*/ 35 h 202"/>
                <a:gd name="T36" fmla="*/ 0 w 202"/>
                <a:gd name="T37" fmla="*/ 50 h 202"/>
                <a:gd name="T38" fmla="*/ 0 w 202"/>
                <a:gd name="T39" fmla="*/ 151 h 202"/>
                <a:gd name="T40" fmla="*/ 2 w 202"/>
                <a:gd name="T41" fmla="*/ 167 h 202"/>
                <a:gd name="T42" fmla="*/ 9 w 202"/>
                <a:gd name="T43" fmla="*/ 180 h 202"/>
                <a:gd name="T44" fmla="*/ 20 w 202"/>
                <a:gd name="T45" fmla="*/ 193 h 202"/>
                <a:gd name="T46" fmla="*/ 35 w 202"/>
                <a:gd name="T47" fmla="*/ 199 h 202"/>
                <a:gd name="T48" fmla="*/ 50 w 202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202"/>
                <a:gd name="T77" fmla="*/ 202 w 202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202">
                  <a:moveTo>
                    <a:pt x="50" y="202"/>
                  </a:moveTo>
                  <a:lnTo>
                    <a:pt x="152" y="202"/>
                  </a:lnTo>
                  <a:lnTo>
                    <a:pt x="167" y="199"/>
                  </a:lnTo>
                  <a:lnTo>
                    <a:pt x="181" y="193"/>
                  </a:lnTo>
                  <a:lnTo>
                    <a:pt x="192" y="180"/>
                  </a:lnTo>
                  <a:lnTo>
                    <a:pt x="199" y="167"/>
                  </a:lnTo>
                  <a:lnTo>
                    <a:pt x="202" y="151"/>
                  </a:lnTo>
                  <a:lnTo>
                    <a:pt x="202" y="50"/>
                  </a:lnTo>
                  <a:lnTo>
                    <a:pt x="199" y="35"/>
                  </a:lnTo>
                  <a:lnTo>
                    <a:pt x="192" y="20"/>
                  </a:lnTo>
                  <a:lnTo>
                    <a:pt x="181" y="10"/>
                  </a:lnTo>
                  <a:lnTo>
                    <a:pt x="167" y="3"/>
                  </a:lnTo>
                  <a:lnTo>
                    <a:pt x="152" y="0"/>
                  </a:lnTo>
                  <a:lnTo>
                    <a:pt x="50" y="0"/>
                  </a:lnTo>
                  <a:lnTo>
                    <a:pt x="35" y="3"/>
                  </a:lnTo>
                  <a:lnTo>
                    <a:pt x="20" y="10"/>
                  </a:lnTo>
                  <a:lnTo>
                    <a:pt x="9" y="20"/>
                  </a:lnTo>
                  <a:lnTo>
                    <a:pt x="2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2" y="167"/>
                  </a:lnTo>
                  <a:lnTo>
                    <a:pt x="9" y="180"/>
                  </a:lnTo>
                  <a:lnTo>
                    <a:pt x="20" y="193"/>
                  </a:lnTo>
                  <a:lnTo>
                    <a:pt x="35" y="199"/>
                  </a:lnTo>
                  <a:lnTo>
                    <a:pt x="50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488">
              <a:extLst>
                <a:ext uri="{FF2B5EF4-FFF2-40B4-BE49-F238E27FC236}">
                  <a16:creationId xmlns:a16="http://schemas.microsoft.com/office/drawing/2014/main" id="{33CED956-33DD-D648-AE20-81E8C523D56C}"/>
                </a:ext>
              </a:extLst>
            </p:cNvPr>
            <p:cNvSpPr>
              <a:spLocks/>
            </p:cNvSpPr>
            <p:nvPr>
              <p:custDataLst>
                <p:tags r:id="rId170"/>
              </p:custDataLst>
            </p:nvPr>
          </p:nvSpPr>
          <p:spPr bwMode="auto">
            <a:xfrm>
              <a:off x="1986" y="3110"/>
              <a:ext cx="201" cy="202"/>
            </a:xfrm>
            <a:custGeom>
              <a:avLst/>
              <a:gdLst>
                <a:gd name="T0" fmla="*/ 51 w 201"/>
                <a:gd name="T1" fmla="*/ 202 h 202"/>
                <a:gd name="T2" fmla="*/ 152 w 201"/>
                <a:gd name="T3" fmla="*/ 202 h 202"/>
                <a:gd name="T4" fmla="*/ 166 w 201"/>
                <a:gd name="T5" fmla="*/ 199 h 202"/>
                <a:gd name="T6" fmla="*/ 181 w 201"/>
                <a:gd name="T7" fmla="*/ 193 h 202"/>
                <a:gd name="T8" fmla="*/ 192 w 201"/>
                <a:gd name="T9" fmla="*/ 180 h 202"/>
                <a:gd name="T10" fmla="*/ 199 w 201"/>
                <a:gd name="T11" fmla="*/ 167 h 202"/>
                <a:gd name="T12" fmla="*/ 201 w 201"/>
                <a:gd name="T13" fmla="*/ 151 h 202"/>
                <a:gd name="T14" fmla="*/ 201 w 201"/>
                <a:gd name="T15" fmla="*/ 50 h 202"/>
                <a:gd name="T16" fmla="*/ 199 w 201"/>
                <a:gd name="T17" fmla="*/ 35 h 202"/>
                <a:gd name="T18" fmla="*/ 192 w 201"/>
                <a:gd name="T19" fmla="*/ 20 h 202"/>
                <a:gd name="T20" fmla="*/ 181 w 201"/>
                <a:gd name="T21" fmla="*/ 10 h 202"/>
                <a:gd name="T22" fmla="*/ 166 w 201"/>
                <a:gd name="T23" fmla="*/ 3 h 202"/>
                <a:gd name="T24" fmla="*/ 152 w 201"/>
                <a:gd name="T25" fmla="*/ 0 h 202"/>
                <a:gd name="T26" fmla="*/ 51 w 201"/>
                <a:gd name="T27" fmla="*/ 0 h 202"/>
                <a:gd name="T28" fmla="*/ 35 w 201"/>
                <a:gd name="T29" fmla="*/ 3 h 202"/>
                <a:gd name="T30" fmla="*/ 20 w 201"/>
                <a:gd name="T31" fmla="*/ 10 h 202"/>
                <a:gd name="T32" fmla="*/ 9 w 201"/>
                <a:gd name="T33" fmla="*/ 20 h 202"/>
                <a:gd name="T34" fmla="*/ 2 w 201"/>
                <a:gd name="T35" fmla="*/ 35 h 202"/>
                <a:gd name="T36" fmla="*/ 0 w 201"/>
                <a:gd name="T37" fmla="*/ 50 h 202"/>
                <a:gd name="T38" fmla="*/ 0 w 201"/>
                <a:gd name="T39" fmla="*/ 151 h 202"/>
                <a:gd name="T40" fmla="*/ 2 w 201"/>
                <a:gd name="T41" fmla="*/ 167 h 202"/>
                <a:gd name="T42" fmla="*/ 9 w 201"/>
                <a:gd name="T43" fmla="*/ 180 h 202"/>
                <a:gd name="T44" fmla="*/ 20 w 201"/>
                <a:gd name="T45" fmla="*/ 193 h 202"/>
                <a:gd name="T46" fmla="*/ 35 w 201"/>
                <a:gd name="T47" fmla="*/ 199 h 202"/>
                <a:gd name="T48" fmla="*/ 51 w 201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1"/>
                <a:gd name="T76" fmla="*/ 0 h 202"/>
                <a:gd name="T77" fmla="*/ 201 w 201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1" h="202">
                  <a:moveTo>
                    <a:pt x="51" y="202"/>
                  </a:moveTo>
                  <a:lnTo>
                    <a:pt x="152" y="202"/>
                  </a:lnTo>
                  <a:lnTo>
                    <a:pt x="166" y="199"/>
                  </a:lnTo>
                  <a:lnTo>
                    <a:pt x="181" y="193"/>
                  </a:lnTo>
                  <a:lnTo>
                    <a:pt x="192" y="180"/>
                  </a:lnTo>
                  <a:lnTo>
                    <a:pt x="199" y="167"/>
                  </a:lnTo>
                  <a:lnTo>
                    <a:pt x="201" y="151"/>
                  </a:lnTo>
                  <a:lnTo>
                    <a:pt x="201" y="50"/>
                  </a:lnTo>
                  <a:lnTo>
                    <a:pt x="199" y="35"/>
                  </a:lnTo>
                  <a:lnTo>
                    <a:pt x="192" y="20"/>
                  </a:lnTo>
                  <a:lnTo>
                    <a:pt x="181" y="10"/>
                  </a:lnTo>
                  <a:lnTo>
                    <a:pt x="166" y="3"/>
                  </a:lnTo>
                  <a:lnTo>
                    <a:pt x="152" y="0"/>
                  </a:lnTo>
                  <a:lnTo>
                    <a:pt x="51" y="0"/>
                  </a:lnTo>
                  <a:lnTo>
                    <a:pt x="35" y="3"/>
                  </a:lnTo>
                  <a:lnTo>
                    <a:pt x="20" y="10"/>
                  </a:lnTo>
                  <a:lnTo>
                    <a:pt x="9" y="20"/>
                  </a:lnTo>
                  <a:lnTo>
                    <a:pt x="2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2" y="167"/>
                  </a:lnTo>
                  <a:lnTo>
                    <a:pt x="9" y="180"/>
                  </a:lnTo>
                  <a:lnTo>
                    <a:pt x="20" y="193"/>
                  </a:lnTo>
                  <a:lnTo>
                    <a:pt x="35" y="199"/>
                  </a:lnTo>
                  <a:lnTo>
                    <a:pt x="51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489">
              <a:extLst>
                <a:ext uri="{FF2B5EF4-FFF2-40B4-BE49-F238E27FC236}">
                  <a16:creationId xmlns:a16="http://schemas.microsoft.com/office/drawing/2014/main" id="{D0499C3F-184D-3B44-B539-A9441F3807E7}"/>
                </a:ext>
              </a:extLst>
            </p:cNvPr>
            <p:cNvSpPr>
              <a:spLocks noChangeShapeType="1"/>
            </p:cNvSpPr>
            <p:nvPr>
              <p:custDataLst>
                <p:tags r:id="rId171"/>
              </p:custDataLst>
            </p:nvPr>
          </p:nvSpPr>
          <p:spPr bwMode="auto">
            <a:xfrm flipH="1">
              <a:off x="1973" y="3009"/>
              <a:ext cx="114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490">
              <a:extLst>
                <a:ext uri="{FF2B5EF4-FFF2-40B4-BE49-F238E27FC236}">
                  <a16:creationId xmlns:a16="http://schemas.microsoft.com/office/drawing/2014/main" id="{AF91F2B5-507A-2E47-BA3C-9B4C8CB3ABF3}"/>
                </a:ext>
              </a:extLst>
            </p:cNvPr>
            <p:cNvSpPr>
              <a:spLocks noChangeShapeType="1"/>
            </p:cNvSpPr>
            <p:nvPr>
              <p:custDataLst>
                <p:tags r:id="rId172"/>
              </p:custDataLst>
            </p:nvPr>
          </p:nvSpPr>
          <p:spPr bwMode="auto">
            <a:xfrm flipH="1">
              <a:off x="2175" y="3009"/>
              <a:ext cx="11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491">
              <a:extLst>
                <a:ext uri="{FF2B5EF4-FFF2-40B4-BE49-F238E27FC236}">
                  <a16:creationId xmlns:a16="http://schemas.microsoft.com/office/drawing/2014/main" id="{E43148C4-F4D6-1642-8EEA-E9A3765A7B95}"/>
                </a:ext>
              </a:extLst>
            </p:cNvPr>
            <p:cNvSpPr>
              <a:spLocks/>
            </p:cNvSpPr>
            <p:nvPr>
              <p:custDataLst>
                <p:tags r:id="rId173"/>
              </p:custDataLst>
            </p:nvPr>
          </p:nvSpPr>
          <p:spPr bwMode="auto">
            <a:xfrm>
              <a:off x="2187" y="3110"/>
              <a:ext cx="202" cy="202"/>
            </a:xfrm>
            <a:custGeom>
              <a:avLst/>
              <a:gdLst>
                <a:gd name="T0" fmla="*/ 52 w 202"/>
                <a:gd name="T1" fmla="*/ 202 h 202"/>
                <a:gd name="T2" fmla="*/ 152 w 202"/>
                <a:gd name="T3" fmla="*/ 202 h 202"/>
                <a:gd name="T4" fmla="*/ 167 w 202"/>
                <a:gd name="T5" fmla="*/ 199 h 202"/>
                <a:gd name="T6" fmla="*/ 182 w 202"/>
                <a:gd name="T7" fmla="*/ 193 h 202"/>
                <a:gd name="T8" fmla="*/ 193 w 202"/>
                <a:gd name="T9" fmla="*/ 180 h 202"/>
                <a:gd name="T10" fmla="*/ 200 w 202"/>
                <a:gd name="T11" fmla="*/ 167 h 202"/>
                <a:gd name="T12" fmla="*/ 202 w 202"/>
                <a:gd name="T13" fmla="*/ 151 h 202"/>
                <a:gd name="T14" fmla="*/ 202 w 202"/>
                <a:gd name="T15" fmla="*/ 50 h 202"/>
                <a:gd name="T16" fmla="*/ 200 w 202"/>
                <a:gd name="T17" fmla="*/ 35 h 202"/>
                <a:gd name="T18" fmla="*/ 193 w 202"/>
                <a:gd name="T19" fmla="*/ 20 h 202"/>
                <a:gd name="T20" fmla="*/ 182 w 202"/>
                <a:gd name="T21" fmla="*/ 10 h 202"/>
                <a:gd name="T22" fmla="*/ 167 w 202"/>
                <a:gd name="T23" fmla="*/ 3 h 202"/>
                <a:gd name="T24" fmla="*/ 152 w 202"/>
                <a:gd name="T25" fmla="*/ 0 h 202"/>
                <a:gd name="T26" fmla="*/ 52 w 202"/>
                <a:gd name="T27" fmla="*/ 0 h 202"/>
                <a:gd name="T28" fmla="*/ 35 w 202"/>
                <a:gd name="T29" fmla="*/ 3 h 202"/>
                <a:gd name="T30" fmla="*/ 21 w 202"/>
                <a:gd name="T31" fmla="*/ 10 h 202"/>
                <a:gd name="T32" fmla="*/ 10 w 202"/>
                <a:gd name="T33" fmla="*/ 20 h 202"/>
                <a:gd name="T34" fmla="*/ 3 w 202"/>
                <a:gd name="T35" fmla="*/ 35 h 202"/>
                <a:gd name="T36" fmla="*/ 0 w 202"/>
                <a:gd name="T37" fmla="*/ 50 h 202"/>
                <a:gd name="T38" fmla="*/ 0 w 202"/>
                <a:gd name="T39" fmla="*/ 151 h 202"/>
                <a:gd name="T40" fmla="*/ 3 w 202"/>
                <a:gd name="T41" fmla="*/ 167 h 202"/>
                <a:gd name="T42" fmla="*/ 10 w 202"/>
                <a:gd name="T43" fmla="*/ 180 h 202"/>
                <a:gd name="T44" fmla="*/ 21 w 202"/>
                <a:gd name="T45" fmla="*/ 193 h 202"/>
                <a:gd name="T46" fmla="*/ 35 w 202"/>
                <a:gd name="T47" fmla="*/ 199 h 202"/>
                <a:gd name="T48" fmla="*/ 52 w 202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202"/>
                <a:gd name="T77" fmla="*/ 202 w 202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202">
                  <a:moveTo>
                    <a:pt x="52" y="202"/>
                  </a:moveTo>
                  <a:lnTo>
                    <a:pt x="152" y="202"/>
                  </a:lnTo>
                  <a:lnTo>
                    <a:pt x="167" y="199"/>
                  </a:lnTo>
                  <a:lnTo>
                    <a:pt x="182" y="193"/>
                  </a:lnTo>
                  <a:lnTo>
                    <a:pt x="193" y="180"/>
                  </a:lnTo>
                  <a:lnTo>
                    <a:pt x="200" y="167"/>
                  </a:lnTo>
                  <a:lnTo>
                    <a:pt x="202" y="151"/>
                  </a:lnTo>
                  <a:lnTo>
                    <a:pt x="202" y="50"/>
                  </a:lnTo>
                  <a:lnTo>
                    <a:pt x="200" y="35"/>
                  </a:lnTo>
                  <a:lnTo>
                    <a:pt x="193" y="20"/>
                  </a:lnTo>
                  <a:lnTo>
                    <a:pt x="182" y="10"/>
                  </a:lnTo>
                  <a:lnTo>
                    <a:pt x="167" y="3"/>
                  </a:lnTo>
                  <a:lnTo>
                    <a:pt x="152" y="0"/>
                  </a:lnTo>
                  <a:lnTo>
                    <a:pt x="52" y="0"/>
                  </a:lnTo>
                  <a:lnTo>
                    <a:pt x="35" y="3"/>
                  </a:lnTo>
                  <a:lnTo>
                    <a:pt x="21" y="10"/>
                  </a:lnTo>
                  <a:lnTo>
                    <a:pt x="10" y="20"/>
                  </a:lnTo>
                  <a:lnTo>
                    <a:pt x="3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3" y="167"/>
                  </a:lnTo>
                  <a:lnTo>
                    <a:pt x="10" y="180"/>
                  </a:lnTo>
                  <a:lnTo>
                    <a:pt x="21" y="193"/>
                  </a:lnTo>
                  <a:lnTo>
                    <a:pt x="35" y="199"/>
                  </a:lnTo>
                  <a:lnTo>
                    <a:pt x="52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492">
              <a:extLst>
                <a:ext uri="{FF2B5EF4-FFF2-40B4-BE49-F238E27FC236}">
                  <a16:creationId xmlns:a16="http://schemas.microsoft.com/office/drawing/2014/main" id="{1E7A5F60-91A9-1140-AD49-196AF3BB5577}"/>
                </a:ext>
              </a:extLst>
            </p:cNvPr>
            <p:cNvSpPr>
              <a:spLocks/>
            </p:cNvSpPr>
            <p:nvPr>
              <p:custDataLst>
                <p:tags r:id="rId174"/>
              </p:custDataLst>
            </p:nvPr>
          </p:nvSpPr>
          <p:spPr bwMode="auto">
            <a:xfrm>
              <a:off x="2389" y="3110"/>
              <a:ext cx="202" cy="202"/>
            </a:xfrm>
            <a:custGeom>
              <a:avLst/>
              <a:gdLst>
                <a:gd name="T0" fmla="*/ 51 w 202"/>
                <a:gd name="T1" fmla="*/ 202 h 202"/>
                <a:gd name="T2" fmla="*/ 152 w 202"/>
                <a:gd name="T3" fmla="*/ 202 h 202"/>
                <a:gd name="T4" fmla="*/ 167 w 202"/>
                <a:gd name="T5" fmla="*/ 199 h 202"/>
                <a:gd name="T6" fmla="*/ 182 w 202"/>
                <a:gd name="T7" fmla="*/ 193 h 202"/>
                <a:gd name="T8" fmla="*/ 193 w 202"/>
                <a:gd name="T9" fmla="*/ 180 h 202"/>
                <a:gd name="T10" fmla="*/ 199 w 202"/>
                <a:gd name="T11" fmla="*/ 167 h 202"/>
                <a:gd name="T12" fmla="*/ 202 w 202"/>
                <a:gd name="T13" fmla="*/ 151 h 202"/>
                <a:gd name="T14" fmla="*/ 202 w 202"/>
                <a:gd name="T15" fmla="*/ 50 h 202"/>
                <a:gd name="T16" fmla="*/ 199 w 202"/>
                <a:gd name="T17" fmla="*/ 35 h 202"/>
                <a:gd name="T18" fmla="*/ 193 w 202"/>
                <a:gd name="T19" fmla="*/ 20 h 202"/>
                <a:gd name="T20" fmla="*/ 182 w 202"/>
                <a:gd name="T21" fmla="*/ 10 h 202"/>
                <a:gd name="T22" fmla="*/ 167 w 202"/>
                <a:gd name="T23" fmla="*/ 3 h 202"/>
                <a:gd name="T24" fmla="*/ 152 w 202"/>
                <a:gd name="T25" fmla="*/ 0 h 202"/>
                <a:gd name="T26" fmla="*/ 51 w 202"/>
                <a:gd name="T27" fmla="*/ 0 h 202"/>
                <a:gd name="T28" fmla="*/ 35 w 202"/>
                <a:gd name="T29" fmla="*/ 3 h 202"/>
                <a:gd name="T30" fmla="*/ 20 w 202"/>
                <a:gd name="T31" fmla="*/ 10 h 202"/>
                <a:gd name="T32" fmla="*/ 10 w 202"/>
                <a:gd name="T33" fmla="*/ 20 h 202"/>
                <a:gd name="T34" fmla="*/ 3 w 202"/>
                <a:gd name="T35" fmla="*/ 35 h 202"/>
                <a:gd name="T36" fmla="*/ 0 w 202"/>
                <a:gd name="T37" fmla="*/ 50 h 202"/>
                <a:gd name="T38" fmla="*/ 0 w 202"/>
                <a:gd name="T39" fmla="*/ 151 h 202"/>
                <a:gd name="T40" fmla="*/ 3 w 202"/>
                <a:gd name="T41" fmla="*/ 167 h 202"/>
                <a:gd name="T42" fmla="*/ 10 w 202"/>
                <a:gd name="T43" fmla="*/ 180 h 202"/>
                <a:gd name="T44" fmla="*/ 20 w 202"/>
                <a:gd name="T45" fmla="*/ 193 h 202"/>
                <a:gd name="T46" fmla="*/ 35 w 202"/>
                <a:gd name="T47" fmla="*/ 199 h 202"/>
                <a:gd name="T48" fmla="*/ 51 w 202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202"/>
                <a:gd name="T77" fmla="*/ 202 w 202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202">
                  <a:moveTo>
                    <a:pt x="51" y="202"/>
                  </a:moveTo>
                  <a:lnTo>
                    <a:pt x="152" y="202"/>
                  </a:lnTo>
                  <a:lnTo>
                    <a:pt x="167" y="199"/>
                  </a:lnTo>
                  <a:lnTo>
                    <a:pt x="182" y="193"/>
                  </a:lnTo>
                  <a:lnTo>
                    <a:pt x="193" y="180"/>
                  </a:lnTo>
                  <a:lnTo>
                    <a:pt x="199" y="167"/>
                  </a:lnTo>
                  <a:lnTo>
                    <a:pt x="202" y="151"/>
                  </a:lnTo>
                  <a:lnTo>
                    <a:pt x="202" y="50"/>
                  </a:lnTo>
                  <a:lnTo>
                    <a:pt x="199" y="35"/>
                  </a:lnTo>
                  <a:lnTo>
                    <a:pt x="193" y="20"/>
                  </a:lnTo>
                  <a:lnTo>
                    <a:pt x="182" y="10"/>
                  </a:lnTo>
                  <a:lnTo>
                    <a:pt x="167" y="3"/>
                  </a:lnTo>
                  <a:lnTo>
                    <a:pt x="152" y="0"/>
                  </a:lnTo>
                  <a:lnTo>
                    <a:pt x="51" y="0"/>
                  </a:lnTo>
                  <a:lnTo>
                    <a:pt x="35" y="3"/>
                  </a:lnTo>
                  <a:lnTo>
                    <a:pt x="20" y="10"/>
                  </a:lnTo>
                  <a:lnTo>
                    <a:pt x="10" y="20"/>
                  </a:lnTo>
                  <a:lnTo>
                    <a:pt x="3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3" y="167"/>
                  </a:lnTo>
                  <a:lnTo>
                    <a:pt x="10" y="180"/>
                  </a:lnTo>
                  <a:lnTo>
                    <a:pt x="20" y="193"/>
                  </a:lnTo>
                  <a:lnTo>
                    <a:pt x="35" y="199"/>
                  </a:lnTo>
                  <a:lnTo>
                    <a:pt x="51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493">
              <a:extLst>
                <a:ext uri="{FF2B5EF4-FFF2-40B4-BE49-F238E27FC236}">
                  <a16:creationId xmlns:a16="http://schemas.microsoft.com/office/drawing/2014/main" id="{FD1A14B2-E81D-974F-B2F5-864FE89B0913}"/>
                </a:ext>
              </a:extLst>
            </p:cNvPr>
            <p:cNvSpPr>
              <a:spLocks noChangeShapeType="1"/>
            </p:cNvSpPr>
            <p:nvPr>
              <p:custDataLst>
                <p:tags r:id="rId175"/>
              </p:custDataLst>
            </p:nvPr>
          </p:nvSpPr>
          <p:spPr bwMode="auto">
            <a:xfrm flipH="1">
              <a:off x="2377" y="3009"/>
              <a:ext cx="11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494">
              <a:extLst>
                <a:ext uri="{FF2B5EF4-FFF2-40B4-BE49-F238E27FC236}">
                  <a16:creationId xmlns:a16="http://schemas.microsoft.com/office/drawing/2014/main" id="{D027E09A-E979-C841-AFE0-F772A49AF309}"/>
                </a:ext>
              </a:extLst>
            </p:cNvPr>
            <p:cNvSpPr>
              <a:spLocks noChangeShapeType="1"/>
            </p:cNvSpPr>
            <p:nvPr>
              <p:custDataLst>
                <p:tags r:id="rId176"/>
              </p:custDataLst>
            </p:nvPr>
          </p:nvSpPr>
          <p:spPr bwMode="auto">
            <a:xfrm flipH="1">
              <a:off x="2579" y="3009"/>
              <a:ext cx="11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495">
              <a:extLst>
                <a:ext uri="{FF2B5EF4-FFF2-40B4-BE49-F238E27FC236}">
                  <a16:creationId xmlns:a16="http://schemas.microsoft.com/office/drawing/2014/main" id="{544B73D2-DE6B-1041-8078-4BD57F3382E5}"/>
                </a:ext>
              </a:extLst>
            </p:cNvPr>
            <p:cNvSpPr>
              <a:spLocks/>
            </p:cNvSpPr>
            <p:nvPr>
              <p:custDataLst>
                <p:tags r:id="rId177"/>
              </p:custDataLst>
            </p:nvPr>
          </p:nvSpPr>
          <p:spPr bwMode="auto">
            <a:xfrm>
              <a:off x="2591" y="3110"/>
              <a:ext cx="202" cy="202"/>
            </a:xfrm>
            <a:custGeom>
              <a:avLst/>
              <a:gdLst>
                <a:gd name="T0" fmla="*/ 51 w 202"/>
                <a:gd name="T1" fmla="*/ 202 h 202"/>
                <a:gd name="T2" fmla="*/ 152 w 202"/>
                <a:gd name="T3" fmla="*/ 202 h 202"/>
                <a:gd name="T4" fmla="*/ 167 w 202"/>
                <a:gd name="T5" fmla="*/ 199 h 202"/>
                <a:gd name="T6" fmla="*/ 182 w 202"/>
                <a:gd name="T7" fmla="*/ 193 h 202"/>
                <a:gd name="T8" fmla="*/ 192 w 202"/>
                <a:gd name="T9" fmla="*/ 180 h 202"/>
                <a:gd name="T10" fmla="*/ 199 w 202"/>
                <a:gd name="T11" fmla="*/ 167 h 202"/>
                <a:gd name="T12" fmla="*/ 202 w 202"/>
                <a:gd name="T13" fmla="*/ 151 h 202"/>
                <a:gd name="T14" fmla="*/ 202 w 202"/>
                <a:gd name="T15" fmla="*/ 50 h 202"/>
                <a:gd name="T16" fmla="*/ 199 w 202"/>
                <a:gd name="T17" fmla="*/ 35 h 202"/>
                <a:gd name="T18" fmla="*/ 192 w 202"/>
                <a:gd name="T19" fmla="*/ 20 h 202"/>
                <a:gd name="T20" fmla="*/ 182 w 202"/>
                <a:gd name="T21" fmla="*/ 10 h 202"/>
                <a:gd name="T22" fmla="*/ 167 w 202"/>
                <a:gd name="T23" fmla="*/ 3 h 202"/>
                <a:gd name="T24" fmla="*/ 152 w 202"/>
                <a:gd name="T25" fmla="*/ 0 h 202"/>
                <a:gd name="T26" fmla="*/ 51 w 202"/>
                <a:gd name="T27" fmla="*/ 0 h 202"/>
                <a:gd name="T28" fmla="*/ 35 w 202"/>
                <a:gd name="T29" fmla="*/ 3 h 202"/>
                <a:gd name="T30" fmla="*/ 22 w 202"/>
                <a:gd name="T31" fmla="*/ 10 h 202"/>
                <a:gd name="T32" fmla="*/ 9 w 202"/>
                <a:gd name="T33" fmla="*/ 20 h 202"/>
                <a:gd name="T34" fmla="*/ 3 w 202"/>
                <a:gd name="T35" fmla="*/ 35 h 202"/>
                <a:gd name="T36" fmla="*/ 0 w 202"/>
                <a:gd name="T37" fmla="*/ 50 h 202"/>
                <a:gd name="T38" fmla="*/ 0 w 202"/>
                <a:gd name="T39" fmla="*/ 151 h 202"/>
                <a:gd name="T40" fmla="*/ 3 w 202"/>
                <a:gd name="T41" fmla="*/ 167 h 202"/>
                <a:gd name="T42" fmla="*/ 9 w 202"/>
                <a:gd name="T43" fmla="*/ 180 h 202"/>
                <a:gd name="T44" fmla="*/ 22 w 202"/>
                <a:gd name="T45" fmla="*/ 193 h 202"/>
                <a:gd name="T46" fmla="*/ 35 w 202"/>
                <a:gd name="T47" fmla="*/ 199 h 202"/>
                <a:gd name="T48" fmla="*/ 51 w 202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202"/>
                <a:gd name="T77" fmla="*/ 202 w 202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202">
                  <a:moveTo>
                    <a:pt x="51" y="202"/>
                  </a:moveTo>
                  <a:lnTo>
                    <a:pt x="152" y="202"/>
                  </a:lnTo>
                  <a:lnTo>
                    <a:pt x="167" y="199"/>
                  </a:lnTo>
                  <a:lnTo>
                    <a:pt x="182" y="193"/>
                  </a:lnTo>
                  <a:lnTo>
                    <a:pt x="192" y="180"/>
                  </a:lnTo>
                  <a:lnTo>
                    <a:pt x="199" y="167"/>
                  </a:lnTo>
                  <a:lnTo>
                    <a:pt x="202" y="151"/>
                  </a:lnTo>
                  <a:lnTo>
                    <a:pt x="202" y="50"/>
                  </a:lnTo>
                  <a:lnTo>
                    <a:pt x="199" y="35"/>
                  </a:lnTo>
                  <a:lnTo>
                    <a:pt x="192" y="20"/>
                  </a:lnTo>
                  <a:lnTo>
                    <a:pt x="182" y="10"/>
                  </a:lnTo>
                  <a:lnTo>
                    <a:pt x="167" y="3"/>
                  </a:lnTo>
                  <a:lnTo>
                    <a:pt x="152" y="0"/>
                  </a:lnTo>
                  <a:lnTo>
                    <a:pt x="51" y="0"/>
                  </a:lnTo>
                  <a:lnTo>
                    <a:pt x="35" y="3"/>
                  </a:lnTo>
                  <a:lnTo>
                    <a:pt x="22" y="10"/>
                  </a:lnTo>
                  <a:lnTo>
                    <a:pt x="9" y="20"/>
                  </a:lnTo>
                  <a:lnTo>
                    <a:pt x="3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3" y="167"/>
                  </a:lnTo>
                  <a:lnTo>
                    <a:pt x="9" y="180"/>
                  </a:lnTo>
                  <a:lnTo>
                    <a:pt x="22" y="193"/>
                  </a:lnTo>
                  <a:lnTo>
                    <a:pt x="35" y="199"/>
                  </a:lnTo>
                  <a:lnTo>
                    <a:pt x="51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496">
              <a:extLst>
                <a:ext uri="{FF2B5EF4-FFF2-40B4-BE49-F238E27FC236}">
                  <a16:creationId xmlns:a16="http://schemas.microsoft.com/office/drawing/2014/main" id="{A0E6872A-D197-974C-87CF-F6C209449BA3}"/>
                </a:ext>
              </a:extLst>
            </p:cNvPr>
            <p:cNvSpPr>
              <a:spLocks/>
            </p:cNvSpPr>
            <p:nvPr>
              <p:custDataLst>
                <p:tags r:id="rId178"/>
              </p:custDataLst>
            </p:nvPr>
          </p:nvSpPr>
          <p:spPr bwMode="auto">
            <a:xfrm>
              <a:off x="2793" y="3110"/>
              <a:ext cx="202" cy="202"/>
            </a:xfrm>
            <a:custGeom>
              <a:avLst/>
              <a:gdLst>
                <a:gd name="T0" fmla="*/ 51 w 202"/>
                <a:gd name="T1" fmla="*/ 202 h 202"/>
                <a:gd name="T2" fmla="*/ 152 w 202"/>
                <a:gd name="T3" fmla="*/ 202 h 202"/>
                <a:gd name="T4" fmla="*/ 167 w 202"/>
                <a:gd name="T5" fmla="*/ 199 h 202"/>
                <a:gd name="T6" fmla="*/ 182 w 202"/>
                <a:gd name="T7" fmla="*/ 193 h 202"/>
                <a:gd name="T8" fmla="*/ 192 w 202"/>
                <a:gd name="T9" fmla="*/ 180 h 202"/>
                <a:gd name="T10" fmla="*/ 199 w 202"/>
                <a:gd name="T11" fmla="*/ 167 h 202"/>
                <a:gd name="T12" fmla="*/ 202 w 202"/>
                <a:gd name="T13" fmla="*/ 151 h 202"/>
                <a:gd name="T14" fmla="*/ 202 w 202"/>
                <a:gd name="T15" fmla="*/ 50 h 202"/>
                <a:gd name="T16" fmla="*/ 199 w 202"/>
                <a:gd name="T17" fmla="*/ 35 h 202"/>
                <a:gd name="T18" fmla="*/ 192 w 202"/>
                <a:gd name="T19" fmla="*/ 20 h 202"/>
                <a:gd name="T20" fmla="*/ 182 w 202"/>
                <a:gd name="T21" fmla="*/ 10 h 202"/>
                <a:gd name="T22" fmla="*/ 167 w 202"/>
                <a:gd name="T23" fmla="*/ 3 h 202"/>
                <a:gd name="T24" fmla="*/ 152 w 202"/>
                <a:gd name="T25" fmla="*/ 0 h 202"/>
                <a:gd name="T26" fmla="*/ 51 w 202"/>
                <a:gd name="T27" fmla="*/ 0 h 202"/>
                <a:gd name="T28" fmla="*/ 35 w 202"/>
                <a:gd name="T29" fmla="*/ 3 h 202"/>
                <a:gd name="T30" fmla="*/ 21 w 202"/>
                <a:gd name="T31" fmla="*/ 10 h 202"/>
                <a:gd name="T32" fmla="*/ 9 w 202"/>
                <a:gd name="T33" fmla="*/ 20 h 202"/>
                <a:gd name="T34" fmla="*/ 3 w 202"/>
                <a:gd name="T35" fmla="*/ 35 h 202"/>
                <a:gd name="T36" fmla="*/ 0 w 202"/>
                <a:gd name="T37" fmla="*/ 50 h 202"/>
                <a:gd name="T38" fmla="*/ 0 w 202"/>
                <a:gd name="T39" fmla="*/ 151 h 202"/>
                <a:gd name="T40" fmla="*/ 3 w 202"/>
                <a:gd name="T41" fmla="*/ 167 h 202"/>
                <a:gd name="T42" fmla="*/ 9 w 202"/>
                <a:gd name="T43" fmla="*/ 180 h 202"/>
                <a:gd name="T44" fmla="*/ 21 w 202"/>
                <a:gd name="T45" fmla="*/ 193 h 202"/>
                <a:gd name="T46" fmla="*/ 35 w 202"/>
                <a:gd name="T47" fmla="*/ 199 h 202"/>
                <a:gd name="T48" fmla="*/ 51 w 202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202"/>
                <a:gd name="T77" fmla="*/ 202 w 202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202">
                  <a:moveTo>
                    <a:pt x="51" y="202"/>
                  </a:moveTo>
                  <a:lnTo>
                    <a:pt x="152" y="202"/>
                  </a:lnTo>
                  <a:lnTo>
                    <a:pt x="167" y="199"/>
                  </a:lnTo>
                  <a:lnTo>
                    <a:pt x="182" y="193"/>
                  </a:lnTo>
                  <a:lnTo>
                    <a:pt x="192" y="180"/>
                  </a:lnTo>
                  <a:lnTo>
                    <a:pt x="199" y="167"/>
                  </a:lnTo>
                  <a:lnTo>
                    <a:pt x="202" y="151"/>
                  </a:lnTo>
                  <a:lnTo>
                    <a:pt x="202" y="50"/>
                  </a:lnTo>
                  <a:lnTo>
                    <a:pt x="199" y="35"/>
                  </a:lnTo>
                  <a:lnTo>
                    <a:pt x="192" y="20"/>
                  </a:lnTo>
                  <a:lnTo>
                    <a:pt x="182" y="10"/>
                  </a:lnTo>
                  <a:lnTo>
                    <a:pt x="167" y="3"/>
                  </a:lnTo>
                  <a:lnTo>
                    <a:pt x="152" y="0"/>
                  </a:lnTo>
                  <a:lnTo>
                    <a:pt x="51" y="0"/>
                  </a:lnTo>
                  <a:lnTo>
                    <a:pt x="35" y="3"/>
                  </a:lnTo>
                  <a:lnTo>
                    <a:pt x="21" y="10"/>
                  </a:lnTo>
                  <a:lnTo>
                    <a:pt x="9" y="20"/>
                  </a:lnTo>
                  <a:lnTo>
                    <a:pt x="3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3" y="167"/>
                  </a:lnTo>
                  <a:lnTo>
                    <a:pt x="9" y="180"/>
                  </a:lnTo>
                  <a:lnTo>
                    <a:pt x="21" y="193"/>
                  </a:lnTo>
                  <a:lnTo>
                    <a:pt x="35" y="199"/>
                  </a:lnTo>
                  <a:lnTo>
                    <a:pt x="51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497">
              <a:extLst>
                <a:ext uri="{FF2B5EF4-FFF2-40B4-BE49-F238E27FC236}">
                  <a16:creationId xmlns:a16="http://schemas.microsoft.com/office/drawing/2014/main" id="{B862EB1D-EBDE-5F40-9D2E-03596C7DB69B}"/>
                </a:ext>
              </a:extLst>
            </p:cNvPr>
            <p:cNvSpPr>
              <a:spLocks noChangeShapeType="1"/>
            </p:cNvSpPr>
            <p:nvPr>
              <p:custDataLst>
                <p:tags r:id="rId179"/>
              </p:custDataLst>
            </p:nvPr>
          </p:nvSpPr>
          <p:spPr bwMode="auto">
            <a:xfrm flipH="1">
              <a:off x="2781" y="3009"/>
              <a:ext cx="11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498">
              <a:extLst>
                <a:ext uri="{FF2B5EF4-FFF2-40B4-BE49-F238E27FC236}">
                  <a16:creationId xmlns:a16="http://schemas.microsoft.com/office/drawing/2014/main" id="{C2AA5BC8-CCAB-874A-9FE7-BFD4B2CAF969}"/>
                </a:ext>
              </a:extLst>
            </p:cNvPr>
            <p:cNvSpPr>
              <a:spLocks noChangeShapeType="1"/>
            </p:cNvSpPr>
            <p:nvPr>
              <p:custDataLst>
                <p:tags r:id="rId180"/>
              </p:custDataLst>
            </p:nvPr>
          </p:nvSpPr>
          <p:spPr bwMode="auto">
            <a:xfrm flipH="1">
              <a:off x="2983" y="3009"/>
              <a:ext cx="11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499">
              <a:extLst>
                <a:ext uri="{FF2B5EF4-FFF2-40B4-BE49-F238E27FC236}">
                  <a16:creationId xmlns:a16="http://schemas.microsoft.com/office/drawing/2014/main" id="{F1C81716-EE38-954E-9494-1A36E84CF518}"/>
                </a:ext>
              </a:extLst>
            </p:cNvPr>
            <p:cNvSpPr>
              <a:spLocks/>
            </p:cNvSpPr>
            <p:nvPr>
              <p:custDataLst>
                <p:tags r:id="rId181"/>
              </p:custDataLst>
            </p:nvPr>
          </p:nvSpPr>
          <p:spPr bwMode="auto">
            <a:xfrm>
              <a:off x="2995" y="3110"/>
              <a:ext cx="202" cy="202"/>
            </a:xfrm>
            <a:custGeom>
              <a:avLst/>
              <a:gdLst>
                <a:gd name="T0" fmla="*/ 51 w 202"/>
                <a:gd name="T1" fmla="*/ 202 h 202"/>
                <a:gd name="T2" fmla="*/ 152 w 202"/>
                <a:gd name="T3" fmla="*/ 202 h 202"/>
                <a:gd name="T4" fmla="*/ 167 w 202"/>
                <a:gd name="T5" fmla="*/ 199 h 202"/>
                <a:gd name="T6" fmla="*/ 181 w 202"/>
                <a:gd name="T7" fmla="*/ 193 h 202"/>
                <a:gd name="T8" fmla="*/ 192 w 202"/>
                <a:gd name="T9" fmla="*/ 180 h 202"/>
                <a:gd name="T10" fmla="*/ 199 w 202"/>
                <a:gd name="T11" fmla="*/ 167 h 202"/>
                <a:gd name="T12" fmla="*/ 202 w 202"/>
                <a:gd name="T13" fmla="*/ 151 h 202"/>
                <a:gd name="T14" fmla="*/ 202 w 202"/>
                <a:gd name="T15" fmla="*/ 50 h 202"/>
                <a:gd name="T16" fmla="*/ 199 w 202"/>
                <a:gd name="T17" fmla="*/ 35 h 202"/>
                <a:gd name="T18" fmla="*/ 192 w 202"/>
                <a:gd name="T19" fmla="*/ 20 h 202"/>
                <a:gd name="T20" fmla="*/ 181 w 202"/>
                <a:gd name="T21" fmla="*/ 10 h 202"/>
                <a:gd name="T22" fmla="*/ 167 w 202"/>
                <a:gd name="T23" fmla="*/ 3 h 202"/>
                <a:gd name="T24" fmla="*/ 152 w 202"/>
                <a:gd name="T25" fmla="*/ 0 h 202"/>
                <a:gd name="T26" fmla="*/ 51 w 202"/>
                <a:gd name="T27" fmla="*/ 0 h 202"/>
                <a:gd name="T28" fmla="*/ 35 w 202"/>
                <a:gd name="T29" fmla="*/ 3 h 202"/>
                <a:gd name="T30" fmla="*/ 21 w 202"/>
                <a:gd name="T31" fmla="*/ 10 h 202"/>
                <a:gd name="T32" fmla="*/ 9 w 202"/>
                <a:gd name="T33" fmla="*/ 20 h 202"/>
                <a:gd name="T34" fmla="*/ 2 w 202"/>
                <a:gd name="T35" fmla="*/ 35 h 202"/>
                <a:gd name="T36" fmla="*/ 0 w 202"/>
                <a:gd name="T37" fmla="*/ 50 h 202"/>
                <a:gd name="T38" fmla="*/ 0 w 202"/>
                <a:gd name="T39" fmla="*/ 151 h 202"/>
                <a:gd name="T40" fmla="*/ 2 w 202"/>
                <a:gd name="T41" fmla="*/ 167 h 202"/>
                <a:gd name="T42" fmla="*/ 9 w 202"/>
                <a:gd name="T43" fmla="*/ 180 h 202"/>
                <a:gd name="T44" fmla="*/ 21 w 202"/>
                <a:gd name="T45" fmla="*/ 193 h 202"/>
                <a:gd name="T46" fmla="*/ 35 w 202"/>
                <a:gd name="T47" fmla="*/ 199 h 202"/>
                <a:gd name="T48" fmla="*/ 51 w 202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202"/>
                <a:gd name="T77" fmla="*/ 202 w 202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202">
                  <a:moveTo>
                    <a:pt x="51" y="202"/>
                  </a:moveTo>
                  <a:lnTo>
                    <a:pt x="152" y="202"/>
                  </a:lnTo>
                  <a:lnTo>
                    <a:pt x="167" y="199"/>
                  </a:lnTo>
                  <a:lnTo>
                    <a:pt x="181" y="193"/>
                  </a:lnTo>
                  <a:lnTo>
                    <a:pt x="192" y="180"/>
                  </a:lnTo>
                  <a:lnTo>
                    <a:pt x="199" y="167"/>
                  </a:lnTo>
                  <a:lnTo>
                    <a:pt x="202" y="151"/>
                  </a:lnTo>
                  <a:lnTo>
                    <a:pt x="202" y="50"/>
                  </a:lnTo>
                  <a:lnTo>
                    <a:pt x="199" y="35"/>
                  </a:lnTo>
                  <a:lnTo>
                    <a:pt x="192" y="20"/>
                  </a:lnTo>
                  <a:lnTo>
                    <a:pt x="181" y="10"/>
                  </a:lnTo>
                  <a:lnTo>
                    <a:pt x="167" y="3"/>
                  </a:lnTo>
                  <a:lnTo>
                    <a:pt x="152" y="0"/>
                  </a:lnTo>
                  <a:lnTo>
                    <a:pt x="51" y="0"/>
                  </a:lnTo>
                  <a:lnTo>
                    <a:pt x="35" y="3"/>
                  </a:lnTo>
                  <a:lnTo>
                    <a:pt x="21" y="10"/>
                  </a:lnTo>
                  <a:lnTo>
                    <a:pt x="9" y="20"/>
                  </a:lnTo>
                  <a:lnTo>
                    <a:pt x="2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2" y="167"/>
                  </a:lnTo>
                  <a:lnTo>
                    <a:pt x="9" y="180"/>
                  </a:lnTo>
                  <a:lnTo>
                    <a:pt x="21" y="193"/>
                  </a:lnTo>
                  <a:lnTo>
                    <a:pt x="35" y="199"/>
                  </a:lnTo>
                  <a:lnTo>
                    <a:pt x="51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500">
              <a:extLst>
                <a:ext uri="{FF2B5EF4-FFF2-40B4-BE49-F238E27FC236}">
                  <a16:creationId xmlns:a16="http://schemas.microsoft.com/office/drawing/2014/main" id="{A3D2C1F8-10C7-9045-B4AF-0166570F12A9}"/>
                </a:ext>
              </a:extLst>
            </p:cNvPr>
            <p:cNvSpPr>
              <a:spLocks/>
            </p:cNvSpPr>
            <p:nvPr>
              <p:custDataLst>
                <p:tags r:id="rId182"/>
              </p:custDataLst>
            </p:nvPr>
          </p:nvSpPr>
          <p:spPr bwMode="auto">
            <a:xfrm>
              <a:off x="3197" y="3110"/>
              <a:ext cx="201" cy="202"/>
            </a:xfrm>
            <a:custGeom>
              <a:avLst/>
              <a:gdLst>
                <a:gd name="T0" fmla="*/ 51 w 201"/>
                <a:gd name="T1" fmla="*/ 202 h 202"/>
                <a:gd name="T2" fmla="*/ 152 w 201"/>
                <a:gd name="T3" fmla="*/ 202 h 202"/>
                <a:gd name="T4" fmla="*/ 166 w 201"/>
                <a:gd name="T5" fmla="*/ 199 h 202"/>
                <a:gd name="T6" fmla="*/ 181 w 201"/>
                <a:gd name="T7" fmla="*/ 193 h 202"/>
                <a:gd name="T8" fmla="*/ 192 w 201"/>
                <a:gd name="T9" fmla="*/ 180 h 202"/>
                <a:gd name="T10" fmla="*/ 199 w 201"/>
                <a:gd name="T11" fmla="*/ 167 h 202"/>
                <a:gd name="T12" fmla="*/ 201 w 201"/>
                <a:gd name="T13" fmla="*/ 151 h 202"/>
                <a:gd name="T14" fmla="*/ 201 w 201"/>
                <a:gd name="T15" fmla="*/ 50 h 202"/>
                <a:gd name="T16" fmla="*/ 199 w 201"/>
                <a:gd name="T17" fmla="*/ 35 h 202"/>
                <a:gd name="T18" fmla="*/ 192 w 201"/>
                <a:gd name="T19" fmla="*/ 20 h 202"/>
                <a:gd name="T20" fmla="*/ 181 w 201"/>
                <a:gd name="T21" fmla="*/ 10 h 202"/>
                <a:gd name="T22" fmla="*/ 166 w 201"/>
                <a:gd name="T23" fmla="*/ 3 h 202"/>
                <a:gd name="T24" fmla="*/ 152 w 201"/>
                <a:gd name="T25" fmla="*/ 0 h 202"/>
                <a:gd name="T26" fmla="*/ 51 w 201"/>
                <a:gd name="T27" fmla="*/ 0 h 202"/>
                <a:gd name="T28" fmla="*/ 34 w 201"/>
                <a:gd name="T29" fmla="*/ 3 h 202"/>
                <a:gd name="T30" fmla="*/ 21 w 201"/>
                <a:gd name="T31" fmla="*/ 10 h 202"/>
                <a:gd name="T32" fmla="*/ 9 w 201"/>
                <a:gd name="T33" fmla="*/ 20 h 202"/>
                <a:gd name="T34" fmla="*/ 2 w 201"/>
                <a:gd name="T35" fmla="*/ 35 h 202"/>
                <a:gd name="T36" fmla="*/ 0 w 201"/>
                <a:gd name="T37" fmla="*/ 50 h 202"/>
                <a:gd name="T38" fmla="*/ 0 w 201"/>
                <a:gd name="T39" fmla="*/ 151 h 202"/>
                <a:gd name="T40" fmla="*/ 2 w 201"/>
                <a:gd name="T41" fmla="*/ 167 h 202"/>
                <a:gd name="T42" fmla="*/ 9 w 201"/>
                <a:gd name="T43" fmla="*/ 180 h 202"/>
                <a:gd name="T44" fmla="*/ 21 w 201"/>
                <a:gd name="T45" fmla="*/ 193 h 202"/>
                <a:gd name="T46" fmla="*/ 34 w 201"/>
                <a:gd name="T47" fmla="*/ 199 h 202"/>
                <a:gd name="T48" fmla="*/ 51 w 201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1"/>
                <a:gd name="T76" fmla="*/ 0 h 202"/>
                <a:gd name="T77" fmla="*/ 201 w 201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1" h="202">
                  <a:moveTo>
                    <a:pt x="51" y="202"/>
                  </a:moveTo>
                  <a:lnTo>
                    <a:pt x="152" y="202"/>
                  </a:lnTo>
                  <a:lnTo>
                    <a:pt x="166" y="199"/>
                  </a:lnTo>
                  <a:lnTo>
                    <a:pt x="181" y="193"/>
                  </a:lnTo>
                  <a:lnTo>
                    <a:pt x="192" y="180"/>
                  </a:lnTo>
                  <a:lnTo>
                    <a:pt x="199" y="167"/>
                  </a:lnTo>
                  <a:lnTo>
                    <a:pt x="201" y="151"/>
                  </a:lnTo>
                  <a:lnTo>
                    <a:pt x="201" y="50"/>
                  </a:lnTo>
                  <a:lnTo>
                    <a:pt x="199" y="35"/>
                  </a:lnTo>
                  <a:lnTo>
                    <a:pt x="192" y="20"/>
                  </a:lnTo>
                  <a:lnTo>
                    <a:pt x="181" y="10"/>
                  </a:lnTo>
                  <a:lnTo>
                    <a:pt x="166" y="3"/>
                  </a:lnTo>
                  <a:lnTo>
                    <a:pt x="152" y="0"/>
                  </a:lnTo>
                  <a:lnTo>
                    <a:pt x="51" y="0"/>
                  </a:lnTo>
                  <a:lnTo>
                    <a:pt x="34" y="3"/>
                  </a:lnTo>
                  <a:lnTo>
                    <a:pt x="21" y="10"/>
                  </a:lnTo>
                  <a:lnTo>
                    <a:pt x="9" y="20"/>
                  </a:lnTo>
                  <a:lnTo>
                    <a:pt x="2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2" y="167"/>
                  </a:lnTo>
                  <a:lnTo>
                    <a:pt x="9" y="180"/>
                  </a:lnTo>
                  <a:lnTo>
                    <a:pt x="21" y="193"/>
                  </a:lnTo>
                  <a:lnTo>
                    <a:pt x="34" y="199"/>
                  </a:lnTo>
                  <a:lnTo>
                    <a:pt x="51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501">
              <a:extLst>
                <a:ext uri="{FF2B5EF4-FFF2-40B4-BE49-F238E27FC236}">
                  <a16:creationId xmlns:a16="http://schemas.microsoft.com/office/drawing/2014/main" id="{2928ED71-40EB-5346-974B-318B8FEDA2C0}"/>
                </a:ext>
              </a:extLst>
            </p:cNvPr>
            <p:cNvSpPr>
              <a:spLocks noChangeShapeType="1"/>
            </p:cNvSpPr>
            <p:nvPr>
              <p:custDataLst>
                <p:tags r:id="rId183"/>
              </p:custDataLst>
            </p:nvPr>
          </p:nvSpPr>
          <p:spPr bwMode="auto">
            <a:xfrm flipH="1">
              <a:off x="3184" y="3009"/>
              <a:ext cx="11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502">
              <a:extLst>
                <a:ext uri="{FF2B5EF4-FFF2-40B4-BE49-F238E27FC236}">
                  <a16:creationId xmlns:a16="http://schemas.microsoft.com/office/drawing/2014/main" id="{C9A68574-7ABA-6A48-9ADC-718C563C3EC2}"/>
                </a:ext>
              </a:extLst>
            </p:cNvPr>
            <p:cNvSpPr>
              <a:spLocks noChangeShapeType="1"/>
            </p:cNvSpPr>
            <p:nvPr>
              <p:custDataLst>
                <p:tags r:id="rId184"/>
              </p:custDataLst>
            </p:nvPr>
          </p:nvSpPr>
          <p:spPr bwMode="auto">
            <a:xfrm flipH="1">
              <a:off x="3386" y="3009"/>
              <a:ext cx="11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Rectangle 503">
              <a:extLst>
                <a:ext uri="{FF2B5EF4-FFF2-40B4-BE49-F238E27FC236}">
                  <a16:creationId xmlns:a16="http://schemas.microsoft.com/office/drawing/2014/main" id="{346A4775-7FFC-6742-B60E-A0F514EBC769}"/>
                </a:ext>
              </a:extLst>
            </p:cNvPr>
            <p:cNvSpPr>
              <a:spLocks noChangeArrowheads="1"/>
            </p:cNvSpPr>
            <p:nvPr>
              <p:custDataLst>
                <p:tags r:id="rId185"/>
              </p:custDataLst>
            </p:nvPr>
          </p:nvSpPr>
          <p:spPr bwMode="auto">
            <a:xfrm>
              <a:off x="3279" y="316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0</a:t>
              </a:r>
              <a:endParaRPr lang="de-DE" altLang="en-US" sz="2800"/>
            </a:p>
          </p:txBody>
        </p:sp>
        <p:sp>
          <p:nvSpPr>
            <p:cNvPr id="189" name="Rectangle 504">
              <a:extLst>
                <a:ext uri="{FF2B5EF4-FFF2-40B4-BE49-F238E27FC236}">
                  <a16:creationId xmlns:a16="http://schemas.microsoft.com/office/drawing/2014/main" id="{DCDE29DD-435D-0842-BDBA-A3DD7EFCD331}"/>
                </a:ext>
              </a:extLst>
            </p:cNvPr>
            <p:cNvSpPr>
              <a:spLocks noChangeArrowheads="1"/>
            </p:cNvSpPr>
            <p:nvPr>
              <p:custDataLst>
                <p:tags r:id="rId186"/>
              </p:custDataLst>
            </p:nvPr>
          </p:nvSpPr>
          <p:spPr bwMode="auto">
            <a:xfrm>
              <a:off x="3077" y="316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</a:t>
              </a:r>
              <a:endParaRPr lang="de-DE" altLang="en-US" sz="2800"/>
            </a:p>
          </p:txBody>
        </p:sp>
        <p:sp>
          <p:nvSpPr>
            <p:cNvPr id="190" name="Rectangle 505">
              <a:extLst>
                <a:ext uri="{FF2B5EF4-FFF2-40B4-BE49-F238E27FC236}">
                  <a16:creationId xmlns:a16="http://schemas.microsoft.com/office/drawing/2014/main" id="{5E5E255C-A4F4-4141-A1EF-F3AEE1FC2680}"/>
                </a:ext>
              </a:extLst>
            </p:cNvPr>
            <p:cNvSpPr>
              <a:spLocks noChangeArrowheads="1"/>
            </p:cNvSpPr>
            <p:nvPr>
              <p:custDataLst>
                <p:tags r:id="rId187"/>
              </p:custDataLst>
            </p:nvPr>
          </p:nvSpPr>
          <p:spPr bwMode="auto">
            <a:xfrm>
              <a:off x="2875" y="316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2</a:t>
              </a:r>
              <a:endParaRPr lang="de-DE" altLang="en-US" sz="2800"/>
            </a:p>
          </p:txBody>
        </p:sp>
        <p:sp>
          <p:nvSpPr>
            <p:cNvPr id="191" name="Rectangle 506">
              <a:extLst>
                <a:ext uri="{FF2B5EF4-FFF2-40B4-BE49-F238E27FC236}">
                  <a16:creationId xmlns:a16="http://schemas.microsoft.com/office/drawing/2014/main" id="{78B050BB-2E80-A243-A296-DBB778346F6F}"/>
                </a:ext>
              </a:extLst>
            </p:cNvPr>
            <p:cNvSpPr>
              <a:spLocks noChangeArrowheads="1"/>
            </p:cNvSpPr>
            <p:nvPr>
              <p:custDataLst>
                <p:tags r:id="rId188"/>
              </p:custDataLst>
            </p:nvPr>
          </p:nvSpPr>
          <p:spPr bwMode="auto">
            <a:xfrm>
              <a:off x="2673" y="316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3</a:t>
              </a:r>
              <a:endParaRPr lang="de-DE" altLang="en-US" sz="2800"/>
            </a:p>
          </p:txBody>
        </p:sp>
        <p:sp>
          <p:nvSpPr>
            <p:cNvPr id="192" name="Rectangle 507">
              <a:extLst>
                <a:ext uri="{FF2B5EF4-FFF2-40B4-BE49-F238E27FC236}">
                  <a16:creationId xmlns:a16="http://schemas.microsoft.com/office/drawing/2014/main" id="{60328765-B709-3C42-8888-C1EFA7162D64}"/>
                </a:ext>
              </a:extLst>
            </p:cNvPr>
            <p:cNvSpPr>
              <a:spLocks noChangeArrowheads="1"/>
            </p:cNvSpPr>
            <p:nvPr>
              <p:custDataLst>
                <p:tags r:id="rId189"/>
              </p:custDataLst>
            </p:nvPr>
          </p:nvSpPr>
          <p:spPr bwMode="auto">
            <a:xfrm>
              <a:off x="2471" y="316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4</a:t>
              </a:r>
              <a:endParaRPr lang="de-DE" altLang="en-US" sz="2800"/>
            </a:p>
          </p:txBody>
        </p:sp>
        <p:sp>
          <p:nvSpPr>
            <p:cNvPr id="193" name="Rectangle 508">
              <a:extLst>
                <a:ext uri="{FF2B5EF4-FFF2-40B4-BE49-F238E27FC236}">
                  <a16:creationId xmlns:a16="http://schemas.microsoft.com/office/drawing/2014/main" id="{CD7B717E-95AA-D949-853F-E3D707A2B251}"/>
                </a:ext>
              </a:extLst>
            </p:cNvPr>
            <p:cNvSpPr>
              <a:spLocks noChangeArrowheads="1"/>
            </p:cNvSpPr>
            <p:nvPr>
              <p:custDataLst>
                <p:tags r:id="rId190"/>
              </p:custDataLst>
            </p:nvPr>
          </p:nvSpPr>
          <p:spPr bwMode="auto">
            <a:xfrm>
              <a:off x="2269" y="316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5</a:t>
              </a:r>
              <a:endParaRPr lang="de-DE" altLang="en-US" sz="2800"/>
            </a:p>
          </p:txBody>
        </p:sp>
        <p:sp>
          <p:nvSpPr>
            <p:cNvPr id="194" name="Rectangle 509">
              <a:extLst>
                <a:ext uri="{FF2B5EF4-FFF2-40B4-BE49-F238E27FC236}">
                  <a16:creationId xmlns:a16="http://schemas.microsoft.com/office/drawing/2014/main" id="{4DED0139-5800-DE4E-9BF5-84FC53AD362C}"/>
                </a:ext>
              </a:extLst>
            </p:cNvPr>
            <p:cNvSpPr>
              <a:spLocks noChangeArrowheads="1"/>
            </p:cNvSpPr>
            <p:nvPr>
              <p:custDataLst>
                <p:tags r:id="rId191"/>
              </p:custDataLst>
            </p:nvPr>
          </p:nvSpPr>
          <p:spPr bwMode="auto">
            <a:xfrm>
              <a:off x="2068" y="316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6</a:t>
              </a:r>
              <a:endParaRPr lang="de-DE" altLang="en-US" sz="2800"/>
            </a:p>
          </p:txBody>
        </p:sp>
        <p:sp>
          <p:nvSpPr>
            <p:cNvPr id="195" name="Rectangle 510">
              <a:extLst>
                <a:ext uri="{FF2B5EF4-FFF2-40B4-BE49-F238E27FC236}">
                  <a16:creationId xmlns:a16="http://schemas.microsoft.com/office/drawing/2014/main" id="{F9ECB9EC-4355-A049-8AD0-B8595DB694E2}"/>
                </a:ext>
              </a:extLst>
            </p:cNvPr>
            <p:cNvSpPr>
              <a:spLocks noChangeArrowheads="1"/>
            </p:cNvSpPr>
            <p:nvPr>
              <p:custDataLst>
                <p:tags r:id="rId192"/>
              </p:custDataLst>
            </p:nvPr>
          </p:nvSpPr>
          <p:spPr bwMode="auto">
            <a:xfrm>
              <a:off x="1866" y="316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7</a:t>
              </a:r>
              <a:endParaRPr lang="de-DE" altLang="en-US" sz="2800"/>
            </a:p>
          </p:txBody>
        </p:sp>
        <p:sp>
          <p:nvSpPr>
            <p:cNvPr id="196" name="Rectangle 511">
              <a:extLst>
                <a:ext uri="{FF2B5EF4-FFF2-40B4-BE49-F238E27FC236}">
                  <a16:creationId xmlns:a16="http://schemas.microsoft.com/office/drawing/2014/main" id="{29C46DDB-C6FC-9146-8C55-B2BAE2C025E5}"/>
                </a:ext>
              </a:extLst>
            </p:cNvPr>
            <p:cNvSpPr>
              <a:spLocks noChangeArrowheads="1"/>
            </p:cNvSpPr>
            <p:nvPr>
              <p:custDataLst>
                <p:tags r:id="rId193"/>
              </p:custDataLst>
            </p:nvPr>
          </p:nvSpPr>
          <p:spPr bwMode="auto">
            <a:xfrm>
              <a:off x="1664" y="316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8</a:t>
              </a:r>
              <a:endParaRPr lang="de-DE" altLang="en-US" sz="2800"/>
            </a:p>
          </p:txBody>
        </p:sp>
        <p:sp>
          <p:nvSpPr>
            <p:cNvPr id="197" name="Rectangle 512">
              <a:extLst>
                <a:ext uri="{FF2B5EF4-FFF2-40B4-BE49-F238E27FC236}">
                  <a16:creationId xmlns:a16="http://schemas.microsoft.com/office/drawing/2014/main" id="{BE274D43-4B05-064F-B98D-19D05003F480}"/>
                </a:ext>
              </a:extLst>
            </p:cNvPr>
            <p:cNvSpPr>
              <a:spLocks noChangeArrowheads="1"/>
            </p:cNvSpPr>
            <p:nvPr>
              <p:custDataLst>
                <p:tags r:id="rId194"/>
              </p:custDataLst>
            </p:nvPr>
          </p:nvSpPr>
          <p:spPr bwMode="auto">
            <a:xfrm>
              <a:off x="1462" y="316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9</a:t>
              </a:r>
              <a:endParaRPr lang="de-DE" altLang="en-US" sz="2800"/>
            </a:p>
          </p:txBody>
        </p:sp>
        <p:sp>
          <p:nvSpPr>
            <p:cNvPr id="198" name="Rectangle 513">
              <a:extLst>
                <a:ext uri="{FF2B5EF4-FFF2-40B4-BE49-F238E27FC236}">
                  <a16:creationId xmlns:a16="http://schemas.microsoft.com/office/drawing/2014/main" id="{FD4AB758-A955-CD4A-B7D0-DC4254B1D19A}"/>
                </a:ext>
              </a:extLst>
            </p:cNvPr>
            <p:cNvSpPr>
              <a:spLocks noChangeArrowheads="1"/>
            </p:cNvSpPr>
            <p:nvPr>
              <p:custDataLst>
                <p:tags r:id="rId195"/>
              </p:custDataLst>
            </p:nvPr>
          </p:nvSpPr>
          <p:spPr bwMode="auto">
            <a:xfrm>
              <a:off x="1242" y="3169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10</a:t>
              </a:r>
              <a:endParaRPr lang="de-DE" altLang="en-US" sz="2800"/>
            </a:p>
          </p:txBody>
        </p:sp>
        <p:sp>
          <p:nvSpPr>
            <p:cNvPr id="199" name="Rectangle 514">
              <a:extLst>
                <a:ext uri="{FF2B5EF4-FFF2-40B4-BE49-F238E27FC236}">
                  <a16:creationId xmlns:a16="http://schemas.microsoft.com/office/drawing/2014/main" id="{B641D338-FE8C-F14F-9D9B-7EB519084755}"/>
                </a:ext>
              </a:extLst>
            </p:cNvPr>
            <p:cNvSpPr>
              <a:spLocks noChangeArrowheads="1"/>
            </p:cNvSpPr>
            <p:nvPr>
              <p:custDataLst>
                <p:tags r:id="rId196"/>
              </p:custDataLst>
            </p:nvPr>
          </p:nvSpPr>
          <p:spPr bwMode="auto">
            <a:xfrm>
              <a:off x="1040" y="3169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11</a:t>
              </a:r>
              <a:endParaRPr lang="de-DE" altLang="en-US" sz="2800"/>
            </a:p>
          </p:txBody>
        </p:sp>
        <p:sp>
          <p:nvSpPr>
            <p:cNvPr id="200" name="Rectangle 515">
              <a:extLst>
                <a:ext uri="{FF2B5EF4-FFF2-40B4-BE49-F238E27FC236}">
                  <a16:creationId xmlns:a16="http://schemas.microsoft.com/office/drawing/2014/main" id="{AC8B3FFB-1A1E-2C4B-BF12-60D66BDCE0A9}"/>
                </a:ext>
              </a:extLst>
            </p:cNvPr>
            <p:cNvSpPr>
              <a:spLocks noChangeArrowheads="1"/>
            </p:cNvSpPr>
            <p:nvPr>
              <p:custDataLst>
                <p:tags r:id="rId197"/>
              </p:custDataLst>
            </p:nvPr>
          </p:nvSpPr>
          <p:spPr bwMode="auto">
            <a:xfrm>
              <a:off x="838" y="3169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12</a:t>
              </a:r>
              <a:endParaRPr lang="de-DE" altLang="en-US" sz="2800"/>
            </a:p>
          </p:txBody>
        </p:sp>
        <p:sp>
          <p:nvSpPr>
            <p:cNvPr id="201" name="Rectangle 516">
              <a:extLst>
                <a:ext uri="{FF2B5EF4-FFF2-40B4-BE49-F238E27FC236}">
                  <a16:creationId xmlns:a16="http://schemas.microsoft.com/office/drawing/2014/main" id="{005E101A-0EF8-9540-AF2C-9EA17F45EF26}"/>
                </a:ext>
              </a:extLst>
            </p:cNvPr>
            <p:cNvSpPr>
              <a:spLocks noChangeArrowheads="1"/>
            </p:cNvSpPr>
            <p:nvPr>
              <p:custDataLst>
                <p:tags r:id="rId198"/>
              </p:custDataLst>
            </p:nvPr>
          </p:nvSpPr>
          <p:spPr bwMode="auto">
            <a:xfrm>
              <a:off x="636" y="3169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13</a:t>
              </a:r>
              <a:endParaRPr lang="de-DE" altLang="en-US" sz="2800"/>
            </a:p>
          </p:txBody>
        </p:sp>
        <p:sp>
          <p:nvSpPr>
            <p:cNvPr id="202" name="Rectangle 517">
              <a:extLst>
                <a:ext uri="{FF2B5EF4-FFF2-40B4-BE49-F238E27FC236}">
                  <a16:creationId xmlns:a16="http://schemas.microsoft.com/office/drawing/2014/main" id="{4D7E575F-2719-3746-84E1-F015F606F18D}"/>
                </a:ext>
              </a:extLst>
            </p:cNvPr>
            <p:cNvSpPr>
              <a:spLocks noChangeArrowheads="1"/>
            </p:cNvSpPr>
            <p:nvPr>
              <p:custDataLst>
                <p:tags r:id="rId199"/>
              </p:custDataLst>
            </p:nvPr>
          </p:nvSpPr>
          <p:spPr bwMode="auto">
            <a:xfrm>
              <a:off x="434" y="3169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14</a:t>
              </a:r>
              <a:endParaRPr lang="de-DE" altLang="en-US" sz="2800"/>
            </a:p>
          </p:txBody>
        </p:sp>
        <p:sp>
          <p:nvSpPr>
            <p:cNvPr id="203" name="Rectangle 518">
              <a:extLst>
                <a:ext uri="{FF2B5EF4-FFF2-40B4-BE49-F238E27FC236}">
                  <a16:creationId xmlns:a16="http://schemas.microsoft.com/office/drawing/2014/main" id="{DE5ADFB1-A050-D34E-B4B7-F9DAE499039B}"/>
                </a:ext>
              </a:extLst>
            </p:cNvPr>
            <p:cNvSpPr>
              <a:spLocks noChangeArrowheads="1"/>
            </p:cNvSpPr>
            <p:nvPr>
              <p:custDataLst>
                <p:tags r:id="rId200"/>
              </p:custDataLst>
            </p:nvPr>
          </p:nvSpPr>
          <p:spPr bwMode="auto">
            <a:xfrm>
              <a:off x="232" y="3169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15</a:t>
              </a:r>
              <a:endParaRPr lang="de-DE" altLang="en-US" sz="2800"/>
            </a:p>
          </p:txBody>
        </p:sp>
        <p:sp>
          <p:nvSpPr>
            <p:cNvPr id="204" name="Line 570">
              <a:extLst>
                <a:ext uri="{FF2B5EF4-FFF2-40B4-BE49-F238E27FC236}">
                  <a16:creationId xmlns:a16="http://schemas.microsoft.com/office/drawing/2014/main" id="{D38A5EEB-2B7C-2A49-B946-33D561805F2D}"/>
                </a:ext>
              </a:extLst>
            </p:cNvPr>
            <p:cNvSpPr>
              <a:spLocks noChangeShapeType="1"/>
            </p:cNvSpPr>
            <p:nvPr>
              <p:custDataLst>
                <p:tags r:id="rId201"/>
              </p:custDataLst>
            </p:nvPr>
          </p:nvSpPr>
          <p:spPr bwMode="auto">
            <a:xfrm>
              <a:off x="3499" y="1697"/>
              <a:ext cx="0" cy="13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571">
              <a:extLst>
                <a:ext uri="{FF2B5EF4-FFF2-40B4-BE49-F238E27FC236}">
                  <a16:creationId xmlns:a16="http://schemas.microsoft.com/office/drawing/2014/main" id="{CBD0D182-6ADC-4B4F-BC7B-C715B3C9D83D}"/>
                </a:ext>
              </a:extLst>
            </p:cNvPr>
            <p:cNvSpPr>
              <a:spLocks noChangeShapeType="1"/>
            </p:cNvSpPr>
            <p:nvPr>
              <p:custDataLst>
                <p:tags r:id="rId202"/>
              </p:custDataLst>
            </p:nvPr>
          </p:nvSpPr>
          <p:spPr bwMode="auto">
            <a:xfrm>
              <a:off x="3297" y="1978"/>
              <a:ext cx="0" cy="10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572">
              <a:extLst>
                <a:ext uri="{FF2B5EF4-FFF2-40B4-BE49-F238E27FC236}">
                  <a16:creationId xmlns:a16="http://schemas.microsoft.com/office/drawing/2014/main" id="{1E9AC7F1-4671-0644-98E1-B0A627C4CF9B}"/>
                </a:ext>
              </a:extLst>
            </p:cNvPr>
            <p:cNvSpPr>
              <a:spLocks noChangeShapeType="1"/>
            </p:cNvSpPr>
            <p:nvPr>
              <p:custDataLst>
                <p:tags r:id="rId203"/>
              </p:custDataLst>
            </p:nvPr>
          </p:nvSpPr>
          <p:spPr bwMode="auto">
            <a:xfrm>
              <a:off x="3096" y="1697"/>
              <a:ext cx="0" cy="13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573">
              <a:extLst>
                <a:ext uri="{FF2B5EF4-FFF2-40B4-BE49-F238E27FC236}">
                  <a16:creationId xmlns:a16="http://schemas.microsoft.com/office/drawing/2014/main" id="{4E66DDB8-39B9-9A4E-A202-3A259AEFD63E}"/>
                </a:ext>
              </a:extLst>
            </p:cNvPr>
            <p:cNvSpPr>
              <a:spLocks noChangeShapeType="1"/>
            </p:cNvSpPr>
            <p:nvPr>
              <p:custDataLst>
                <p:tags r:id="rId204"/>
              </p:custDataLst>
            </p:nvPr>
          </p:nvSpPr>
          <p:spPr bwMode="auto">
            <a:xfrm>
              <a:off x="2894" y="1978"/>
              <a:ext cx="0" cy="10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574">
              <a:extLst>
                <a:ext uri="{FF2B5EF4-FFF2-40B4-BE49-F238E27FC236}">
                  <a16:creationId xmlns:a16="http://schemas.microsoft.com/office/drawing/2014/main" id="{A7D93F6A-110B-5045-9ECF-DFF1F6A1A332}"/>
                </a:ext>
              </a:extLst>
            </p:cNvPr>
            <p:cNvSpPr>
              <a:spLocks noChangeShapeType="1"/>
            </p:cNvSpPr>
            <p:nvPr>
              <p:custDataLst>
                <p:tags r:id="rId205"/>
              </p:custDataLst>
            </p:nvPr>
          </p:nvSpPr>
          <p:spPr bwMode="auto">
            <a:xfrm>
              <a:off x="2692" y="1697"/>
              <a:ext cx="0" cy="13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575">
              <a:extLst>
                <a:ext uri="{FF2B5EF4-FFF2-40B4-BE49-F238E27FC236}">
                  <a16:creationId xmlns:a16="http://schemas.microsoft.com/office/drawing/2014/main" id="{0D838EEC-9797-B249-B8AD-6DAED699C886}"/>
                </a:ext>
              </a:extLst>
            </p:cNvPr>
            <p:cNvSpPr>
              <a:spLocks noChangeShapeType="1"/>
            </p:cNvSpPr>
            <p:nvPr>
              <p:custDataLst>
                <p:tags r:id="rId206"/>
              </p:custDataLst>
            </p:nvPr>
          </p:nvSpPr>
          <p:spPr bwMode="auto">
            <a:xfrm>
              <a:off x="2490" y="1978"/>
              <a:ext cx="0" cy="10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576">
              <a:extLst>
                <a:ext uri="{FF2B5EF4-FFF2-40B4-BE49-F238E27FC236}">
                  <a16:creationId xmlns:a16="http://schemas.microsoft.com/office/drawing/2014/main" id="{2C447042-2F24-C04C-AC06-17FCD0DE9947}"/>
                </a:ext>
              </a:extLst>
            </p:cNvPr>
            <p:cNvSpPr>
              <a:spLocks noChangeShapeType="1"/>
            </p:cNvSpPr>
            <p:nvPr>
              <p:custDataLst>
                <p:tags r:id="rId207"/>
              </p:custDataLst>
            </p:nvPr>
          </p:nvSpPr>
          <p:spPr bwMode="auto">
            <a:xfrm>
              <a:off x="2288" y="1697"/>
              <a:ext cx="0" cy="13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577">
              <a:extLst>
                <a:ext uri="{FF2B5EF4-FFF2-40B4-BE49-F238E27FC236}">
                  <a16:creationId xmlns:a16="http://schemas.microsoft.com/office/drawing/2014/main" id="{553A4AD2-F3C8-A74C-8D2A-908984936E4E}"/>
                </a:ext>
              </a:extLst>
            </p:cNvPr>
            <p:cNvSpPr>
              <a:spLocks noChangeShapeType="1"/>
            </p:cNvSpPr>
            <p:nvPr>
              <p:custDataLst>
                <p:tags r:id="rId208"/>
              </p:custDataLst>
            </p:nvPr>
          </p:nvSpPr>
          <p:spPr bwMode="auto">
            <a:xfrm>
              <a:off x="2087" y="1978"/>
              <a:ext cx="0" cy="10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578">
              <a:extLst>
                <a:ext uri="{FF2B5EF4-FFF2-40B4-BE49-F238E27FC236}">
                  <a16:creationId xmlns:a16="http://schemas.microsoft.com/office/drawing/2014/main" id="{CB648BE2-6B0D-1B41-B2AD-7B9584CE92AB}"/>
                </a:ext>
              </a:extLst>
            </p:cNvPr>
            <p:cNvSpPr>
              <a:spLocks noChangeShapeType="1"/>
            </p:cNvSpPr>
            <p:nvPr>
              <p:custDataLst>
                <p:tags r:id="rId209"/>
              </p:custDataLst>
            </p:nvPr>
          </p:nvSpPr>
          <p:spPr bwMode="auto">
            <a:xfrm>
              <a:off x="1885" y="1697"/>
              <a:ext cx="0" cy="13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579">
              <a:extLst>
                <a:ext uri="{FF2B5EF4-FFF2-40B4-BE49-F238E27FC236}">
                  <a16:creationId xmlns:a16="http://schemas.microsoft.com/office/drawing/2014/main" id="{2F5FEB9A-28CD-D249-AAE3-112883925601}"/>
                </a:ext>
              </a:extLst>
            </p:cNvPr>
            <p:cNvSpPr>
              <a:spLocks noChangeShapeType="1"/>
            </p:cNvSpPr>
            <p:nvPr>
              <p:custDataLst>
                <p:tags r:id="rId210"/>
              </p:custDataLst>
            </p:nvPr>
          </p:nvSpPr>
          <p:spPr bwMode="auto">
            <a:xfrm>
              <a:off x="1683" y="1978"/>
              <a:ext cx="0" cy="10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580">
              <a:extLst>
                <a:ext uri="{FF2B5EF4-FFF2-40B4-BE49-F238E27FC236}">
                  <a16:creationId xmlns:a16="http://schemas.microsoft.com/office/drawing/2014/main" id="{D493DB7A-F7F9-3F4C-8D75-9B67DC967282}"/>
                </a:ext>
              </a:extLst>
            </p:cNvPr>
            <p:cNvSpPr>
              <a:spLocks noChangeShapeType="1"/>
            </p:cNvSpPr>
            <p:nvPr>
              <p:custDataLst>
                <p:tags r:id="rId211"/>
              </p:custDataLst>
            </p:nvPr>
          </p:nvSpPr>
          <p:spPr bwMode="auto">
            <a:xfrm>
              <a:off x="1279" y="1978"/>
              <a:ext cx="0" cy="10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581">
              <a:extLst>
                <a:ext uri="{FF2B5EF4-FFF2-40B4-BE49-F238E27FC236}">
                  <a16:creationId xmlns:a16="http://schemas.microsoft.com/office/drawing/2014/main" id="{5F2F2A5D-8E51-824B-A6DC-D7E98A5DC49B}"/>
                </a:ext>
              </a:extLst>
            </p:cNvPr>
            <p:cNvSpPr>
              <a:spLocks noChangeShapeType="1"/>
            </p:cNvSpPr>
            <p:nvPr>
              <p:custDataLst>
                <p:tags r:id="rId212"/>
              </p:custDataLst>
            </p:nvPr>
          </p:nvSpPr>
          <p:spPr bwMode="auto">
            <a:xfrm>
              <a:off x="1077" y="1697"/>
              <a:ext cx="0" cy="13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582">
              <a:extLst>
                <a:ext uri="{FF2B5EF4-FFF2-40B4-BE49-F238E27FC236}">
                  <a16:creationId xmlns:a16="http://schemas.microsoft.com/office/drawing/2014/main" id="{C4A12A7E-D330-C249-975F-56AA698B1F8A}"/>
                </a:ext>
              </a:extLst>
            </p:cNvPr>
            <p:cNvSpPr>
              <a:spLocks noChangeShapeType="1"/>
            </p:cNvSpPr>
            <p:nvPr>
              <p:custDataLst>
                <p:tags r:id="rId213"/>
              </p:custDataLst>
            </p:nvPr>
          </p:nvSpPr>
          <p:spPr bwMode="auto">
            <a:xfrm>
              <a:off x="876" y="1978"/>
              <a:ext cx="0" cy="10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583">
              <a:extLst>
                <a:ext uri="{FF2B5EF4-FFF2-40B4-BE49-F238E27FC236}">
                  <a16:creationId xmlns:a16="http://schemas.microsoft.com/office/drawing/2014/main" id="{D45278A7-5D2C-4946-A67C-E6797A7B5BF4}"/>
                </a:ext>
              </a:extLst>
            </p:cNvPr>
            <p:cNvSpPr>
              <a:spLocks noChangeShapeType="1"/>
            </p:cNvSpPr>
            <p:nvPr>
              <p:custDataLst>
                <p:tags r:id="rId214"/>
              </p:custDataLst>
            </p:nvPr>
          </p:nvSpPr>
          <p:spPr bwMode="auto">
            <a:xfrm>
              <a:off x="674" y="1697"/>
              <a:ext cx="0" cy="13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584">
              <a:extLst>
                <a:ext uri="{FF2B5EF4-FFF2-40B4-BE49-F238E27FC236}">
                  <a16:creationId xmlns:a16="http://schemas.microsoft.com/office/drawing/2014/main" id="{19D504AC-81D1-7340-A17D-4A44F70D112C}"/>
                </a:ext>
              </a:extLst>
            </p:cNvPr>
            <p:cNvSpPr>
              <a:spLocks noChangeShapeType="1"/>
            </p:cNvSpPr>
            <p:nvPr>
              <p:custDataLst>
                <p:tags r:id="rId215"/>
              </p:custDataLst>
            </p:nvPr>
          </p:nvSpPr>
          <p:spPr bwMode="auto">
            <a:xfrm>
              <a:off x="472" y="1978"/>
              <a:ext cx="0" cy="10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9670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ALU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DFA8BCA-3454-CC46-BE65-F7FABFBEB703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0" y="976313"/>
            <a:ext cx="7696200" cy="4953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9" name="Picture 104">
            <a:extLst>
              <a:ext uri="{FF2B5EF4-FFF2-40B4-BE49-F238E27FC236}">
                <a16:creationId xmlns:a16="http://schemas.microsoft.com/office/drawing/2014/main" id="{EE1DA0D0-014B-E54A-B886-9861F00DD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60" y="1312863"/>
            <a:ext cx="5910338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0" name="Group 5">
            <a:extLst>
              <a:ext uri="{FF2B5EF4-FFF2-40B4-BE49-F238E27FC236}">
                <a16:creationId xmlns:a16="http://schemas.microsoft.com/office/drawing/2014/main" id="{486A386C-B35F-114C-9F74-DBD5E068C463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07532677"/>
              </p:ext>
            </p:extLst>
          </p:nvPr>
        </p:nvGraphicFramePr>
        <p:xfrm>
          <a:off x="5947296" y="1045779"/>
          <a:ext cx="3184004" cy="1981198"/>
        </p:xfrm>
        <a:graphic>
          <a:graphicData uri="http://schemas.openxmlformats.org/drawingml/2006/table">
            <a:tbl>
              <a:tblPr/>
              <a:tblGrid>
                <a:gridCol w="761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2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Flag</a:t>
                      </a:r>
                      <a:endParaRPr kumimoji="0" lang="en-US" sz="18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Result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is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charset="0"/>
                        </a:rPr>
                        <a:t>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egative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Result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is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charset="0"/>
                        </a:rPr>
                        <a:t>Z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ero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Adder produces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arry out</a:t>
                      </a:r>
                      <a:endParaRPr kumimoji="0" lang="en-US" sz="16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Adder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o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charset="0"/>
                        </a:rPr>
                        <a:t>V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erflowed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1" name="Group 5">
            <a:extLst>
              <a:ext uri="{FF2B5EF4-FFF2-40B4-BE49-F238E27FC236}">
                <a16:creationId xmlns:a16="http://schemas.microsoft.com/office/drawing/2014/main" id="{CED8705D-6200-9343-8C3B-D28E68F94CD0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10895688"/>
              </p:ext>
            </p:extLst>
          </p:nvPr>
        </p:nvGraphicFramePr>
        <p:xfrm>
          <a:off x="6091498" y="3287520"/>
          <a:ext cx="2895600" cy="2381250"/>
        </p:xfrm>
        <a:graphic>
          <a:graphicData uri="http://schemas.openxmlformats.org/drawingml/2006/table">
            <a:tbl>
              <a:tblPr/>
              <a:tblGrid>
                <a:gridCol w="1711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ALUControl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1:0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Add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Subtract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870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6858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Assign V</a:t>
            </a:r>
            <a:r>
              <a:rPr lang="en-US" baseline="-25000" dirty="0"/>
              <a:t>IH</a:t>
            </a:r>
            <a:r>
              <a:rPr lang="en-US" dirty="0"/>
              <a:t>, V</a:t>
            </a:r>
            <a:r>
              <a:rPr lang="en-US" baseline="-25000" dirty="0"/>
              <a:t>IL</a:t>
            </a:r>
            <a:r>
              <a:rPr lang="en-US" dirty="0"/>
              <a:t>, V</a:t>
            </a:r>
            <a:r>
              <a:rPr lang="en-US" baseline="-25000" dirty="0"/>
              <a:t>OH</a:t>
            </a:r>
            <a:r>
              <a:rPr lang="en-US" dirty="0"/>
              <a:t>, V</a:t>
            </a:r>
            <a:r>
              <a:rPr lang="en-US" baseline="-25000" dirty="0"/>
              <a:t>OL</a:t>
            </a:r>
            <a:r>
              <a:rPr lang="en-US" dirty="0"/>
              <a:t> to maximize noise margins |V</a:t>
            </a:r>
            <a:r>
              <a:rPr lang="en-US" baseline="-25000" dirty="0"/>
              <a:t>OH</a:t>
            </a:r>
            <a:r>
              <a:rPr lang="en-US" dirty="0"/>
              <a:t> – V</a:t>
            </a:r>
            <a:r>
              <a:rPr lang="en-US" baseline="-25000" dirty="0"/>
              <a:t>IH</a:t>
            </a:r>
            <a:r>
              <a:rPr lang="en-US" dirty="0"/>
              <a:t>|, |V</a:t>
            </a:r>
            <a:r>
              <a:rPr lang="en-US" baseline="-25000" dirty="0"/>
              <a:t>OL</a:t>
            </a:r>
            <a:r>
              <a:rPr lang="en-US" dirty="0"/>
              <a:t> – V</a:t>
            </a:r>
            <a:r>
              <a:rPr lang="en-US" baseline="-25000" dirty="0"/>
              <a:t>IL</a:t>
            </a:r>
            <a:r>
              <a:rPr lang="en-US" dirty="0"/>
              <a:t>|</a:t>
            </a:r>
          </a:p>
          <a:p>
            <a:r>
              <a:rPr lang="en-US" dirty="0"/>
              <a:t>Normally at the unity gain points</a:t>
            </a:r>
          </a:p>
          <a:p>
            <a:r>
              <a:rPr lang="en-US" dirty="0"/>
              <a:t>If the curve has many bends, pick the ones to maximize noise margins</a:t>
            </a:r>
          </a:p>
          <a:p>
            <a:pPr eaLnBrk="1" hangingPunct="1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Logic Levels</a:t>
            </a:r>
          </a:p>
        </p:txBody>
      </p:sp>
    </p:spTree>
    <p:extLst>
      <p:ext uri="{BB962C8B-B14F-4D97-AF65-F5344CB8AC3E}">
        <p14:creationId xmlns:p14="http://schemas.microsoft.com/office/powerpoint/2010/main" val="52212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6858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What is the logic function?</a:t>
            </a:r>
          </a:p>
          <a:p>
            <a:pPr marL="457200" lvl="1" indent="0">
              <a:buNone/>
            </a:pPr>
            <a:r>
              <a:rPr lang="en-US" dirty="0"/>
              <a:t>OR</a:t>
            </a:r>
          </a:p>
          <a:p>
            <a:r>
              <a:rPr lang="en-US" dirty="0"/>
              <a:t>What are the logic levels?</a:t>
            </a:r>
          </a:p>
          <a:p>
            <a:pPr marL="0" indent="0">
              <a:buNone/>
            </a:pPr>
            <a:r>
              <a:rPr lang="en-US" dirty="0"/>
              <a:t>	V</a:t>
            </a:r>
            <a:r>
              <a:rPr lang="en-US" baseline="-25000" dirty="0"/>
              <a:t>IL</a:t>
            </a:r>
            <a:r>
              <a:rPr lang="en-US" dirty="0"/>
              <a:t> = 2	V</a:t>
            </a:r>
            <a:r>
              <a:rPr lang="en-US" baseline="-25000" dirty="0"/>
              <a:t>IH</a:t>
            </a:r>
            <a:r>
              <a:rPr lang="en-US" dirty="0"/>
              <a:t> = 2.7</a:t>
            </a:r>
          </a:p>
          <a:p>
            <a:pPr marL="0" indent="0">
              <a:buNone/>
            </a:pPr>
            <a:r>
              <a:rPr lang="en-US" dirty="0"/>
              <a:t>	V</a:t>
            </a:r>
            <a:r>
              <a:rPr lang="en-US" baseline="-25000" dirty="0"/>
              <a:t>OL</a:t>
            </a:r>
            <a:r>
              <a:rPr lang="en-US" dirty="0"/>
              <a:t> =	0.2	V</a:t>
            </a:r>
            <a:r>
              <a:rPr lang="en-US" baseline="-25000" dirty="0"/>
              <a:t>OH</a:t>
            </a:r>
            <a:r>
              <a:rPr lang="en-US" dirty="0"/>
              <a:t> = 2.8</a:t>
            </a:r>
          </a:p>
          <a:p>
            <a:pPr eaLnBrk="1" hangingPunct="1"/>
            <a:r>
              <a:rPr lang="en-GB" dirty="0"/>
              <a:t>What are the noise margins?</a:t>
            </a:r>
          </a:p>
          <a:p>
            <a:pPr marL="457200" lvl="1" indent="0">
              <a:buNone/>
            </a:pPr>
            <a:r>
              <a:rPr lang="en-GB" dirty="0"/>
              <a:t>	NM</a:t>
            </a:r>
            <a:r>
              <a:rPr lang="en-GB" baseline="-25000" dirty="0"/>
              <a:t>L</a:t>
            </a:r>
            <a:r>
              <a:rPr lang="en-GB" dirty="0"/>
              <a:t> = 1.8	NM</a:t>
            </a:r>
            <a:r>
              <a:rPr lang="en-GB" baseline="-25000" dirty="0"/>
              <a:t>H</a:t>
            </a:r>
            <a:r>
              <a:rPr lang="en-GB" dirty="0"/>
              <a:t> = 0.1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Logic Levels: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2E0EF4-5F98-A047-9B02-DAE14BAB80B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068" y="1143000"/>
            <a:ext cx="3003232" cy="31880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F77889-7DFA-714A-B2AD-E4F315E95272}"/>
              </a:ext>
            </a:extLst>
          </p:cNvPr>
          <p:cNvSpPr/>
          <p:nvPr/>
        </p:nvSpPr>
        <p:spPr>
          <a:xfrm>
            <a:off x="1371600" y="1981200"/>
            <a:ext cx="1371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0DDF93-9D0C-534D-9179-F0A7C141F705}"/>
              </a:ext>
            </a:extLst>
          </p:cNvPr>
          <p:cNvSpPr/>
          <p:nvPr/>
        </p:nvSpPr>
        <p:spPr>
          <a:xfrm>
            <a:off x="2743199" y="3073400"/>
            <a:ext cx="77926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F7D60C-D1B8-D742-8793-BB11310EB922}"/>
              </a:ext>
            </a:extLst>
          </p:cNvPr>
          <p:cNvSpPr/>
          <p:nvPr/>
        </p:nvSpPr>
        <p:spPr>
          <a:xfrm>
            <a:off x="4569540" y="3073400"/>
            <a:ext cx="77926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0D70D5-6162-2F4A-B062-E779566F0E10}"/>
              </a:ext>
            </a:extLst>
          </p:cNvPr>
          <p:cNvSpPr/>
          <p:nvPr/>
        </p:nvSpPr>
        <p:spPr>
          <a:xfrm>
            <a:off x="2743199" y="3683000"/>
            <a:ext cx="77926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4E7071-D57C-0447-91F6-A2FC17EBE7E9}"/>
              </a:ext>
            </a:extLst>
          </p:cNvPr>
          <p:cNvSpPr/>
          <p:nvPr/>
        </p:nvSpPr>
        <p:spPr>
          <a:xfrm>
            <a:off x="4642026" y="3683000"/>
            <a:ext cx="77926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01A33F-094C-2140-B28A-2CC6CC03861F}"/>
              </a:ext>
            </a:extLst>
          </p:cNvPr>
          <p:cNvSpPr/>
          <p:nvPr/>
        </p:nvSpPr>
        <p:spPr>
          <a:xfrm>
            <a:off x="2819400" y="4828381"/>
            <a:ext cx="77926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1806C2-8E0C-174A-B39D-4E01F1D644B5}"/>
              </a:ext>
            </a:extLst>
          </p:cNvPr>
          <p:cNvSpPr/>
          <p:nvPr/>
        </p:nvSpPr>
        <p:spPr>
          <a:xfrm>
            <a:off x="4721942" y="4775200"/>
            <a:ext cx="77926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1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6858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Consider two logic families</a:t>
            </a:r>
          </a:p>
          <a:p>
            <a:pPr marL="0" indent="0">
              <a:buNone/>
            </a:pPr>
            <a:r>
              <a:rPr lang="en-US" dirty="0"/>
              <a:t>	A: V</a:t>
            </a:r>
            <a:r>
              <a:rPr lang="en-US" baseline="-25000" dirty="0"/>
              <a:t>IL</a:t>
            </a:r>
            <a:r>
              <a:rPr lang="en-US" dirty="0"/>
              <a:t> = 1, V</a:t>
            </a:r>
            <a:r>
              <a:rPr lang="en-US" baseline="-25000" dirty="0"/>
              <a:t>IH</a:t>
            </a:r>
            <a:r>
              <a:rPr lang="en-US" dirty="0"/>
              <a:t> = 2.3, V</a:t>
            </a:r>
            <a:r>
              <a:rPr lang="en-US" baseline="-25000" dirty="0"/>
              <a:t>OL</a:t>
            </a:r>
            <a:r>
              <a:rPr lang="en-US" dirty="0"/>
              <a:t> = 0.4, V</a:t>
            </a:r>
            <a:r>
              <a:rPr lang="en-US" baseline="-25000" dirty="0"/>
              <a:t>OH</a:t>
            </a:r>
            <a:r>
              <a:rPr lang="en-US" dirty="0"/>
              <a:t> = 2.9</a:t>
            </a:r>
          </a:p>
          <a:p>
            <a:pPr marL="0" indent="0">
              <a:buNone/>
            </a:pPr>
            <a:r>
              <a:rPr lang="en-US" dirty="0"/>
              <a:t>	B: V</a:t>
            </a:r>
            <a:r>
              <a:rPr lang="en-US" baseline="-25000" dirty="0"/>
              <a:t>IL</a:t>
            </a:r>
            <a:r>
              <a:rPr lang="en-US" dirty="0"/>
              <a:t> = 2, V</a:t>
            </a:r>
            <a:r>
              <a:rPr lang="en-US" baseline="-25000" dirty="0"/>
              <a:t>IH</a:t>
            </a:r>
            <a:r>
              <a:rPr lang="en-US" dirty="0"/>
              <a:t> = 3, V</a:t>
            </a:r>
            <a:r>
              <a:rPr lang="en-US" baseline="-25000" dirty="0"/>
              <a:t>OL</a:t>
            </a:r>
            <a:r>
              <a:rPr lang="en-US" dirty="0"/>
              <a:t> = 1.1, V</a:t>
            </a:r>
            <a:r>
              <a:rPr lang="en-US" baseline="-25000" dirty="0"/>
              <a:t>OH</a:t>
            </a:r>
            <a:r>
              <a:rPr lang="en-US" dirty="0"/>
              <a:t> = 3.2</a:t>
            </a:r>
          </a:p>
          <a:p>
            <a:pPr marL="0" indent="0">
              <a:buNone/>
            </a:pPr>
            <a:r>
              <a:rPr lang="en-US" dirty="0"/>
              <a:t>Can A drive itself?	YES</a:t>
            </a:r>
          </a:p>
          <a:p>
            <a:pPr marL="0" indent="0">
              <a:buNone/>
            </a:pPr>
            <a:r>
              <a:rPr lang="en-US" dirty="0"/>
              <a:t>Can B drive itself?	YES</a:t>
            </a:r>
          </a:p>
          <a:p>
            <a:pPr marL="0" indent="0">
              <a:buNone/>
            </a:pPr>
            <a:r>
              <a:rPr lang="en-US" dirty="0"/>
              <a:t>Can A drive B?		NO:  V</a:t>
            </a:r>
            <a:r>
              <a:rPr lang="en-US" baseline="-25000" dirty="0"/>
              <a:t>OH</a:t>
            </a:r>
            <a:r>
              <a:rPr lang="en-US" dirty="0"/>
              <a:t> of 2.9 &lt; V</a:t>
            </a:r>
            <a:r>
              <a:rPr lang="en-US" baseline="-25000" dirty="0"/>
              <a:t>IH</a:t>
            </a:r>
            <a:r>
              <a:rPr lang="en-US" dirty="0"/>
              <a:t> of 3</a:t>
            </a:r>
          </a:p>
          <a:p>
            <a:pPr marL="0" indent="0">
              <a:buNone/>
            </a:pPr>
            <a:r>
              <a:rPr lang="en-US" dirty="0"/>
              <a:t>Can B drive A?		NO: V</a:t>
            </a:r>
            <a:r>
              <a:rPr lang="en-US" baseline="-25000" dirty="0"/>
              <a:t>OL</a:t>
            </a:r>
            <a:r>
              <a:rPr lang="en-US" dirty="0"/>
              <a:t> of 1.1 &gt; V</a:t>
            </a:r>
            <a:r>
              <a:rPr lang="en-US" baseline="-25000" dirty="0"/>
              <a:t>IL</a:t>
            </a:r>
            <a:r>
              <a:rPr lang="en-US" dirty="0"/>
              <a:t> of 1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Logic Levels: Compatibility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F00BF4-1A73-7B4D-831E-1746DAFE7B30}"/>
              </a:ext>
            </a:extLst>
          </p:cNvPr>
          <p:cNvSpPr/>
          <p:nvPr/>
        </p:nvSpPr>
        <p:spPr>
          <a:xfrm>
            <a:off x="4521200" y="3190081"/>
            <a:ext cx="4394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4067FE-FF46-1643-887A-222189E99A3C}"/>
              </a:ext>
            </a:extLst>
          </p:cNvPr>
          <p:cNvSpPr/>
          <p:nvPr/>
        </p:nvSpPr>
        <p:spPr>
          <a:xfrm>
            <a:off x="4521200" y="3723481"/>
            <a:ext cx="4394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82240D-A5D1-EF4E-BB31-5F6BA815B09A}"/>
              </a:ext>
            </a:extLst>
          </p:cNvPr>
          <p:cNvSpPr/>
          <p:nvPr/>
        </p:nvSpPr>
        <p:spPr>
          <a:xfrm>
            <a:off x="4521200" y="4419600"/>
            <a:ext cx="4394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0E5BB8-547F-BB4F-8D07-8261531EEC50}"/>
              </a:ext>
            </a:extLst>
          </p:cNvPr>
          <p:cNvSpPr/>
          <p:nvPr/>
        </p:nvSpPr>
        <p:spPr>
          <a:xfrm>
            <a:off x="4521200" y="4985345"/>
            <a:ext cx="4394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0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6858" y="1371600"/>
            <a:ext cx="8229600" cy="452596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Find decimal value of 101</a:t>
            </a:r>
            <a:r>
              <a:rPr lang="en-US" baseline="-25000" dirty="0"/>
              <a:t>2</a:t>
            </a:r>
            <a:r>
              <a:rPr lang="en-US" dirty="0"/>
              <a:t> interpreted as:</a:t>
            </a:r>
          </a:p>
          <a:p>
            <a:pPr marL="0" indent="0" eaLnBrk="1" hangingPunct="1">
              <a:buNone/>
            </a:pPr>
            <a:r>
              <a:rPr lang="en-US" dirty="0"/>
              <a:t>	Unsigned:                 	1x4 + 0x2 + 1x1 = 5</a:t>
            </a:r>
          </a:p>
          <a:p>
            <a:pPr marL="0" indent="0" eaLnBrk="1" hangingPunct="1">
              <a:buNone/>
            </a:pPr>
            <a:r>
              <a:rPr lang="en-US" dirty="0"/>
              <a:t>	Sign/Magnitude: 	(-1)</a:t>
            </a:r>
            <a:r>
              <a:rPr lang="en-US" baseline="30000" dirty="0"/>
              <a:t>1</a:t>
            </a:r>
            <a:r>
              <a:rPr lang="en-US" dirty="0"/>
              <a:t> x (0x2+1x1) = -1</a:t>
            </a:r>
          </a:p>
          <a:p>
            <a:pPr marL="0" indent="0" eaLnBrk="1" hangingPunct="1">
              <a:buNone/>
            </a:pPr>
            <a:r>
              <a:rPr lang="en-US" dirty="0"/>
              <a:t>	Two’s Complement: 	1x-4 + 0x2 + 1x1 = -3</a:t>
            </a:r>
          </a:p>
          <a:p>
            <a:pPr marL="0" indent="0" eaLnBrk="1" hangingPunct="1">
              <a:buNone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Number Systems: Signed and Unsigned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3B9102-FED7-924F-A16E-771BD2794AC8}"/>
              </a:ext>
            </a:extLst>
          </p:cNvPr>
          <p:cNvSpPr/>
          <p:nvPr/>
        </p:nvSpPr>
        <p:spPr>
          <a:xfrm>
            <a:off x="5486400" y="1981200"/>
            <a:ext cx="3657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EC5D8D-4CF4-DE4E-9AB7-833C714D157D}"/>
              </a:ext>
            </a:extLst>
          </p:cNvPr>
          <p:cNvSpPr/>
          <p:nvPr/>
        </p:nvSpPr>
        <p:spPr>
          <a:xfrm>
            <a:off x="5486400" y="2576155"/>
            <a:ext cx="3657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567E05-D828-5C40-8115-79DDDA460D1B}"/>
              </a:ext>
            </a:extLst>
          </p:cNvPr>
          <p:cNvSpPr/>
          <p:nvPr/>
        </p:nvSpPr>
        <p:spPr>
          <a:xfrm>
            <a:off x="5486400" y="3171110"/>
            <a:ext cx="3657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1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6858" y="13716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dirty="0"/>
              <a:t>Write 19 as a 6-bit binary number:</a:t>
            </a:r>
          </a:p>
          <a:p>
            <a:pPr marL="0" indent="0" eaLnBrk="1" hangingPunct="1">
              <a:buNone/>
            </a:pPr>
            <a:r>
              <a:rPr lang="en-US" dirty="0"/>
              <a:t>	19 = 010011</a:t>
            </a:r>
            <a:r>
              <a:rPr lang="en-US" baseline="-25000" dirty="0"/>
              <a:t>2</a:t>
            </a:r>
          </a:p>
          <a:p>
            <a:pPr marL="0" indent="0" eaLnBrk="1" hangingPunct="1">
              <a:buNone/>
            </a:pPr>
            <a:r>
              <a:rPr lang="en-US" dirty="0"/>
              <a:t>Write -19 as a 6-bit binary number	</a:t>
            </a:r>
          </a:p>
          <a:p>
            <a:pPr marL="0" indent="0" eaLnBrk="1" hangingPunct="1">
              <a:buNone/>
            </a:pPr>
            <a:r>
              <a:rPr lang="en-US" dirty="0"/>
              <a:t>	Two’s complement</a:t>
            </a:r>
          </a:p>
          <a:p>
            <a:pPr marL="0" indent="0" eaLnBrk="1" hangingPunct="1">
              <a:buNone/>
            </a:pPr>
            <a:r>
              <a:rPr lang="en-US" dirty="0"/>
              <a:t>		Invert the bits and add 1</a:t>
            </a:r>
          </a:p>
          <a:p>
            <a:pPr marL="0" indent="0" eaLnBrk="1" hangingPunct="1">
              <a:buNone/>
            </a:pPr>
            <a:r>
              <a:rPr lang="en-US" dirty="0"/>
              <a:t>		101100+1 = 101101</a:t>
            </a:r>
            <a:r>
              <a:rPr lang="en-US" baseline="-25000" dirty="0"/>
              <a:t>2</a:t>
            </a:r>
          </a:p>
          <a:p>
            <a:pPr marL="0" indent="0" eaLnBrk="1" hangingPunct="1">
              <a:buNone/>
            </a:pPr>
            <a:r>
              <a:rPr lang="en-US" dirty="0"/>
              <a:t>	Sign/Magnitude</a:t>
            </a:r>
          </a:p>
          <a:p>
            <a:pPr marL="0" indent="0" eaLnBrk="1" hangingPunct="1">
              <a:buNone/>
            </a:pPr>
            <a:r>
              <a:rPr lang="en-US" dirty="0"/>
              <a:t>		110011</a:t>
            </a:r>
            <a:r>
              <a:rPr lang="en-US" baseline="-25000" dirty="0"/>
              <a:t>2</a:t>
            </a:r>
            <a:endParaRPr lang="en-GB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Number Systems: Negative Numbers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76E264-35C8-7746-A463-21E5E737B741}"/>
              </a:ext>
            </a:extLst>
          </p:cNvPr>
          <p:cNvSpPr txBox="1"/>
          <p:nvPr/>
        </p:nvSpPr>
        <p:spPr>
          <a:xfrm>
            <a:off x="1676400" y="2501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22FF4A-9E67-5844-8A0E-45583B335048}"/>
              </a:ext>
            </a:extLst>
          </p:cNvPr>
          <p:cNvSpPr/>
          <p:nvPr/>
        </p:nvSpPr>
        <p:spPr>
          <a:xfrm>
            <a:off x="2667000" y="1828800"/>
            <a:ext cx="3657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7AFC5A-6E63-C342-A1C6-F64CA50DD125}"/>
              </a:ext>
            </a:extLst>
          </p:cNvPr>
          <p:cNvSpPr/>
          <p:nvPr/>
        </p:nvSpPr>
        <p:spPr>
          <a:xfrm>
            <a:off x="2679700" y="4038600"/>
            <a:ext cx="3657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A0787D-9FDA-9943-B3BF-6EF85BD40076}"/>
              </a:ext>
            </a:extLst>
          </p:cNvPr>
          <p:cNvSpPr/>
          <p:nvPr/>
        </p:nvSpPr>
        <p:spPr>
          <a:xfrm>
            <a:off x="2679700" y="5105400"/>
            <a:ext cx="3657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1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6858" y="1371600"/>
            <a:ext cx="8229600" cy="452596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Write 37</a:t>
            </a:r>
            <a:r>
              <a:rPr lang="en-US" baseline="-25000" dirty="0"/>
              <a:t>10</a:t>
            </a:r>
            <a:r>
              <a:rPr lang="en-US" dirty="0"/>
              <a:t> in other bases</a:t>
            </a:r>
          </a:p>
          <a:p>
            <a:pPr marL="0" indent="0" eaLnBrk="1" hangingPunct="1">
              <a:buNone/>
            </a:pPr>
            <a:r>
              <a:rPr lang="en-US" baseline="-25000" dirty="0"/>
              <a:t>	</a:t>
            </a:r>
            <a:r>
              <a:rPr lang="en-US" dirty="0"/>
              <a:t>Hexadecimal: 	25</a:t>
            </a:r>
            <a:r>
              <a:rPr lang="en-US" baseline="-25000" dirty="0"/>
              <a:t>16</a:t>
            </a:r>
          </a:p>
          <a:p>
            <a:pPr marL="0" indent="0" eaLnBrk="1" hangingPunct="1">
              <a:buNone/>
            </a:pPr>
            <a:r>
              <a:rPr lang="en-US" dirty="0"/>
              <a:t>	Binary: 		100101</a:t>
            </a:r>
            <a:r>
              <a:rPr lang="en-US" baseline="-25000" dirty="0"/>
              <a:t>2</a:t>
            </a:r>
            <a:endParaRPr lang="en-GB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Number Systems: Bases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76E264-35C8-7746-A463-21E5E737B741}"/>
              </a:ext>
            </a:extLst>
          </p:cNvPr>
          <p:cNvSpPr txBox="1"/>
          <p:nvPr/>
        </p:nvSpPr>
        <p:spPr>
          <a:xfrm>
            <a:off x="1676400" y="2501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BE9B62-4AD1-4C46-870C-C97DBFAC4AB2}"/>
              </a:ext>
            </a:extLst>
          </p:cNvPr>
          <p:cNvSpPr/>
          <p:nvPr/>
        </p:nvSpPr>
        <p:spPr>
          <a:xfrm>
            <a:off x="4572000" y="2070100"/>
            <a:ext cx="3657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7CC629-53EF-EA4A-A742-49B698DBDAFC}"/>
              </a:ext>
            </a:extLst>
          </p:cNvPr>
          <p:cNvSpPr/>
          <p:nvPr/>
        </p:nvSpPr>
        <p:spPr>
          <a:xfrm>
            <a:off x="4572000" y="2623066"/>
            <a:ext cx="3657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8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6858" y="137160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Design </a:t>
            </a:r>
            <a:r>
              <a:rPr lang="en-US" dirty="0" err="1"/>
              <a:t>nMOS</a:t>
            </a:r>
            <a:r>
              <a:rPr lang="en-US" dirty="0"/>
              <a:t> pull-down network</a:t>
            </a:r>
          </a:p>
          <a:p>
            <a:pPr lvl="1"/>
            <a:r>
              <a:rPr lang="en-US" dirty="0"/>
              <a:t>Series for AND, parallel for OR</a:t>
            </a:r>
          </a:p>
          <a:p>
            <a:pPr eaLnBrk="1" hangingPunct="1"/>
            <a:r>
              <a:rPr lang="en-US" dirty="0" err="1"/>
              <a:t>pMOS</a:t>
            </a:r>
            <a:r>
              <a:rPr lang="en-US" dirty="0"/>
              <a:t> pull-up network is complement</a:t>
            </a:r>
          </a:p>
          <a:p>
            <a:pPr eaLnBrk="1" hangingPunct="1"/>
            <a:r>
              <a:rPr lang="en-US" dirty="0"/>
              <a:t>CMOS gates are inherently inverting</a:t>
            </a:r>
          </a:p>
          <a:p>
            <a:pPr eaLnBrk="1" hangingPunct="1"/>
            <a:r>
              <a:rPr lang="en-US" dirty="0"/>
              <a:t>Add another stage to get non-inverting</a:t>
            </a:r>
          </a:p>
          <a:p>
            <a:pPr eaLnBrk="1" hangingPunct="1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CMOS Transistors</a:t>
            </a:r>
          </a:p>
        </p:txBody>
      </p:sp>
    </p:spTree>
    <p:extLst>
      <p:ext uri="{BB962C8B-B14F-4D97-AF65-F5344CB8AC3E}">
        <p14:creationId xmlns:p14="http://schemas.microsoft.com/office/powerpoint/2010/main" val="2348782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23733</TotalTime>
  <Words>990</Words>
  <Application>Microsoft Macintosh PowerPoint</Application>
  <PresentationFormat>On-screen Show (4:3)</PresentationFormat>
  <Paragraphs>376</Paragraphs>
  <Slides>26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ＭＳ Ｐゴシック</vt:lpstr>
      <vt:lpstr>Arial</vt:lpstr>
      <vt:lpstr>Arial Black</vt:lpstr>
      <vt:lpstr>Calibri</vt:lpstr>
      <vt:lpstr>Cambria Math</vt:lpstr>
      <vt:lpstr>Courier</vt:lpstr>
      <vt:lpstr>Courier New</vt:lpstr>
      <vt:lpstr>Symbol</vt:lpstr>
      <vt:lpstr>Times New Roman</vt:lpstr>
      <vt:lpstr>Office Theme</vt:lpstr>
      <vt:lpstr>VISIO</vt:lpstr>
      <vt:lpstr>Lecture 11:  Midterm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Microsoft Office User</cp:lastModifiedBy>
  <cp:revision>181</cp:revision>
  <cp:lastPrinted>2018-01-16T16:40:17Z</cp:lastPrinted>
  <dcterms:created xsi:type="dcterms:W3CDTF">2012-08-07T04:56:47Z</dcterms:created>
  <dcterms:modified xsi:type="dcterms:W3CDTF">2019-10-14T18:33:58Z</dcterms:modified>
</cp:coreProperties>
</file>