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2" r:id="rId1"/>
    <p:sldMasterId id="2147483735" r:id="rId2"/>
    <p:sldMasterId id="2147483747" r:id="rId3"/>
    <p:sldMasterId id="2147483760" r:id="rId4"/>
  </p:sldMasterIdLst>
  <p:notesMasterIdLst>
    <p:notesMasterId r:id="rId31"/>
  </p:notesMasterIdLst>
  <p:handoutMasterIdLst>
    <p:handoutMasterId r:id="rId32"/>
  </p:handoutMasterIdLst>
  <p:sldIdLst>
    <p:sldId id="256" r:id="rId5"/>
    <p:sldId id="268" r:id="rId6"/>
    <p:sldId id="277" r:id="rId7"/>
    <p:sldId id="312" r:id="rId8"/>
    <p:sldId id="313" r:id="rId9"/>
    <p:sldId id="314" r:id="rId10"/>
    <p:sldId id="315" r:id="rId11"/>
    <p:sldId id="269" r:id="rId12"/>
    <p:sldId id="280" r:id="rId13"/>
    <p:sldId id="270" r:id="rId14"/>
    <p:sldId id="271" r:id="rId15"/>
    <p:sldId id="274" r:id="rId16"/>
    <p:sldId id="275" r:id="rId17"/>
    <p:sldId id="276" r:id="rId18"/>
    <p:sldId id="278" r:id="rId19"/>
    <p:sldId id="311" r:id="rId20"/>
    <p:sldId id="279" r:id="rId21"/>
    <p:sldId id="294" r:id="rId22"/>
    <p:sldId id="295" r:id="rId23"/>
    <p:sldId id="296" r:id="rId24"/>
    <p:sldId id="297" r:id="rId25"/>
    <p:sldId id="298" r:id="rId26"/>
    <p:sldId id="299" r:id="rId27"/>
    <p:sldId id="300" r:id="rId28"/>
    <p:sldId id="301" r:id="rId29"/>
    <p:sldId id="302" r:id="rId30"/>
  </p:sldIdLst>
  <p:sldSz cx="9144000" cy="6858000" type="screen4x3"/>
  <p:notesSz cx="9275763" cy="6989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45" autoAdjust="0"/>
    <p:restoredTop sz="94660"/>
  </p:normalViewPr>
  <p:slideViewPr>
    <p:cSldViewPr snapToGrid="0" snapToObjects="1">
      <p:cViewPr varScale="1">
        <p:scale>
          <a:sx n="38" d="100"/>
          <a:sy n="38" d="100"/>
        </p:scale>
        <p:origin x="-946"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0200" cy="349488"/>
          </a:xfrm>
          <a:prstGeom prst="rect">
            <a:avLst/>
          </a:prstGeom>
        </p:spPr>
        <p:txBody>
          <a:bodyPr vert="horz" lIns="91486" tIns="45743" rIns="91486" bIns="45743" rtlCol="0"/>
          <a:lstStyle>
            <a:lvl1pPr algn="l">
              <a:defRPr sz="1200"/>
            </a:lvl1pPr>
          </a:lstStyle>
          <a:p>
            <a:endParaRPr lang="en-US"/>
          </a:p>
        </p:txBody>
      </p:sp>
      <p:sp>
        <p:nvSpPr>
          <p:cNvPr id="3" name="Date Placeholder 2"/>
          <p:cNvSpPr>
            <a:spLocks noGrp="1"/>
          </p:cNvSpPr>
          <p:nvPr>
            <p:ph type="dt" sz="quarter" idx="1"/>
          </p:nvPr>
        </p:nvSpPr>
        <p:spPr>
          <a:xfrm>
            <a:off x="5253456" y="0"/>
            <a:ext cx="4020200" cy="349488"/>
          </a:xfrm>
          <a:prstGeom prst="rect">
            <a:avLst/>
          </a:prstGeom>
        </p:spPr>
        <p:txBody>
          <a:bodyPr vert="horz" lIns="91486" tIns="45743" rIns="91486" bIns="45743" rtlCol="0"/>
          <a:lstStyle>
            <a:lvl1pPr algn="r">
              <a:defRPr sz="1200"/>
            </a:lvl1pPr>
          </a:lstStyle>
          <a:p>
            <a:fld id="{82A71B27-07EF-4766-9E95-66BA469CEF4E}" type="datetimeFigureOut">
              <a:rPr lang="en-US" smtClean="0"/>
              <a:pPr/>
              <a:t>12/1/2011</a:t>
            </a:fld>
            <a:endParaRPr lang="en-US"/>
          </a:p>
        </p:txBody>
      </p:sp>
      <p:sp>
        <p:nvSpPr>
          <p:cNvPr id="4" name="Footer Placeholder 3"/>
          <p:cNvSpPr>
            <a:spLocks noGrp="1"/>
          </p:cNvSpPr>
          <p:nvPr>
            <p:ph type="ftr" sz="quarter" idx="2"/>
          </p:nvPr>
        </p:nvSpPr>
        <p:spPr>
          <a:xfrm>
            <a:off x="1" y="6639078"/>
            <a:ext cx="4020200" cy="349488"/>
          </a:xfrm>
          <a:prstGeom prst="rect">
            <a:avLst/>
          </a:prstGeom>
        </p:spPr>
        <p:txBody>
          <a:bodyPr vert="horz" lIns="91486" tIns="45743" rIns="91486" bIns="45743" rtlCol="0" anchor="b"/>
          <a:lstStyle>
            <a:lvl1pPr algn="l">
              <a:defRPr sz="1200"/>
            </a:lvl1pPr>
          </a:lstStyle>
          <a:p>
            <a:endParaRPr lang="en-US"/>
          </a:p>
        </p:txBody>
      </p:sp>
      <p:sp>
        <p:nvSpPr>
          <p:cNvPr id="5" name="Slide Number Placeholder 4"/>
          <p:cNvSpPr>
            <a:spLocks noGrp="1"/>
          </p:cNvSpPr>
          <p:nvPr>
            <p:ph type="sldNum" sz="quarter" idx="3"/>
          </p:nvPr>
        </p:nvSpPr>
        <p:spPr>
          <a:xfrm>
            <a:off x="5253456" y="6639078"/>
            <a:ext cx="4020200" cy="349488"/>
          </a:xfrm>
          <a:prstGeom prst="rect">
            <a:avLst/>
          </a:prstGeom>
        </p:spPr>
        <p:txBody>
          <a:bodyPr vert="horz" lIns="91486" tIns="45743" rIns="91486" bIns="45743" rtlCol="0" anchor="b"/>
          <a:lstStyle>
            <a:lvl1pPr algn="r">
              <a:defRPr sz="1200"/>
            </a:lvl1pPr>
          </a:lstStyle>
          <a:p>
            <a:fld id="{65868F24-A1CA-4C8F-8167-4B4BAA304547}" type="slidenum">
              <a:rPr lang="en-US" smtClean="0"/>
              <a:pPr/>
              <a:t>‹#›</a:t>
            </a:fld>
            <a:endParaRPr lang="en-US"/>
          </a:p>
        </p:txBody>
      </p:sp>
    </p:spTree>
    <p:extLst>
      <p:ext uri="{BB962C8B-B14F-4D97-AF65-F5344CB8AC3E}">
        <p14:creationId xmlns:p14="http://schemas.microsoft.com/office/powerpoint/2010/main" val="3634858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19497" cy="349488"/>
          </a:xfrm>
          <a:prstGeom prst="rect">
            <a:avLst/>
          </a:prstGeom>
        </p:spPr>
        <p:txBody>
          <a:bodyPr vert="horz" lIns="92931" tIns="46465" rIns="92931" bIns="46465" rtlCol="0"/>
          <a:lstStyle>
            <a:lvl1pPr algn="l">
              <a:defRPr sz="1200"/>
            </a:lvl1pPr>
          </a:lstStyle>
          <a:p>
            <a:endParaRPr lang="en-US"/>
          </a:p>
        </p:txBody>
      </p:sp>
      <p:sp>
        <p:nvSpPr>
          <p:cNvPr id="3" name="Date Placeholder 2"/>
          <p:cNvSpPr>
            <a:spLocks noGrp="1"/>
          </p:cNvSpPr>
          <p:nvPr>
            <p:ph type="dt" idx="1"/>
          </p:nvPr>
        </p:nvSpPr>
        <p:spPr>
          <a:xfrm>
            <a:off x="5254120" y="0"/>
            <a:ext cx="4019497" cy="349488"/>
          </a:xfrm>
          <a:prstGeom prst="rect">
            <a:avLst/>
          </a:prstGeom>
        </p:spPr>
        <p:txBody>
          <a:bodyPr vert="horz" lIns="92931" tIns="46465" rIns="92931" bIns="46465" rtlCol="0"/>
          <a:lstStyle>
            <a:lvl1pPr algn="r">
              <a:defRPr sz="1200"/>
            </a:lvl1pPr>
          </a:lstStyle>
          <a:p>
            <a:fld id="{35E067DC-73E5-414E-A92E-D4F98007E281}" type="datetimeFigureOut">
              <a:rPr lang="en-US" smtClean="0"/>
              <a:pPr/>
              <a:t>12/1/2011</a:t>
            </a:fld>
            <a:endParaRPr lang="en-US"/>
          </a:p>
        </p:txBody>
      </p:sp>
      <p:sp>
        <p:nvSpPr>
          <p:cNvPr id="4" name="Slide Image Placeholder 3"/>
          <p:cNvSpPr>
            <a:spLocks noGrp="1" noRot="1" noChangeAspect="1"/>
          </p:cNvSpPr>
          <p:nvPr>
            <p:ph type="sldImg" idx="2"/>
          </p:nvPr>
        </p:nvSpPr>
        <p:spPr>
          <a:xfrm>
            <a:off x="2890838" y="523875"/>
            <a:ext cx="3494087" cy="2620963"/>
          </a:xfrm>
          <a:prstGeom prst="rect">
            <a:avLst/>
          </a:prstGeom>
          <a:noFill/>
          <a:ln w="12700">
            <a:solidFill>
              <a:prstClr val="black"/>
            </a:solidFill>
          </a:ln>
        </p:spPr>
        <p:txBody>
          <a:bodyPr vert="horz" lIns="92931" tIns="46465" rIns="92931" bIns="46465" rtlCol="0" anchor="ctr"/>
          <a:lstStyle/>
          <a:p>
            <a:endParaRPr lang="en-US"/>
          </a:p>
        </p:txBody>
      </p:sp>
      <p:sp>
        <p:nvSpPr>
          <p:cNvPr id="5" name="Notes Placeholder 4"/>
          <p:cNvSpPr>
            <a:spLocks noGrp="1"/>
          </p:cNvSpPr>
          <p:nvPr>
            <p:ph type="body" sz="quarter" idx="3"/>
          </p:nvPr>
        </p:nvSpPr>
        <p:spPr>
          <a:xfrm>
            <a:off x="927577" y="3320138"/>
            <a:ext cx="7420610" cy="3145393"/>
          </a:xfrm>
          <a:prstGeom prst="rect">
            <a:avLst/>
          </a:prstGeom>
        </p:spPr>
        <p:txBody>
          <a:bodyPr vert="horz" lIns="92931" tIns="46465" rIns="92931" bIns="4646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639062"/>
            <a:ext cx="4019497" cy="349488"/>
          </a:xfrm>
          <a:prstGeom prst="rect">
            <a:avLst/>
          </a:prstGeom>
        </p:spPr>
        <p:txBody>
          <a:bodyPr vert="horz" lIns="92931" tIns="46465" rIns="92931"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5254120" y="6639062"/>
            <a:ext cx="4019497" cy="349488"/>
          </a:xfrm>
          <a:prstGeom prst="rect">
            <a:avLst/>
          </a:prstGeom>
        </p:spPr>
        <p:txBody>
          <a:bodyPr vert="horz" lIns="92931" tIns="46465" rIns="92931" bIns="46465" rtlCol="0" anchor="b"/>
          <a:lstStyle>
            <a:lvl1pPr algn="r">
              <a:defRPr sz="1200"/>
            </a:lvl1pPr>
          </a:lstStyle>
          <a:p>
            <a:fld id="{8D970C6C-4752-624A-A898-72C3A9ABABEB}" type="slidenum">
              <a:rPr lang="en-US" smtClean="0"/>
              <a:pPr/>
              <a:t>‹#›</a:t>
            </a:fld>
            <a:endParaRPr lang="en-US"/>
          </a:p>
        </p:txBody>
      </p:sp>
    </p:spTree>
    <p:extLst>
      <p:ext uri="{BB962C8B-B14F-4D97-AF65-F5344CB8AC3E}">
        <p14:creationId xmlns:p14="http://schemas.microsoft.com/office/powerpoint/2010/main" val="130409897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970C6C-4752-624A-A898-72C3A9ABABE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970C6C-4752-624A-A898-72C3A9ABABEB}"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970C6C-4752-624A-A898-72C3A9ABABEB}"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970C6C-4752-624A-A898-72C3A9ABABEB}"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970C6C-4752-624A-A898-72C3A9ABABEB}"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970C6C-4752-624A-A898-72C3A9ABABEB}"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970C6C-4752-624A-A898-72C3A9ABABEB}"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970C6C-4752-624A-A898-72C3A9ABABEB}"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970C6C-4752-624A-A898-72C3A9ABABEB}"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970C6C-4752-624A-A898-72C3A9ABABE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970C6C-4752-624A-A898-72C3A9ABABE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970C6C-4752-624A-A898-72C3A9ABABEB}" type="slidenum">
              <a:rPr lang="en-US" smtClean="0">
                <a:solidFill>
                  <a:prstClr val="black"/>
                </a:solidFill>
              </a:rPr>
              <a:pPr/>
              <a:t>4</a:t>
            </a:fld>
            <a:endParaRPr 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970C6C-4752-624A-A898-72C3A9ABABEB}" type="slidenum">
              <a:rPr lang="en-US" smtClean="0">
                <a:solidFill>
                  <a:prstClr val="black"/>
                </a:solidFill>
              </a:rPr>
              <a:pPr/>
              <a:t>5</a:t>
            </a:fld>
            <a:endParaRPr 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970C6C-4752-624A-A898-72C3A9ABABEB}" type="slidenum">
              <a:rPr lang="en-US" smtClean="0">
                <a:solidFill>
                  <a:prstClr val="black"/>
                </a:solidFill>
              </a:rPr>
              <a:pPr/>
              <a:t>6</a:t>
            </a:fld>
            <a:endParaRPr 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970C6C-4752-624A-A898-72C3A9ABABEB}" type="slidenum">
              <a:rPr lang="en-US" smtClean="0">
                <a:solidFill>
                  <a:prstClr val="black"/>
                </a:solidFill>
              </a:rPr>
              <a:pPr/>
              <a:t>7</a:t>
            </a:fld>
            <a:endParaRPr lang="en-US">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970C6C-4752-624A-A898-72C3A9ABABE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970C6C-4752-624A-A898-72C3A9ABABE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1461247"/>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0" y="4953000"/>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4114800" y="1572768"/>
            <a:ext cx="4910328" cy="2130552"/>
          </a:xfrm>
        </p:spPr>
        <p:txBody>
          <a:bodyPr vert="horz" lIns="91440" tIns="45720" rIns="91440" bIns="45720" rtlCol="0" anchor="b" anchorCtr="0">
            <a:normAutofit/>
          </a:bodyPr>
          <a:lstStyle>
            <a:lvl1pPr algn="r" defTabSz="914400" rtl="0" eaLnBrk="1" latinLnBrk="0" hangingPunct="1">
              <a:spcBef>
                <a:spcPct val="0"/>
              </a:spcBef>
              <a:buNone/>
              <a:defRPr sz="4800" b="1" kern="1200">
                <a:solidFill>
                  <a:schemeClr val="tx1"/>
                </a:solidFill>
                <a:effectLst>
                  <a:outerShdw blurRad="50800" dist="50800" dir="2700000" algn="tl" rotWithShape="0">
                    <a:schemeClr val="bg1">
                      <a:alpha val="30000"/>
                    </a:scheme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114800" y="3711388"/>
            <a:ext cx="4910328" cy="886968"/>
          </a:xfrm>
        </p:spPr>
        <p:txBody>
          <a:bodyPr vert="horz" lIns="91440" tIns="45720" rIns="91440" bIns="45720" rtlCol="0">
            <a:normAutofit/>
          </a:bodyPr>
          <a:lstStyle>
            <a:lvl1pPr marL="0" indent="0" algn="r" defTabSz="914400" rtl="0" eaLnBrk="1" latinLnBrk="0" hangingPunct="1">
              <a:spcBef>
                <a:spcPct val="20000"/>
              </a:spcBef>
              <a:buClr>
                <a:schemeClr val="accent1"/>
              </a:buClr>
              <a:buSzPct val="90000"/>
              <a:buFont typeface="Wingdings" pitchFamily="2" charset="2"/>
              <a:buNone/>
              <a:defRPr sz="2400" b="1" kern="1200">
                <a:solidFill>
                  <a:schemeClr val="tx1">
                    <a:tint val="75000"/>
                  </a:schemeClr>
                </a:solidFill>
                <a:effectLst>
                  <a:outerShdw blurRad="50800" dist="50800" dir="2700000" algn="tl" rotWithShape="0">
                    <a:schemeClr val="bg1">
                      <a:alpha val="3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8E0D86D9-05A1-456A-92A8-94C8614372C6}" type="datetime1">
              <a:rPr lang="en-US" smtClean="0"/>
              <a:t>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D2027B-C37B-BD4A-8D72-EDEC52D5A8C5}" type="slidenum">
              <a:rPr lang="en-US" smtClean="0"/>
              <a:pPr/>
              <a:t>‹#›</a:t>
            </a:fld>
            <a:endParaRPr lang="en-US"/>
          </a:p>
        </p:txBody>
      </p:sp>
      <p:sp>
        <p:nvSpPr>
          <p:cNvPr id="20" name="Oval 19"/>
          <p:cNvSpPr>
            <a:spLocks noChangeAspect="1"/>
          </p:cNvSpPr>
          <p:nvPr/>
        </p:nvSpPr>
        <p:spPr>
          <a:xfrm>
            <a:off x="121024" y="85165"/>
            <a:ext cx="4433047" cy="4433047"/>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4" name="Oval 33"/>
          <p:cNvSpPr/>
          <p:nvPr/>
        </p:nvSpPr>
        <p:spPr>
          <a:xfrm>
            <a:off x="179294" y="112058"/>
            <a:ext cx="4201255" cy="4201255"/>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5" name="Oval 34"/>
          <p:cNvSpPr/>
          <p:nvPr/>
        </p:nvSpPr>
        <p:spPr>
          <a:xfrm>
            <a:off x="264460" y="138952"/>
            <a:ext cx="3988777" cy="4056383"/>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7" name="Oval 36"/>
          <p:cNvSpPr/>
          <p:nvPr/>
        </p:nvSpPr>
        <p:spPr>
          <a:xfrm>
            <a:off x="264460" y="138953"/>
            <a:ext cx="3897026" cy="3897026"/>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127000" dist="63500" dir="162000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1178859"/>
            <a:ext cx="9144000" cy="45291"/>
            <a:chOff x="0" y="1613647"/>
            <a:chExt cx="9144000" cy="45291"/>
          </a:xfrm>
        </p:grpSpPr>
        <p:cxnSp>
          <p:nvCxnSpPr>
            <p:cNvPr id="10" name="Straight Connector 9"/>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0" y="5715000"/>
            <a:ext cx="9144000" cy="45291"/>
            <a:chOff x="0" y="1613647"/>
            <a:chExt cx="9144000" cy="45291"/>
          </a:xfrm>
        </p:grpSpPr>
        <p:cxnSp>
          <p:nvCxnSpPr>
            <p:cNvPr id="13" name="Straight Connector 12"/>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1524000"/>
            <a:ext cx="3581400" cy="1252538"/>
          </a:xfrm>
        </p:spPr>
        <p:txBody>
          <a:bodyPr anchor="b">
            <a:normAutofit/>
          </a:bodyPr>
          <a:lstStyle>
            <a:lvl1pPr algn="l">
              <a:defRPr sz="3600" b="1"/>
            </a:lvl1pPr>
          </a:lstStyle>
          <a:p>
            <a:r>
              <a:rPr lang="en-US" smtClean="0"/>
              <a:t>Click to edit Master title style</a:t>
            </a:r>
            <a:endParaRPr/>
          </a:p>
        </p:txBody>
      </p:sp>
      <p:sp>
        <p:nvSpPr>
          <p:cNvPr id="4" name="Text Placeholder 3"/>
          <p:cNvSpPr>
            <a:spLocks noGrp="1"/>
          </p:cNvSpPr>
          <p:nvPr>
            <p:ph type="body" sz="half" idx="2"/>
          </p:nvPr>
        </p:nvSpPr>
        <p:spPr>
          <a:xfrm>
            <a:off x="457200" y="2895600"/>
            <a:ext cx="3581400" cy="2438400"/>
          </a:xfrm>
        </p:spPr>
        <p:txBody>
          <a:bodyPr>
            <a:normAutofit/>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E9DAD5-8BCC-48BF-A0F4-95DA0905DC47}" type="datetime1">
              <a:rPr lang="en-US" smtClean="0"/>
              <a:t>12/1/2011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D2027B-C37B-BD4A-8D72-EDEC52D5A8C5}" type="slidenum">
              <a:rPr lang="en-US" smtClean="0"/>
              <a:pPr/>
              <a:t>‹#›</a:t>
            </a:fld>
            <a:endParaRPr lang="en-US"/>
          </a:p>
        </p:txBody>
      </p:sp>
      <p:sp>
        <p:nvSpPr>
          <p:cNvPr id="8" name="Oval 7"/>
          <p:cNvSpPr>
            <a:spLocks noChangeAspect="1"/>
          </p:cNvSpPr>
          <p:nvPr/>
        </p:nvSpPr>
        <p:spPr>
          <a:xfrm>
            <a:off x="4285131" y="1116106"/>
            <a:ext cx="4724400" cy="4724400"/>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 name="Picture Placeholder 2"/>
          <p:cNvSpPr>
            <a:spLocks noGrp="1"/>
          </p:cNvSpPr>
          <p:nvPr>
            <p:ph type="pic" idx="1"/>
          </p:nvPr>
        </p:nvSpPr>
        <p:spPr>
          <a:xfrm>
            <a:off x="4473386" y="1148001"/>
            <a:ext cx="4434840" cy="4434987"/>
          </a:xfrm>
          <a:prstGeom prst="ellipse">
            <a:avLst/>
          </a:prstGeom>
          <a:effectLst>
            <a:innerShdw blurRad="63500" dist="50800" dir="18900000">
              <a:prstClr val="black">
                <a:alpha val="30000"/>
              </a:prstClr>
            </a:innerShdw>
          </a:effectLst>
        </p:spPr>
        <p:txBody>
          <a:bodyPr vert="horz" lIns="91440" tIns="45720" rIns="91440" bIns="45720" rtlCol="0">
            <a:normAutofit/>
          </a:bodyPr>
          <a:lstStyle>
            <a:lvl1pPr marL="342900" indent="-342900" algn="r" defTabSz="914400" rtl="0" eaLnBrk="1" latinLnBrk="0" hangingPunct="1">
              <a:spcBef>
                <a:spcPct val="20000"/>
              </a:spcBef>
              <a:buClr>
                <a:schemeClr val="accent1"/>
              </a:buClr>
              <a:buSzPct val="90000"/>
              <a:buFont typeface="Wingdings" pitchFamily="2" charset="2"/>
              <a:buNone/>
              <a:defRPr sz="18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8CEE07C-FD43-43A4-BDFB-23CAB67363A2}" type="datetime1">
              <a:rPr lang="en-US" smtClean="0"/>
              <a:t>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D2027B-C37B-BD4A-8D72-EDEC52D5A8C5}" type="slidenum">
              <a:rPr lang="en-US" smtClean="0"/>
              <a:pPr/>
              <a:t>‹#›</a:t>
            </a:fld>
            <a:endParaRPr lang="en-US"/>
          </a:p>
        </p:txBody>
      </p:sp>
      <p:grpSp>
        <p:nvGrpSpPr>
          <p:cNvPr id="7" name="Group 6"/>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6500" y="609600"/>
            <a:ext cx="1587500" cy="55165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609600"/>
            <a:ext cx="6629400" cy="5516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7556499" y="6356350"/>
            <a:ext cx="1148229" cy="365125"/>
          </a:xfrm>
        </p:spPr>
        <p:txBody>
          <a:bodyPr/>
          <a:lstStyle/>
          <a:p>
            <a:fld id="{506514EE-62F3-4E87-8BB7-8D70F3A457B8}" type="datetime1">
              <a:rPr lang="en-US" smtClean="0"/>
              <a:t>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D2027B-C37B-BD4A-8D72-EDEC52D5A8C5}" type="slidenum">
              <a:rPr lang="en-US" smtClean="0"/>
              <a:pPr/>
              <a:t>‹#›</a:t>
            </a:fld>
            <a:endParaRPr lang="en-US"/>
          </a:p>
        </p:txBody>
      </p:sp>
      <p:grpSp>
        <p:nvGrpSpPr>
          <p:cNvPr id="7" name="Group 6"/>
          <p:cNvGrpSpPr/>
          <p:nvPr/>
        </p:nvGrpSpPr>
        <p:grpSpPr>
          <a:xfrm rot="5400000">
            <a:off x="4065260" y="3406355"/>
            <a:ext cx="6858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9698" name="Group 2"/>
          <p:cNvGrpSpPr>
            <a:grpSpLocks/>
          </p:cNvGrpSpPr>
          <p:nvPr/>
        </p:nvGrpSpPr>
        <p:grpSpPr bwMode="auto">
          <a:xfrm>
            <a:off x="-6350" y="20638"/>
            <a:ext cx="9144000" cy="6858000"/>
            <a:chOff x="0" y="0"/>
            <a:chExt cx="5760" cy="4320"/>
          </a:xfrm>
        </p:grpSpPr>
        <p:sp>
          <p:nvSpPr>
            <p:cNvPr id="29699" name="Freeform 3"/>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en-US" smtClean="0">
                <a:solidFill>
                  <a:srgbClr val="FFFFFF"/>
                </a:solidFill>
              </a:endParaRPr>
            </a:p>
          </p:txBody>
        </p:sp>
        <p:sp>
          <p:nvSpPr>
            <p:cNvPr id="29700" name="Freeform 4"/>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en-US" smtClean="0">
                <a:solidFill>
                  <a:srgbClr val="FFFFFF"/>
                </a:solidFill>
              </a:endParaRPr>
            </a:p>
          </p:txBody>
        </p:sp>
      </p:grpSp>
      <p:sp>
        <p:nvSpPr>
          <p:cNvPr id="29701" name="Freeform 5"/>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en-US" smtClean="0">
              <a:solidFill>
                <a:srgbClr val="FFFFFF"/>
              </a:solidFill>
            </a:endParaRPr>
          </a:p>
        </p:txBody>
      </p:sp>
      <p:grpSp>
        <p:nvGrpSpPr>
          <p:cNvPr id="29702" name="Group 6"/>
          <p:cNvGrpSpPr>
            <a:grpSpLocks/>
          </p:cNvGrpSpPr>
          <p:nvPr/>
        </p:nvGrpSpPr>
        <p:grpSpPr bwMode="auto">
          <a:xfrm>
            <a:off x="-1588" y="6034088"/>
            <a:ext cx="7845426" cy="850900"/>
            <a:chOff x="0" y="3792"/>
            <a:chExt cx="4942" cy="536"/>
          </a:xfrm>
        </p:grpSpPr>
        <p:sp>
          <p:nvSpPr>
            <p:cNvPr id="29703" name="Freeform 7"/>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en-US" smtClean="0">
                <a:solidFill>
                  <a:srgbClr val="FFFFFF"/>
                </a:solidFill>
              </a:endParaRPr>
            </a:p>
          </p:txBody>
        </p:sp>
        <p:grpSp>
          <p:nvGrpSpPr>
            <p:cNvPr id="29704" name="Group 8"/>
            <p:cNvGrpSpPr>
              <a:grpSpLocks/>
            </p:cNvGrpSpPr>
            <p:nvPr userDrawn="1"/>
          </p:nvGrpSpPr>
          <p:grpSpPr bwMode="auto">
            <a:xfrm>
              <a:off x="2486" y="3792"/>
              <a:ext cx="2456" cy="536"/>
              <a:chOff x="2486" y="3792"/>
              <a:chExt cx="2456" cy="536"/>
            </a:xfrm>
          </p:grpSpPr>
          <p:sp>
            <p:nvSpPr>
              <p:cNvPr id="29705" name="Freeform 9"/>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en-US" smtClean="0">
                  <a:solidFill>
                    <a:srgbClr val="FFFFFF"/>
                  </a:solidFill>
                </a:endParaRPr>
              </a:p>
            </p:txBody>
          </p:sp>
          <p:sp>
            <p:nvSpPr>
              <p:cNvPr id="29706" name="Freeform 10"/>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en-US" smtClean="0">
                  <a:solidFill>
                    <a:srgbClr val="FFFFFF"/>
                  </a:solidFill>
                </a:endParaRPr>
              </a:p>
            </p:txBody>
          </p:sp>
          <p:sp>
            <p:nvSpPr>
              <p:cNvPr id="29707"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en-US" smtClean="0">
                  <a:solidFill>
                    <a:srgbClr val="FFFFFF"/>
                  </a:solidFill>
                </a:endParaRPr>
              </a:p>
            </p:txBody>
          </p:sp>
          <p:sp>
            <p:nvSpPr>
              <p:cNvPr id="29708"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en-US" smtClean="0">
                  <a:solidFill>
                    <a:srgbClr val="FFFFFF"/>
                  </a:solidFill>
                </a:endParaRPr>
              </a:p>
            </p:txBody>
          </p:sp>
          <p:sp>
            <p:nvSpPr>
              <p:cNvPr id="29709" name="Freeform 13"/>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en-US" smtClean="0">
                  <a:solidFill>
                    <a:srgbClr val="FFFFFF"/>
                  </a:solidFill>
                </a:endParaRPr>
              </a:p>
            </p:txBody>
          </p:sp>
        </p:grpSp>
        <p:sp>
          <p:nvSpPr>
            <p:cNvPr id="29710" name="Freeform 14"/>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en-US" smtClean="0">
                <a:solidFill>
                  <a:srgbClr val="FFFFFF"/>
                </a:solidFill>
              </a:endParaRPr>
            </a:p>
          </p:txBody>
        </p:sp>
      </p:grpSp>
      <p:grpSp>
        <p:nvGrpSpPr>
          <p:cNvPr id="29711" name="Group 15"/>
          <p:cNvGrpSpPr>
            <a:grpSpLocks/>
          </p:cNvGrpSpPr>
          <p:nvPr/>
        </p:nvGrpSpPr>
        <p:grpSpPr bwMode="auto">
          <a:xfrm>
            <a:off x="627063" y="6021388"/>
            <a:ext cx="5684837" cy="849312"/>
            <a:chOff x="395" y="3793"/>
            <a:chExt cx="3581" cy="535"/>
          </a:xfrm>
        </p:grpSpPr>
        <p:sp>
          <p:nvSpPr>
            <p:cNvPr id="29712" name="Freeform 16"/>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en-US" smtClean="0">
                <a:solidFill>
                  <a:srgbClr val="FFFFFF"/>
                </a:solidFill>
              </a:endParaRPr>
            </a:p>
          </p:txBody>
        </p:sp>
        <p:sp>
          <p:nvSpPr>
            <p:cNvPr id="29713" name="Freeform 17"/>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en-US" smtClean="0">
                <a:solidFill>
                  <a:srgbClr val="FFFFFF"/>
                </a:solidFill>
              </a:endParaRPr>
            </a:p>
          </p:txBody>
        </p:sp>
        <p:sp>
          <p:nvSpPr>
            <p:cNvPr id="29714" name="Freeform 18"/>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en-US" smtClean="0">
                <a:solidFill>
                  <a:srgbClr val="FFFFFF"/>
                </a:solidFill>
              </a:endParaRPr>
            </a:p>
          </p:txBody>
        </p:sp>
        <p:sp>
          <p:nvSpPr>
            <p:cNvPr id="29715" name="Freeform 19"/>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en-US" smtClean="0">
                <a:solidFill>
                  <a:srgbClr val="FFFFFF"/>
                </a:solidFill>
              </a:endParaRPr>
            </a:p>
          </p:txBody>
        </p:sp>
        <p:sp>
          <p:nvSpPr>
            <p:cNvPr id="29716" name="Freeform 20"/>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en-US" smtClean="0">
                <a:solidFill>
                  <a:srgbClr val="FFFFFF"/>
                </a:solidFill>
              </a:endParaRPr>
            </a:p>
          </p:txBody>
        </p:sp>
        <p:sp>
          <p:nvSpPr>
            <p:cNvPr id="29717" name="Freeform 21"/>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en-US" smtClean="0">
                <a:solidFill>
                  <a:srgbClr val="FFFFFF"/>
                </a:solidFill>
              </a:endParaRPr>
            </a:p>
          </p:txBody>
        </p:sp>
      </p:grpSp>
      <p:sp>
        <p:nvSpPr>
          <p:cNvPr id="29718" name="Rectangle 22"/>
          <p:cNvSpPr>
            <a:spLocks noGrp="1" noChangeArrowheads="1"/>
          </p:cNvSpPr>
          <p:nvPr>
            <p:ph type="ctrTitle" sz="quarter"/>
          </p:nvPr>
        </p:nvSpPr>
        <p:spPr>
          <a:xfrm>
            <a:off x="457200" y="1447800"/>
            <a:ext cx="8229600" cy="1736725"/>
          </a:xfrm>
        </p:spPr>
        <p:txBody>
          <a:bodyPr/>
          <a:lstStyle>
            <a:lvl1pPr>
              <a:defRPr sz="5400"/>
            </a:lvl1pPr>
          </a:lstStyle>
          <a:p>
            <a:pPr lvl="0"/>
            <a:r>
              <a:rPr lang="en-US" noProof="0" smtClean="0"/>
              <a:t>Click to edit Master title style</a:t>
            </a:r>
          </a:p>
        </p:txBody>
      </p:sp>
      <p:sp>
        <p:nvSpPr>
          <p:cNvPr id="29719"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en-US" noProof="0" smtClean="0"/>
              <a:t>Click to edit Master subtitle style</a:t>
            </a:r>
          </a:p>
        </p:txBody>
      </p:sp>
      <p:sp>
        <p:nvSpPr>
          <p:cNvPr id="29720" name="Rectangle 24"/>
          <p:cNvSpPr>
            <a:spLocks noGrp="1" noChangeArrowheads="1"/>
          </p:cNvSpPr>
          <p:nvPr>
            <p:ph type="dt" sz="quarter" idx="2"/>
          </p:nvPr>
        </p:nvSpPr>
        <p:spPr/>
        <p:txBody>
          <a:bodyPr/>
          <a:lstStyle>
            <a:lvl1pPr>
              <a:defRPr/>
            </a:lvl1pPr>
          </a:lstStyle>
          <a:p>
            <a:fld id="{81256345-A883-4AA5-9B92-E86CC22CA70D}" type="datetime1">
              <a:rPr lang="en-US" smtClean="0">
                <a:solidFill>
                  <a:srgbClr val="FFFFFF"/>
                </a:solidFill>
              </a:rPr>
              <a:t>12/1/2011</a:t>
            </a:fld>
            <a:endParaRPr lang="en-US">
              <a:solidFill>
                <a:srgbClr val="FFFFFF"/>
              </a:solidFill>
            </a:endParaRPr>
          </a:p>
        </p:txBody>
      </p:sp>
      <p:sp>
        <p:nvSpPr>
          <p:cNvPr id="29721" name="Rectangle 25"/>
          <p:cNvSpPr>
            <a:spLocks noGrp="1" noChangeArrowheads="1"/>
          </p:cNvSpPr>
          <p:nvPr>
            <p:ph type="sldNum" sz="quarter" idx="4"/>
          </p:nvPr>
        </p:nvSpPr>
        <p:spPr/>
        <p:txBody>
          <a:bodyPr/>
          <a:lstStyle>
            <a:lvl1pPr>
              <a:defRPr/>
            </a:lvl1pPr>
          </a:lstStyle>
          <a:p>
            <a:fld id="{64AE9E3E-22B1-4742-940C-24CAF5EE4AF4}" type="slidenum">
              <a:rPr lang="en-US">
                <a:solidFill>
                  <a:srgbClr val="FFFFFF"/>
                </a:solidFill>
              </a:rPr>
              <a:pPr/>
              <a:t>‹#›</a:t>
            </a:fld>
            <a:endParaRPr lang="en-US">
              <a:solidFill>
                <a:srgbClr val="FFFFFF"/>
              </a:solidFill>
            </a:endParaRPr>
          </a:p>
        </p:txBody>
      </p:sp>
      <p:sp>
        <p:nvSpPr>
          <p:cNvPr id="29722" name="Rectangle 26"/>
          <p:cNvSpPr>
            <a:spLocks noGrp="1" noChangeArrowheads="1"/>
          </p:cNvSpPr>
          <p:nvPr>
            <p:ph type="ftr" sz="quarter" idx="3"/>
          </p:nvPr>
        </p:nvSpPr>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39155381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A95B18B-58DC-4FB0-9A4A-2C0FCDFEA9CF}" type="datetime1">
              <a:rPr lang="en-US" smtClean="0">
                <a:solidFill>
                  <a:srgbClr val="FFFFFF"/>
                </a:solidFill>
              </a:rPr>
              <a:t>12/1/2011</a:t>
            </a:fld>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F9431144-5B33-47B0-A016-BFB126820849}"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4996391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82ECB81-B12A-4CDF-83D3-31997D9E0DFA}" type="datetime1">
              <a:rPr lang="en-US" smtClean="0">
                <a:solidFill>
                  <a:srgbClr val="FFFFFF"/>
                </a:solidFill>
              </a:rPr>
              <a:t>12/1/2011</a:t>
            </a:fld>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4215BF71-7911-42A7-919E-710470E78F78}"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5675675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D84D60B6-7E39-4846-8A25-0B74EEDE1D6B}" type="datetime1">
              <a:rPr lang="en-US" smtClean="0">
                <a:solidFill>
                  <a:srgbClr val="FFFFFF"/>
                </a:solidFill>
              </a:rPr>
              <a:t>12/1/2011</a:t>
            </a:fld>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64DC6601-4A57-45CE-AAF3-771801491133}"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452877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1D98FDD3-D388-421A-BC6F-9E59F428041B}" type="datetime1">
              <a:rPr lang="en-US" smtClean="0">
                <a:solidFill>
                  <a:srgbClr val="FFFFFF"/>
                </a:solidFill>
              </a:rPr>
              <a:t>12/1/2011</a:t>
            </a:fld>
            <a:endParaRPr lang="en-US">
              <a:solidFill>
                <a:srgbClr val="FFFFFF"/>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FFFFFF"/>
              </a:solidFill>
            </a:endParaRPr>
          </a:p>
        </p:txBody>
      </p:sp>
      <p:sp>
        <p:nvSpPr>
          <p:cNvPr id="9" name="Slide Number Placeholder 8"/>
          <p:cNvSpPr>
            <a:spLocks noGrp="1"/>
          </p:cNvSpPr>
          <p:nvPr>
            <p:ph type="sldNum" sz="quarter" idx="12"/>
          </p:nvPr>
        </p:nvSpPr>
        <p:spPr/>
        <p:txBody>
          <a:bodyPr/>
          <a:lstStyle>
            <a:lvl1pPr>
              <a:defRPr/>
            </a:lvl1pPr>
          </a:lstStyle>
          <a:p>
            <a:fld id="{562BBDE9-79AC-439F-AF44-3F831319FE33}"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9227910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88512FFF-9152-40EB-B2B6-9ED77DB05E62}" type="datetime1">
              <a:rPr lang="en-US" smtClean="0">
                <a:solidFill>
                  <a:srgbClr val="FFFFFF"/>
                </a:solidFill>
              </a:rPr>
              <a:t>12/1/2011</a:t>
            </a:fld>
            <a:endParaRPr lang="en-US">
              <a:solidFill>
                <a:srgbClr val="FFFFFF"/>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5018B9AF-9C5D-48B6-9572-87EF08251E3A}"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7526250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CC3B66E9-C327-4FB2-91AD-6BD0CB988F2B}" type="datetime1">
              <a:rPr lang="en-US" smtClean="0">
                <a:solidFill>
                  <a:srgbClr val="FFFFFF"/>
                </a:solidFill>
              </a:rPr>
              <a:t>12/1/2011</a:t>
            </a:fld>
            <a:endParaRPr lang="en-US">
              <a:solidFill>
                <a:srgbClr val="FFFFFF"/>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7CE6B00C-56CD-4E8D-9A87-11FB4ABACC80}"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199014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1pPr>
              <a:spcBef>
                <a:spcPts val="20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AD4A001-0F4A-40F7-898F-614D11BBDA89}" type="datetime1">
              <a:rPr lang="en-US" smtClean="0"/>
              <a:t>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D2027B-C37B-BD4A-8D72-EDEC52D5A8C5}" type="slidenum">
              <a:rPr lang="en-US" smtClean="0"/>
              <a:pPr/>
              <a:t>‹#›</a:t>
            </a:fld>
            <a:endParaRPr lang="en-US"/>
          </a:p>
        </p:txBody>
      </p:sp>
      <p:grpSp>
        <p:nvGrpSpPr>
          <p:cNvPr id="7" name="Group 10"/>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D1479A7-696A-4024-984A-0D2E5D102FA2}" type="datetime1">
              <a:rPr lang="en-US" smtClean="0">
                <a:solidFill>
                  <a:srgbClr val="FFFFFF"/>
                </a:solidFill>
              </a:rPr>
              <a:t>12/1/2011</a:t>
            </a:fld>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C160247E-C8B1-452C-9B1E-EF9698BB8F82}"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9784037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CD0ED28-A36A-4D40-AF7E-D6137E4092A3}" type="datetime1">
              <a:rPr lang="en-US" smtClean="0">
                <a:solidFill>
                  <a:srgbClr val="FFFFFF"/>
                </a:solidFill>
              </a:rPr>
              <a:t>12/1/2011</a:t>
            </a:fld>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4FE89C9D-EAB3-4B42-8B34-925E625AAFB9}"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1915355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BB8EDDB-4BCC-4763-B846-8A21EC147FDC}" type="datetime1">
              <a:rPr lang="en-US" smtClean="0">
                <a:solidFill>
                  <a:srgbClr val="FFFFFF"/>
                </a:solidFill>
              </a:rPr>
              <a:t>12/1/2011</a:t>
            </a:fld>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C638DE07-92BC-4914-B23F-23ECD71ED2A3}"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8364754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169BDFA-1D5D-403B-9F26-03324BDA7D63}" type="datetime1">
              <a:rPr lang="en-US" smtClean="0">
                <a:solidFill>
                  <a:srgbClr val="FFFFFF"/>
                </a:solidFill>
              </a:rPr>
              <a:t>12/1/2011</a:t>
            </a:fld>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961D4F59-F841-4C41-9B32-24BCE6FC399B}"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0165194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2E7DB17B-7ECE-4D5B-A13F-5310075E36A3}" type="datetime1">
              <a:rPr lang="en-US" smtClean="0">
                <a:solidFill>
                  <a:srgbClr val="000000"/>
                </a:solidFill>
              </a:rPr>
              <a:t>12/1/2011</a:t>
            </a:fld>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2B8A5A6-B880-4843-A6A1-4EB0E9D7383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190134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4D620AA-5888-4937-BDD6-BD9CEDF03183}" type="datetime1">
              <a:rPr lang="en-US" smtClean="0">
                <a:solidFill>
                  <a:srgbClr val="000000"/>
                </a:solidFill>
              </a:rPr>
              <a:t>12/1/2011</a:t>
            </a:fld>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F1EF74B-F44B-4550-8B43-BD4C2A61BB2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1566598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4DF0BB20-1E3C-4CC7-BC12-0320F0881F87}" type="datetime1">
              <a:rPr lang="en-US" smtClean="0">
                <a:solidFill>
                  <a:srgbClr val="000000"/>
                </a:solidFill>
              </a:rPr>
              <a:t>12/1/2011</a:t>
            </a:fld>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B179255-EB09-4F2D-AAF5-86373A230EB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127416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AF9571CE-7C38-457A-BAEF-FD0BADCCA673}" type="datetime1">
              <a:rPr lang="en-US" smtClean="0">
                <a:solidFill>
                  <a:srgbClr val="000000"/>
                </a:solidFill>
              </a:rPr>
              <a:t>12/1/2011</a:t>
            </a:fld>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1204034A-54B9-4D9E-BF6C-8879E6A194C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946367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E2D8B8FD-B91E-404E-90C0-63991C7872B0}" type="datetime1">
              <a:rPr lang="en-US" smtClean="0">
                <a:solidFill>
                  <a:srgbClr val="000000"/>
                </a:solidFill>
              </a:rPr>
              <a:t>12/1/2011</a:t>
            </a:fld>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F2C5AACE-CA24-4650-9672-F002282EA77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8988599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6A0B7AD5-73CA-492F-8BDF-46D08ACAB6F8}" type="datetime1">
              <a:rPr lang="en-US" smtClean="0">
                <a:solidFill>
                  <a:srgbClr val="000000"/>
                </a:solidFill>
              </a:rPr>
              <a:t>12/1/2011</a:t>
            </a:fld>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501E52CF-1FD7-4C5A-9077-1127E0476EB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200320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6" name="Group 6"/>
          <p:cNvGrpSpPr/>
          <p:nvPr/>
        </p:nvGrpSpPr>
        <p:grpSpPr>
          <a:xfrm>
            <a:off x="0" y="1461247"/>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9"/>
          <p:cNvGrpSpPr/>
          <p:nvPr/>
        </p:nvGrpSpPr>
        <p:grpSpPr>
          <a:xfrm>
            <a:off x="0" y="4953000"/>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5365376" y="1573306"/>
            <a:ext cx="3653117" cy="2133600"/>
          </a:xfrm>
        </p:spPr>
        <p:txBody>
          <a:bodyPr anchor="b" anchorCtr="0"/>
          <a:lstStyle>
            <a:lvl1pPr algn="r">
              <a:defRPr/>
            </a:lvl1pPr>
          </a:lstStyle>
          <a:p>
            <a:r>
              <a:rPr lang="en-US" smtClean="0"/>
              <a:t>Click to edit Master title style</a:t>
            </a:r>
            <a:endParaRPr/>
          </a:p>
        </p:txBody>
      </p:sp>
      <p:sp>
        <p:nvSpPr>
          <p:cNvPr id="3" name="Subtitle 2"/>
          <p:cNvSpPr>
            <a:spLocks noGrp="1"/>
          </p:cNvSpPr>
          <p:nvPr>
            <p:ph type="subTitle" idx="1"/>
          </p:nvPr>
        </p:nvSpPr>
        <p:spPr>
          <a:xfrm>
            <a:off x="5365376" y="3998259"/>
            <a:ext cx="3653117" cy="883024"/>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E6010C02-907E-4130-AC8E-716933F1FD28}" type="datetime1">
              <a:rPr lang="en-US" smtClean="0"/>
              <a:t>12/1/2011</a:t>
            </a:fld>
            <a:endParaRPr lang="en-US"/>
          </a:p>
        </p:txBody>
      </p:sp>
      <p:sp>
        <p:nvSpPr>
          <p:cNvPr id="5" name="Footer Placeholder 4"/>
          <p:cNvSpPr>
            <a:spLocks noGrp="1"/>
          </p:cNvSpPr>
          <p:nvPr>
            <p:ph type="ftr" sz="quarter" idx="11"/>
          </p:nvPr>
        </p:nvSpPr>
        <p:spPr>
          <a:xfrm>
            <a:off x="3124200" y="6356350"/>
            <a:ext cx="2895600" cy="365125"/>
          </a:xfrm>
        </p:spPr>
        <p:txBody>
          <a:bodyPr/>
          <a:lstStyle>
            <a:lvl1pPr algn="ctr">
              <a:defRPr/>
            </a:lvl1pPr>
          </a:lstStyle>
          <a:p>
            <a:endParaRPr lang="en-US"/>
          </a:p>
        </p:txBody>
      </p:sp>
      <p:sp>
        <p:nvSpPr>
          <p:cNvPr id="16" name="Oval 15"/>
          <p:cNvSpPr>
            <a:spLocks noChangeAspect="1"/>
          </p:cNvSpPr>
          <p:nvPr/>
        </p:nvSpPr>
        <p:spPr>
          <a:xfrm>
            <a:off x="134471" y="685800"/>
            <a:ext cx="5268049" cy="5268049"/>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Oval 16"/>
          <p:cNvSpPr/>
          <p:nvPr/>
        </p:nvSpPr>
        <p:spPr>
          <a:xfrm>
            <a:off x="229676" y="712694"/>
            <a:ext cx="4983480" cy="4983480"/>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24"/>
          <p:cNvSpPr>
            <a:spLocks noGrp="1"/>
          </p:cNvSpPr>
          <p:nvPr>
            <p:ph type="pic" sz="quarter" idx="13"/>
          </p:nvPr>
        </p:nvSpPr>
        <p:spPr>
          <a:xfrm>
            <a:off x="241232" y="716992"/>
            <a:ext cx="4906459" cy="4852935"/>
          </a:xfrm>
          <a:prstGeom prst="ellipse">
            <a:avLst/>
          </a:prstGeom>
          <a:effectLst>
            <a:innerShdw blurRad="63500" dist="50800" dir="16200000">
              <a:prstClr val="black">
                <a:alpha val="30000"/>
              </a:prstClr>
            </a:innerShdw>
          </a:effectLst>
        </p:spPr>
        <p:txBody>
          <a:bodyPr>
            <a:normAutofit/>
          </a:bodyPr>
          <a:lstStyle>
            <a:lvl1pPr algn="r">
              <a:buNone/>
              <a:defRPr sz="1800"/>
            </a:lvl1pPr>
          </a:lstStyle>
          <a:p>
            <a:r>
              <a:rPr lang="en-US" smtClean="0"/>
              <a:t>Click icon to add picture</a:t>
            </a:r>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CBD659FD-EAB9-408C-9328-AA2477CE4274}" type="datetime1">
              <a:rPr lang="en-US" smtClean="0">
                <a:solidFill>
                  <a:srgbClr val="000000"/>
                </a:solidFill>
              </a:rPr>
              <a:t>12/1/2011</a:t>
            </a:fld>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A0C7502C-F17A-493D-9187-2004760B72F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1737486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0E83A12B-57FA-4FA9-9300-6D61DA4EF0E6}" type="datetime1">
              <a:rPr lang="en-US" smtClean="0">
                <a:solidFill>
                  <a:srgbClr val="000000"/>
                </a:solidFill>
              </a:rPr>
              <a:t>12/1/2011</a:t>
            </a:fld>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2B9212B-28F9-4208-9B14-1B0B29F022B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63621078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FA24A11-5D21-4BC5-ACC3-DB7B06C1CE0B}" type="datetime1">
              <a:rPr lang="en-US" smtClean="0">
                <a:solidFill>
                  <a:srgbClr val="000000"/>
                </a:solidFill>
              </a:rPr>
              <a:t>12/1/2011</a:t>
            </a:fld>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BC4D483-1582-4EAE-A3C2-DEAF932C67A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9439563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AF94E18-411B-4A99-B5E3-28276D4308FA}" type="datetime1">
              <a:rPr lang="en-US" smtClean="0">
                <a:solidFill>
                  <a:srgbClr val="000000"/>
                </a:solidFill>
              </a:rPr>
              <a:t>12/1/2011</a:t>
            </a:fld>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9EB25AF-80A5-4B61-B7CF-C8720E24D3C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48312277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5FD7485-9401-4CD9-B6A2-77B6F3E5AB06}" type="datetime1">
              <a:rPr lang="en-US" smtClean="0">
                <a:solidFill>
                  <a:srgbClr val="000000"/>
                </a:solidFill>
              </a:rPr>
              <a:t>12/1/2011</a:t>
            </a:fld>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9C75292-C1F3-4C47-A8AF-0740D8D1461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8978834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fld id="{2C05E4DD-87CE-4823-B468-DFAFAC8D77DD}" type="datetime1">
              <a:rPr lang="en-US" smtClean="0">
                <a:solidFill>
                  <a:srgbClr val="000000"/>
                </a:solidFill>
              </a:rPr>
              <a:t>12/1/2011</a:t>
            </a:fld>
            <a:endParaRPr lang="en-US">
              <a:solidFill>
                <a:srgbClr val="000000"/>
              </a:solidFill>
            </a:endParaRP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E52A9969-5A61-4C27-95C2-6A32D0C3B3F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68882934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7410" name="Group 2"/>
          <p:cNvGrpSpPr>
            <a:grpSpLocks/>
          </p:cNvGrpSpPr>
          <p:nvPr/>
        </p:nvGrpSpPr>
        <p:grpSpPr bwMode="auto">
          <a:xfrm>
            <a:off x="0" y="0"/>
            <a:ext cx="8763000" cy="5943600"/>
            <a:chOff x="0" y="0"/>
            <a:chExt cx="5520" cy="3744"/>
          </a:xfrm>
        </p:grpSpPr>
        <p:sp>
          <p:nvSpPr>
            <p:cNvPr id="17411" name="Rectangle 3"/>
            <p:cNvSpPr>
              <a:spLocks noChangeArrowheads="1"/>
            </p:cNvSpPr>
            <p:nvPr/>
          </p:nvSpPr>
          <p:spPr bwMode="auto">
            <a:xfrm>
              <a:off x="0" y="0"/>
              <a:ext cx="110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fontAlgn="base">
                <a:spcBef>
                  <a:spcPct val="0"/>
                </a:spcBef>
                <a:spcAft>
                  <a:spcPct val="0"/>
                </a:spcAft>
              </a:pPr>
              <a:endParaRPr lang="en-US" sz="2400" smtClean="0">
                <a:solidFill>
                  <a:srgbClr val="000000"/>
                </a:solidFill>
                <a:latin typeface="Times New Roman" pitchFamily="18" charset="0"/>
              </a:endParaRPr>
            </a:p>
          </p:txBody>
        </p:sp>
        <p:grpSp>
          <p:nvGrpSpPr>
            <p:cNvPr id="17412" name="Group 4"/>
            <p:cNvGrpSpPr>
              <a:grpSpLocks/>
            </p:cNvGrpSpPr>
            <p:nvPr userDrawn="1"/>
          </p:nvGrpSpPr>
          <p:grpSpPr bwMode="auto">
            <a:xfrm>
              <a:off x="0" y="2208"/>
              <a:ext cx="5520" cy="1536"/>
              <a:chOff x="0" y="2208"/>
              <a:chExt cx="5520" cy="1536"/>
            </a:xfrm>
          </p:grpSpPr>
          <p:sp>
            <p:nvSpPr>
              <p:cNvPr id="17413" name="Rectangle 5"/>
              <p:cNvSpPr>
                <a:spLocks noChangeArrowheads="1"/>
              </p:cNvSpPr>
              <p:nvPr/>
            </p:nvSpPr>
            <p:spPr bwMode="ltGray">
              <a:xfrm>
                <a:off x="624" y="2208"/>
                <a:ext cx="4896" cy="15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fontAlgn="base">
                  <a:spcBef>
                    <a:spcPct val="0"/>
                  </a:spcBef>
                  <a:spcAft>
                    <a:spcPct val="0"/>
                  </a:spcAft>
                </a:pPr>
                <a:endParaRPr lang="en-US" sz="2400" smtClean="0">
                  <a:solidFill>
                    <a:srgbClr val="000000"/>
                  </a:solidFill>
                  <a:latin typeface="Times New Roman" pitchFamily="18" charset="0"/>
                </a:endParaRPr>
              </a:p>
            </p:txBody>
          </p:sp>
          <p:sp>
            <p:nvSpPr>
              <p:cNvPr id="17414" name="Rectangle 6"/>
              <p:cNvSpPr>
                <a:spLocks noChangeArrowheads="1"/>
              </p:cNvSpPr>
              <p:nvPr/>
            </p:nvSpPr>
            <p:spPr bwMode="white">
              <a:xfrm>
                <a:off x="654" y="2352"/>
                <a:ext cx="4818" cy="13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fontAlgn="base">
                  <a:spcBef>
                    <a:spcPct val="0"/>
                  </a:spcBef>
                  <a:spcAft>
                    <a:spcPct val="0"/>
                  </a:spcAft>
                </a:pPr>
                <a:endParaRPr lang="en-US" sz="2400" smtClean="0">
                  <a:solidFill>
                    <a:srgbClr val="000000"/>
                  </a:solidFill>
                  <a:latin typeface="Times New Roman" pitchFamily="18" charset="0"/>
                </a:endParaRPr>
              </a:p>
            </p:txBody>
          </p:sp>
          <p:sp>
            <p:nvSpPr>
              <p:cNvPr id="17415" name="Line 7"/>
              <p:cNvSpPr>
                <a:spLocks noChangeShapeType="1"/>
              </p:cNvSpPr>
              <p:nvPr/>
            </p:nvSpPr>
            <p:spPr bwMode="auto">
              <a:xfrm>
                <a:off x="0" y="3072"/>
                <a:ext cx="624"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US" smtClean="0">
                  <a:solidFill>
                    <a:srgbClr val="000000"/>
                  </a:solidFill>
                </a:endParaRPr>
              </a:p>
            </p:txBody>
          </p:sp>
        </p:grpSp>
        <p:grpSp>
          <p:nvGrpSpPr>
            <p:cNvPr id="17416" name="Group 8"/>
            <p:cNvGrpSpPr>
              <a:grpSpLocks/>
            </p:cNvGrpSpPr>
            <p:nvPr userDrawn="1"/>
          </p:nvGrpSpPr>
          <p:grpSpPr bwMode="auto">
            <a:xfrm>
              <a:off x="400" y="336"/>
              <a:ext cx="5088" cy="192"/>
              <a:chOff x="400" y="336"/>
              <a:chExt cx="5088" cy="192"/>
            </a:xfrm>
          </p:grpSpPr>
          <p:sp>
            <p:nvSpPr>
              <p:cNvPr id="17417" name="Rectangle 9"/>
              <p:cNvSpPr>
                <a:spLocks noChangeArrowheads="1"/>
              </p:cNvSpPr>
              <p:nvPr/>
            </p:nvSpPr>
            <p:spPr bwMode="auto">
              <a:xfrm>
                <a:off x="3952" y="336"/>
                <a:ext cx="1536" cy="19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fontAlgn="base">
                  <a:spcBef>
                    <a:spcPct val="0"/>
                  </a:spcBef>
                  <a:spcAft>
                    <a:spcPct val="0"/>
                  </a:spcAft>
                </a:pPr>
                <a:endParaRPr lang="en-US" sz="2400" smtClean="0">
                  <a:solidFill>
                    <a:srgbClr val="000000"/>
                  </a:solidFill>
                  <a:latin typeface="Times New Roman" pitchFamily="18" charset="0"/>
                </a:endParaRPr>
              </a:p>
            </p:txBody>
          </p:sp>
          <p:sp>
            <p:nvSpPr>
              <p:cNvPr id="17418" name="Line 10"/>
              <p:cNvSpPr>
                <a:spLocks noChangeShapeType="1"/>
              </p:cNvSpPr>
              <p:nvPr/>
            </p:nvSpPr>
            <p:spPr bwMode="auto">
              <a:xfrm>
                <a:off x="400" y="432"/>
                <a:ext cx="5088"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US" smtClean="0">
                  <a:solidFill>
                    <a:srgbClr val="000000"/>
                  </a:solidFill>
                </a:endParaRPr>
              </a:p>
            </p:txBody>
          </p:sp>
        </p:grpSp>
      </p:grpSp>
      <p:sp>
        <p:nvSpPr>
          <p:cNvPr id="17419" name="Rectangle 11"/>
          <p:cNvSpPr>
            <a:spLocks noGrp="1" noChangeArrowheads="1"/>
          </p:cNvSpPr>
          <p:nvPr>
            <p:ph type="ctrTitle"/>
          </p:nvPr>
        </p:nvSpPr>
        <p:spPr>
          <a:xfrm>
            <a:off x="2057400" y="1143000"/>
            <a:ext cx="6629400" cy="2209800"/>
          </a:xfrm>
        </p:spPr>
        <p:txBody>
          <a:bodyPr/>
          <a:lstStyle>
            <a:lvl1pPr>
              <a:defRPr sz="4800"/>
            </a:lvl1pPr>
          </a:lstStyle>
          <a:p>
            <a:pPr lvl="0"/>
            <a:r>
              <a:rPr lang="en-US" noProof="0" smtClean="0"/>
              <a:t>Click to edit Master title style</a:t>
            </a:r>
          </a:p>
        </p:txBody>
      </p:sp>
      <p:sp>
        <p:nvSpPr>
          <p:cNvPr id="17420"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pPr lvl="0"/>
            <a:r>
              <a:rPr lang="en-US" noProof="0" smtClean="0"/>
              <a:t>Click to edit Master subtitle style</a:t>
            </a:r>
          </a:p>
        </p:txBody>
      </p:sp>
      <p:sp>
        <p:nvSpPr>
          <p:cNvPr id="17421" name="Rectangle 13"/>
          <p:cNvSpPr>
            <a:spLocks noGrp="1" noChangeArrowheads="1"/>
          </p:cNvSpPr>
          <p:nvPr>
            <p:ph type="dt" sz="half" idx="2"/>
          </p:nvPr>
        </p:nvSpPr>
        <p:spPr>
          <a:xfrm>
            <a:off x="912813" y="6251575"/>
            <a:ext cx="1905000" cy="457200"/>
          </a:xfrm>
        </p:spPr>
        <p:txBody>
          <a:bodyPr/>
          <a:lstStyle>
            <a:lvl1pPr>
              <a:defRPr/>
            </a:lvl1pPr>
          </a:lstStyle>
          <a:p>
            <a:fld id="{B6A1C17F-89DA-44FD-82C4-803B03517AA0}" type="datetime1">
              <a:rPr lang="en-US" smtClean="0">
                <a:solidFill>
                  <a:srgbClr val="000000"/>
                </a:solidFill>
              </a:rPr>
              <a:t>12/1/2011</a:t>
            </a:fld>
            <a:endParaRPr lang="en-US">
              <a:solidFill>
                <a:srgbClr val="000000"/>
              </a:solidFill>
            </a:endParaRPr>
          </a:p>
        </p:txBody>
      </p:sp>
      <p:sp>
        <p:nvSpPr>
          <p:cNvPr id="17422" name="Rectangle 14"/>
          <p:cNvSpPr>
            <a:spLocks noGrp="1" noChangeArrowheads="1"/>
          </p:cNvSpPr>
          <p:nvPr>
            <p:ph type="ftr" sz="quarter" idx="3"/>
          </p:nvPr>
        </p:nvSpPr>
        <p:spPr>
          <a:xfrm>
            <a:off x="3354388" y="6248400"/>
            <a:ext cx="2895600" cy="457200"/>
          </a:xfrm>
        </p:spPr>
        <p:txBody>
          <a:bodyPr/>
          <a:lstStyle>
            <a:lvl1pPr>
              <a:defRPr/>
            </a:lvl1pPr>
          </a:lstStyle>
          <a:p>
            <a:endParaRPr lang="en-US">
              <a:solidFill>
                <a:srgbClr val="000000"/>
              </a:solidFill>
            </a:endParaRPr>
          </a:p>
        </p:txBody>
      </p:sp>
      <p:sp>
        <p:nvSpPr>
          <p:cNvPr id="17423" name="Rectangle 15"/>
          <p:cNvSpPr>
            <a:spLocks noGrp="1" noChangeArrowheads="1"/>
          </p:cNvSpPr>
          <p:nvPr>
            <p:ph type="sldNum" sz="quarter" idx="4"/>
          </p:nvPr>
        </p:nvSpPr>
        <p:spPr/>
        <p:txBody>
          <a:bodyPr/>
          <a:lstStyle>
            <a:lvl1pPr>
              <a:defRPr/>
            </a:lvl1pPr>
          </a:lstStyle>
          <a:p>
            <a:fld id="{9276F52D-B2CB-4FE9-8DE8-B4989098470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0158063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BE0BE35-683D-411C-B84A-750597C0AAA9}" type="datetime1">
              <a:rPr lang="en-US" smtClean="0">
                <a:solidFill>
                  <a:srgbClr val="000000"/>
                </a:solidFill>
              </a:rPr>
              <a:t>12/1/2011</a:t>
            </a:fld>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E37CBF7-E3F9-4AC7-BC88-D16F19BC4B4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2383020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7CE1E2D-04A0-4EFD-88EE-5A3770923521}" type="datetime1">
              <a:rPr lang="en-US" smtClean="0">
                <a:solidFill>
                  <a:srgbClr val="000000"/>
                </a:solidFill>
              </a:rPr>
              <a:t>12/1/2011</a:t>
            </a:fld>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917B941-A84F-4E08-AB75-36BD6D1F93F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798065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7AED1451-249D-4D3A-A82B-3FDE19A1B503}" type="datetime1">
              <a:rPr lang="en-US" smtClean="0">
                <a:solidFill>
                  <a:srgbClr val="000000"/>
                </a:solidFill>
              </a:rPr>
              <a:t>12/1/2011</a:t>
            </a:fld>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84077F9-D7D9-4325-9D06-053B4066F8A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16844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8013" cy="1362075"/>
          </a:xfrm>
        </p:spPr>
        <p:txBody>
          <a:bodyPr anchor="b" anchorCtr="0">
            <a:normAutofit/>
          </a:bodyPr>
          <a:lstStyle>
            <a:lvl1pPr algn="ctr">
              <a:defRPr sz="48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29013"/>
            <a:ext cx="8228013" cy="1347787"/>
          </a:xfrm>
        </p:spPr>
        <p:txBody>
          <a:bodyPr anchor="t" anchorCtr="0"/>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2331DB-FB7F-4714-A498-8A93280BB6B3}" type="datetime1">
              <a:rPr lang="en-US" smtClean="0"/>
              <a:t>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D2027B-C37B-BD4A-8D72-EDEC52D5A8C5}" type="slidenum">
              <a:rPr lang="en-US" smtClean="0"/>
              <a:pPr/>
              <a:t>‹#›</a:t>
            </a:fld>
            <a:endParaRPr lang="en-US"/>
          </a:p>
        </p:txBody>
      </p:sp>
      <p:grpSp>
        <p:nvGrpSpPr>
          <p:cNvPr id="7" name="Group 7"/>
          <p:cNvGrpSpPr/>
          <p:nvPr/>
        </p:nvGrpSpPr>
        <p:grpSpPr>
          <a:xfrm>
            <a:off x="0" y="1447800"/>
            <a:ext cx="9144000" cy="45291"/>
            <a:chOff x="0" y="1613647"/>
            <a:chExt cx="9144000" cy="45291"/>
          </a:xfrm>
        </p:grpSpPr>
        <p:cxnSp>
          <p:nvCxnSpPr>
            <p:cNvPr id="9" name="Straight Connector 8"/>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10"/>
          <p:cNvGrpSpPr/>
          <p:nvPr/>
        </p:nvGrpSpPr>
        <p:grpSpPr>
          <a:xfrm>
            <a:off x="0" y="4939553"/>
            <a:ext cx="9144000" cy="45291"/>
            <a:chOff x="0" y="1613647"/>
            <a:chExt cx="9144000" cy="45291"/>
          </a:xfrm>
        </p:grpSpPr>
        <p:cxnSp>
          <p:nvCxnSpPr>
            <p:cNvPr id="12" name="Straight Connector 11"/>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47364E0E-0AC7-498A-9BD3-786BBC47A630}" type="datetime1">
              <a:rPr lang="en-US" smtClean="0">
                <a:solidFill>
                  <a:srgbClr val="000000"/>
                </a:solidFill>
              </a:rPr>
              <a:t>12/1/2011</a:t>
            </a:fld>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235CD6BF-5A0D-4A7B-AEDD-EBF71F2C15C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53436019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E65CF6F2-DC35-43A0-8EB7-5EB4BA24253C}" type="datetime1">
              <a:rPr lang="en-US" smtClean="0">
                <a:solidFill>
                  <a:srgbClr val="000000"/>
                </a:solidFill>
              </a:rPr>
              <a:t>12/1/2011</a:t>
            </a:fld>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2265864A-36FF-4330-AA96-7CD99CBAEB1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3421229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2116CAF0-27E8-4A10-82DA-1C9A9E0887CF}" type="datetime1">
              <a:rPr lang="en-US" smtClean="0">
                <a:solidFill>
                  <a:srgbClr val="000000"/>
                </a:solidFill>
              </a:rPr>
              <a:t>12/1/2011</a:t>
            </a:fld>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CD407F6C-A61F-4C51-B66A-25278574981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99539126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565356D-DF6C-4C76-A6A4-B2D1C00978BB}" type="datetime1">
              <a:rPr lang="en-US" smtClean="0">
                <a:solidFill>
                  <a:srgbClr val="000000"/>
                </a:solidFill>
              </a:rPr>
              <a:t>12/1/2011</a:t>
            </a:fld>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E759087-2B38-4991-8933-03238B5BC52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2326005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0351B41-245C-4C50-BCE0-D7810CC4CEE4}" type="datetime1">
              <a:rPr lang="en-US" smtClean="0">
                <a:solidFill>
                  <a:srgbClr val="000000"/>
                </a:solidFill>
              </a:rPr>
              <a:t>12/1/2011</a:t>
            </a:fld>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EA00CEEC-22B9-4D59-9C36-384203B1F65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14244610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6149EB1-72D9-4D32-99E9-915DBE00F1C5}" type="datetime1">
              <a:rPr lang="en-US" smtClean="0">
                <a:solidFill>
                  <a:srgbClr val="000000"/>
                </a:solidFill>
              </a:rPr>
              <a:t>12/1/2011</a:t>
            </a:fld>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B54CAF7-8110-406C-AF4A-7517C52132F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5820345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E0BC7E4-5860-4A7F-9591-3BD3A308A7BC}" type="datetime1">
              <a:rPr lang="en-US" smtClean="0">
                <a:solidFill>
                  <a:srgbClr val="000000"/>
                </a:solidFill>
              </a:rPr>
              <a:t>12/1/2011</a:t>
            </a:fld>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2D95BC1-CCF4-4552-BD6F-4183B4AD8E0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174772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57200" y="2057401"/>
            <a:ext cx="3931920" cy="398032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4880" y="2057401"/>
            <a:ext cx="3931920" cy="398032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525FF579-1A6C-4CF7-B556-2E4DA9E18BD0}" type="datetime1">
              <a:rPr lang="en-US" smtClean="0"/>
              <a:t>12/1/2011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D2027B-C37B-BD4A-8D72-EDEC52D5A8C5}" type="slidenum">
              <a:rPr lang="en-US" smtClean="0"/>
              <a:pPr/>
              <a:t>‹#›</a:t>
            </a:fld>
            <a:endParaRPr lang="en-US"/>
          </a:p>
        </p:txBody>
      </p:sp>
      <p:grpSp>
        <p:nvGrpSpPr>
          <p:cNvPr id="8" name="Group 16"/>
          <p:cNvGrpSpPr/>
          <p:nvPr/>
        </p:nvGrpSpPr>
        <p:grpSpPr>
          <a:xfrm>
            <a:off x="0" y="1584169"/>
            <a:ext cx="9144000" cy="45291"/>
            <a:chOff x="0" y="1613647"/>
            <a:chExt cx="9144000" cy="45291"/>
          </a:xfrm>
        </p:grpSpPr>
        <p:cxnSp>
          <p:nvCxnSpPr>
            <p:cNvPr id="18" name="Straight Connector 1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584169"/>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514600"/>
            <a:ext cx="3931920" cy="3523129"/>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488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514600"/>
            <a:ext cx="3931920" cy="3523129"/>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FAB5618C-C6E1-4359-92EF-1F95181409A8}" type="datetime1">
              <a:rPr lang="en-US" smtClean="0"/>
              <a:t>12/1/2011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D2027B-C37B-BD4A-8D72-EDEC52D5A8C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157869E-AA21-4644-97CB-124CC350765D}" type="datetime1">
              <a:rPr lang="en-US" smtClean="0"/>
              <a:t>12/1/2011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D2027B-C37B-BD4A-8D72-EDEC52D5A8C5}" type="slidenum">
              <a:rPr lang="en-US" smtClean="0"/>
              <a:pPr/>
              <a:t>‹#›</a:t>
            </a:fld>
            <a:endParaRPr lang="en-US"/>
          </a:p>
        </p:txBody>
      </p:sp>
      <p:grpSp>
        <p:nvGrpSpPr>
          <p:cNvPr id="6" name="Group 6"/>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DFF845-2CF3-4D7E-A370-561D6B9D5862}" type="datetime1">
              <a:rPr lang="en-US" smtClean="0"/>
              <a:t>12/1/2011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D2027B-C37B-BD4A-8D72-EDEC52D5A8C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658906"/>
            <a:ext cx="3602039" cy="1162050"/>
          </a:xfrm>
        </p:spPr>
        <p:txBody>
          <a:bodyPr anchor="b">
            <a:normAutofit/>
          </a:bodyPr>
          <a:lstStyle>
            <a:lvl1pPr algn="ctr">
              <a:defRPr sz="3600" b="1"/>
            </a:lvl1pPr>
          </a:lstStyle>
          <a:p>
            <a:r>
              <a:rPr lang="en-US" smtClean="0"/>
              <a:t>Click to edit Master title style</a:t>
            </a:r>
            <a:endParaRPr/>
          </a:p>
        </p:txBody>
      </p:sp>
      <p:sp>
        <p:nvSpPr>
          <p:cNvPr id="3" name="Content Placeholder 2"/>
          <p:cNvSpPr>
            <a:spLocks noGrp="1"/>
          </p:cNvSpPr>
          <p:nvPr>
            <p:ph idx="1"/>
          </p:nvPr>
        </p:nvSpPr>
        <p:spPr>
          <a:xfrm>
            <a:off x="4473388" y="273051"/>
            <a:ext cx="4206240" cy="5778500"/>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57199" y="1905001"/>
            <a:ext cx="3602039" cy="3733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DC0EFB-C9D7-411A-B160-574279E27217}" type="datetime1">
              <a:rPr lang="en-US" smtClean="0"/>
              <a:t>12/1/2011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D2027B-C37B-BD4A-8D72-EDEC52D5A8C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457200" y="2057401"/>
            <a:ext cx="8229600" cy="3962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571129"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B5026D-0F06-48D2-AD31-66FCF2BD0C7B}" type="datetime1">
              <a:rPr lang="en-US" smtClean="0"/>
              <a:t>12/1/2011</a:t>
            </a:fld>
            <a:endParaRPr lang="en-US"/>
          </a:p>
        </p:txBody>
      </p:sp>
      <p:sp>
        <p:nvSpPr>
          <p:cNvPr id="5" name="Footer Placeholder 4"/>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AAD2027B-C37B-BD4A-8D72-EDEC52D5A8C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Lst>
  <p:hf hdr="0" ftr="0" dt="0"/>
  <p:txStyles>
    <p:titleStyle>
      <a:lvl1pPr algn="ctr" defTabSz="914400" rtl="0" eaLnBrk="1" latinLnBrk="0" hangingPunct="1">
        <a:spcBef>
          <a:spcPct val="0"/>
        </a:spcBef>
        <a:buNone/>
        <a:defRPr sz="4800" b="1" kern="1200">
          <a:solidFill>
            <a:schemeClr val="tx1"/>
          </a:solidFill>
          <a:effectLst>
            <a:outerShdw blurRad="50800" dist="50800" dir="2700000" algn="tl" rotWithShape="0">
              <a:schemeClr val="bg1">
                <a:alpha val="30000"/>
              </a:scheme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90000"/>
        <a:buFont typeface="Wingdings" pitchFamily="2" charset="2"/>
        <a:buChar char=""/>
        <a:defRPr sz="24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685800" indent="-336550" algn="l" defTabSz="914400" rtl="0" eaLnBrk="1" latinLnBrk="0" hangingPunct="1">
        <a:spcBef>
          <a:spcPct val="20000"/>
        </a:spcBef>
        <a:buClr>
          <a:schemeClr val="accent2"/>
        </a:buClr>
        <a:buSzPct val="90000"/>
        <a:buFont typeface="Wingdings" pitchFamily="2" charset="2"/>
        <a:buChar char=""/>
        <a:defRPr sz="2200" b="1" kern="1200">
          <a:solidFill>
            <a:schemeClr val="tx1"/>
          </a:solidFill>
          <a:effectLst>
            <a:outerShdw blurRad="50800" dist="50800" dir="2700000" algn="tl" rotWithShape="0">
              <a:schemeClr val="bg1">
                <a:alpha val="30000"/>
              </a:schemeClr>
            </a:outerShdw>
          </a:effectLst>
          <a:latin typeface="+mn-lt"/>
          <a:ea typeface="+mn-ea"/>
          <a:cs typeface="+mn-cs"/>
        </a:defRPr>
      </a:lvl2pPr>
      <a:lvl3pPr marL="1035050" indent="-349250" algn="l" defTabSz="914400" rtl="0" eaLnBrk="1" latinLnBrk="0" hangingPunct="1">
        <a:spcBef>
          <a:spcPct val="20000"/>
        </a:spcBef>
        <a:buClr>
          <a:schemeClr val="accent1"/>
        </a:buClr>
        <a:buSzPct val="90000"/>
        <a:buFont typeface="Wingdings" pitchFamily="2" charset="2"/>
        <a:buChar char=""/>
        <a:defRPr sz="2000" b="1" kern="1200">
          <a:solidFill>
            <a:schemeClr val="tx1"/>
          </a:solidFill>
          <a:effectLst>
            <a:outerShdw blurRad="50800" dist="50800" dir="2700000" algn="tl" rotWithShape="0">
              <a:schemeClr val="bg1">
                <a:alpha val="30000"/>
              </a:schemeClr>
            </a:outerShdw>
          </a:effectLst>
          <a:latin typeface="+mn-lt"/>
          <a:ea typeface="+mn-ea"/>
          <a:cs typeface="+mn-cs"/>
        </a:defRPr>
      </a:lvl3pPr>
      <a:lvl4pPr marL="1371600" indent="-336550" algn="l" defTabSz="914400" rtl="0" eaLnBrk="1" latinLnBrk="0" hangingPunct="1">
        <a:spcBef>
          <a:spcPct val="20000"/>
        </a:spcBef>
        <a:buClr>
          <a:schemeClr val="accent2"/>
        </a:buClr>
        <a:buSzPct val="90000"/>
        <a:buFont typeface="Wingdings" pitchFamily="2" charset="2"/>
        <a:buChar char=""/>
        <a:defRPr sz="1800" b="1" kern="1200">
          <a:solidFill>
            <a:schemeClr val="tx1"/>
          </a:solidFill>
          <a:effectLst>
            <a:outerShdw blurRad="50800" dist="50800" dir="2700000" algn="tl" rotWithShape="0">
              <a:schemeClr val="bg1">
                <a:alpha val="30000"/>
              </a:schemeClr>
            </a:outerShdw>
          </a:effectLst>
          <a:latin typeface="+mn-lt"/>
          <a:ea typeface="+mn-ea"/>
          <a:cs typeface="+mn-cs"/>
        </a:defRPr>
      </a:lvl4pPr>
      <a:lvl5pPr marL="1720850" indent="-349250" algn="l" defTabSz="914400" rtl="0" eaLnBrk="1" latinLnBrk="0" hangingPunct="1">
        <a:spcBef>
          <a:spcPct val="20000"/>
        </a:spcBef>
        <a:buClr>
          <a:schemeClr val="accent1"/>
        </a:buClr>
        <a:buSzPct val="90000"/>
        <a:buFont typeface="Wingdings" pitchFamily="2" charset="2"/>
        <a:buChar char=""/>
        <a:defRPr sz="1800" b="1" kern="1200">
          <a:solidFill>
            <a:schemeClr val="tx1"/>
          </a:solidFill>
          <a:effectLst>
            <a:outerShdw blurRad="50800" dist="50800" dir="2700000" algn="tl" rotWithShape="0">
              <a:schemeClr val="bg1">
                <a:alpha val="30000"/>
              </a:scheme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28674" name="Group 2"/>
          <p:cNvGrpSpPr>
            <a:grpSpLocks/>
          </p:cNvGrpSpPr>
          <p:nvPr/>
        </p:nvGrpSpPr>
        <p:grpSpPr bwMode="auto">
          <a:xfrm>
            <a:off x="0" y="0"/>
            <a:ext cx="9144000" cy="6858000"/>
            <a:chOff x="0" y="0"/>
            <a:chExt cx="5760" cy="4320"/>
          </a:xfrm>
        </p:grpSpPr>
        <p:sp>
          <p:nvSpPr>
            <p:cNvPr id="28675" name="Freeform 3"/>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en-US" smtClean="0">
                <a:solidFill>
                  <a:srgbClr val="FFFFFF"/>
                </a:solidFill>
              </a:endParaRPr>
            </a:p>
          </p:txBody>
        </p:sp>
        <p:sp>
          <p:nvSpPr>
            <p:cNvPr id="28676" name="Freeform 4"/>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en-US" smtClean="0">
                <a:solidFill>
                  <a:srgbClr val="FFFFFF"/>
                </a:solidFill>
              </a:endParaRPr>
            </a:p>
          </p:txBody>
        </p:sp>
      </p:grpSp>
      <p:sp>
        <p:nvSpPr>
          <p:cNvPr id="28677" name="Freeform 5"/>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en-US" smtClean="0">
              <a:solidFill>
                <a:srgbClr val="FFFFFF"/>
              </a:solidFill>
            </a:endParaRPr>
          </a:p>
        </p:txBody>
      </p:sp>
      <p:grpSp>
        <p:nvGrpSpPr>
          <p:cNvPr id="28678" name="Group 6"/>
          <p:cNvGrpSpPr>
            <a:grpSpLocks/>
          </p:cNvGrpSpPr>
          <p:nvPr/>
        </p:nvGrpSpPr>
        <p:grpSpPr bwMode="auto">
          <a:xfrm>
            <a:off x="0" y="6019800"/>
            <a:ext cx="7848600" cy="857250"/>
            <a:chOff x="0" y="3792"/>
            <a:chExt cx="4944" cy="540"/>
          </a:xfrm>
        </p:grpSpPr>
        <p:sp>
          <p:nvSpPr>
            <p:cNvPr id="28679" name="Freeform 7"/>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en-US" smtClean="0">
                <a:solidFill>
                  <a:srgbClr val="FFFFFF"/>
                </a:solidFill>
              </a:endParaRPr>
            </a:p>
          </p:txBody>
        </p:sp>
        <p:grpSp>
          <p:nvGrpSpPr>
            <p:cNvPr id="28680" name="Group 8"/>
            <p:cNvGrpSpPr>
              <a:grpSpLocks/>
            </p:cNvGrpSpPr>
            <p:nvPr userDrawn="1"/>
          </p:nvGrpSpPr>
          <p:grpSpPr bwMode="auto">
            <a:xfrm>
              <a:off x="2486" y="3792"/>
              <a:ext cx="2458" cy="540"/>
              <a:chOff x="2486" y="3792"/>
              <a:chExt cx="2458" cy="540"/>
            </a:xfrm>
          </p:grpSpPr>
          <p:sp>
            <p:nvSpPr>
              <p:cNvPr id="28681" name="Freeform 9"/>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en-US" smtClean="0">
                  <a:solidFill>
                    <a:srgbClr val="FFFFFF"/>
                  </a:solidFill>
                </a:endParaRPr>
              </a:p>
            </p:txBody>
          </p:sp>
          <p:sp>
            <p:nvSpPr>
              <p:cNvPr id="28682" name="Freeform 10"/>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en-US" smtClean="0">
                  <a:solidFill>
                    <a:srgbClr val="FFFFFF"/>
                  </a:solidFill>
                </a:endParaRPr>
              </a:p>
            </p:txBody>
          </p:sp>
          <p:sp>
            <p:nvSpPr>
              <p:cNvPr id="28683"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en-US" smtClean="0">
                  <a:solidFill>
                    <a:srgbClr val="FFFFFF"/>
                  </a:solidFill>
                </a:endParaRPr>
              </a:p>
            </p:txBody>
          </p:sp>
          <p:sp>
            <p:nvSpPr>
              <p:cNvPr id="28684"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en-US" smtClean="0">
                  <a:solidFill>
                    <a:srgbClr val="FFFFFF"/>
                  </a:solidFill>
                </a:endParaRPr>
              </a:p>
            </p:txBody>
          </p:sp>
          <p:sp>
            <p:nvSpPr>
              <p:cNvPr id="28685" name="Freeform 13"/>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en-US" smtClean="0">
                  <a:solidFill>
                    <a:srgbClr val="FFFFFF"/>
                  </a:solidFill>
                </a:endParaRPr>
              </a:p>
            </p:txBody>
          </p:sp>
        </p:grpSp>
        <p:sp>
          <p:nvSpPr>
            <p:cNvPr id="28686" name="Freeform 14"/>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en-US" smtClean="0">
                <a:solidFill>
                  <a:srgbClr val="FFFFFF"/>
                </a:solidFill>
              </a:endParaRPr>
            </a:p>
          </p:txBody>
        </p:sp>
      </p:grpSp>
      <p:grpSp>
        <p:nvGrpSpPr>
          <p:cNvPr id="28687" name="Group 15"/>
          <p:cNvGrpSpPr>
            <a:grpSpLocks/>
          </p:cNvGrpSpPr>
          <p:nvPr/>
        </p:nvGrpSpPr>
        <p:grpSpPr bwMode="auto">
          <a:xfrm>
            <a:off x="627063" y="6021388"/>
            <a:ext cx="5684837" cy="849312"/>
            <a:chOff x="395" y="3793"/>
            <a:chExt cx="3581" cy="535"/>
          </a:xfrm>
        </p:grpSpPr>
        <p:sp>
          <p:nvSpPr>
            <p:cNvPr id="28688" name="Freeform 16"/>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en-US" smtClean="0">
                <a:solidFill>
                  <a:srgbClr val="FFFFFF"/>
                </a:solidFill>
              </a:endParaRPr>
            </a:p>
          </p:txBody>
        </p:sp>
        <p:sp>
          <p:nvSpPr>
            <p:cNvPr id="28689" name="Freeform 17"/>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en-US" smtClean="0">
                <a:solidFill>
                  <a:srgbClr val="FFFFFF"/>
                </a:solidFill>
              </a:endParaRPr>
            </a:p>
          </p:txBody>
        </p:sp>
        <p:sp>
          <p:nvSpPr>
            <p:cNvPr id="28690" name="Freeform 18"/>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en-US" smtClean="0">
                <a:solidFill>
                  <a:srgbClr val="FFFFFF"/>
                </a:solidFill>
              </a:endParaRPr>
            </a:p>
          </p:txBody>
        </p:sp>
        <p:sp>
          <p:nvSpPr>
            <p:cNvPr id="28691" name="Freeform 19"/>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en-US" smtClean="0">
                <a:solidFill>
                  <a:srgbClr val="FFFFFF"/>
                </a:solidFill>
              </a:endParaRPr>
            </a:p>
          </p:txBody>
        </p:sp>
        <p:sp>
          <p:nvSpPr>
            <p:cNvPr id="28692" name="Freeform 20"/>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en-US" smtClean="0">
                <a:solidFill>
                  <a:srgbClr val="FFFFFF"/>
                </a:solidFill>
              </a:endParaRPr>
            </a:p>
          </p:txBody>
        </p:sp>
        <p:sp>
          <p:nvSpPr>
            <p:cNvPr id="28693" name="Freeform 21"/>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en-US" smtClean="0">
                <a:solidFill>
                  <a:srgbClr val="FFFFFF"/>
                </a:solidFill>
              </a:endParaRPr>
            </a:p>
          </p:txBody>
        </p:sp>
      </p:grpSp>
      <p:sp>
        <p:nvSpPr>
          <p:cNvPr id="28694" name="Rectangle 22"/>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8695" name="Rectangle 23"/>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696" name="Rectangle 24"/>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pPr defTabSz="914400" fontAlgn="base">
              <a:spcBef>
                <a:spcPct val="0"/>
              </a:spcBef>
              <a:spcAft>
                <a:spcPct val="0"/>
              </a:spcAft>
            </a:pPr>
            <a:fld id="{8142BE55-E9C8-43C7-9A06-67AEABAC3C13}" type="datetime1">
              <a:rPr lang="en-US" smtClean="0">
                <a:solidFill>
                  <a:srgbClr val="FFFFFF"/>
                </a:solidFill>
              </a:rPr>
              <a:t>12/1/2011</a:t>
            </a:fld>
            <a:endParaRPr lang="en-US" smtClean="0">
              <a:solidFill>
                <a:srgbClr val="FFFFFF"/>
              </a:solidFill>
            </a:endParaRPr>
          </a:p>
        </p:txBody>
      </p:sp>
      <p:sp>
        <p:nvSpPr>
          <p:cNvPr id="28697" name="Rectangle 2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pPr defTabSz="914400" fontAlgn="base">
              <a:spcBef>
                <a:spcPct val="0"/>
              </a:spcBef>
              <a:spcAft>
                <a:spcPct val="0"/>
              </a:spcAft>
            </a:pPr>
            <a:endParaRPr lang="en-US" smtClean="0">
              <a:solidFill>
                <a:srgbClr val="FFFFFF"/>
              </a:solidFill>
            </a:endParaRPr>
          </a:p>
        </p:txBody>
      </p:sp>
      <p:sp>
        <p:nvSpPr>
          <p:cNvPr id="28698" name="Rectangle 26"/>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pPr defTabSz="914400" fontAlgn="base">
              <a:spcBef>
                <a:spcPct val="0"/>
              </a:spcBef>
              <a:spcAft>
                <a:spcPct val="0"/>
              </a:spcAft>
            </a:pPr>
            <a:fld id="{697F6289-EFDC-45E2-ADFC-098EBD13199E}" type="slidenum">
              <a:rPr lang="en-US" smtClean="0">
                <a:solidFill>
                  <a:srgbClr val="FFFFFF"/>
                </a:solidFill>
              </a:rPr>
              <a:pPr defTabSz="914400" fontAlgn="base">
                <a:spcBef>
                  <a:spcPct val="0"/>
                </a:spcBef>
                <a:spcAft>
                  <a:spcPct val="0"/>
                </a:spcAft>
              </a:pPr>
              <a:t>‹#›</a:t>
            </a:fld>
            <a:endParaRPr lang="en-US" smtClean="0">
              <a:solidFill>
                <a:srgbClr val="FFFFFF"/>
              </a:solidFill>
            </a:endParaRPr>
          </a:p>
        </p:txBody>
      </p:sp>
    </p:spTree>
    <p:extLst>
      <p:ext uri="{BB962C8B-B14F-4D97-AF65-F5344CB8AC3E}">
        <p14:creationId xmlns:p14="http://schemas.microsoft.com/office/powerpoint/2010/main" val="1034688717"/>
      </p:ext>
    </p:extLst>
  </p:cSld>
  <p:clrMap bg1="dk2" tx1="lt1" bg2="dk1" tx2="lt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iming>
    <p:tnLst>
      <p:par>
        <p:cTn id="1" dur="indefinite" restart="never" nodeType="tmRoot"/>
      </p:par>
    </p:tnLst>
  </p:timing>
  <p:hf hdr="0" ftr="0" dt="0"/>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tx2"/>
        </a:buClr>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defTabSz="914400" fontAlgn="base">
              <a:spcBef>
                <a:spcPct val="0"/>
              </a:spcBef>
              <a:spcAft>
                <a:spcPct val="0"/>
              </a:spcAft>
            </a:pPr>
            <a:fld id="{B710F7DE-514C-48B5-B067-F84C873AAAB6}" type="datetime1">
              <a:rPr lang="en-US" smtClean="0">
                <a:solidFill>
                  <a:srgbClr val="000000"/>
                </a:solidFill>
              </a:rPr>
              <a:t>12/1/2011</a:t>
            </a:fld>
            <a:endParaRPr lang="en-US" smtClean="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defTabSz="914400" fontAlgn="base">
              <a:spcBef>
                <a:spcPct val="0"/>
              </a:spcBef>
              <a:spcAft>
                <a:spcPct val="0"/>
              </a:spcAft>
            </a:pPr>
            <a:endParaRPr lang="en-US" smtClean="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defTabSz="914400" fontAlgn="base">
              <a:spcBef>
                <a:spcPct val="0"/>
              </a:spcBef>
              <a:spcAft>
                <a:spcPct val="0"/>
              </a:spcAft>
            </a:pPr>
            <a:fld id="{A5598FF1-43C8-4603-9FC3-C42C876497BC}" type="slidenum">
              <a:rPr lang="en-US" smtClean="0">
                <a:solidFill>
                  <a:srgbClr val="000000"/>
                </a:solidFill>
              </a:rPr>
              <a:pPr defTabSz="914400" fontAlgn="base">
                <a:spcBef>
                  <a:spcPct val="0"/>
                </a:spcBef>
                <a:spcAft>
                  <a:spcPct val="0"/>
                </a:spcAft>
              </a:pPr>
              <a:t>‹#›</a:t>
            </a:fld>
            <a:endParaRPr lang="en-US" smtClean="0">
              <a:solidFill>
                <a:srgbClr val="000000"/>
              </a:solidFill>
            </a:endParaRPr>
          </a:p>
        </p:txBody>
      </p:sp>
    </p:spTree>
    <p:extLst>
      <p:ext uri="{BB962C8B-B14F-4D97-AF65-F5344CB8AC3E}">
        <p14:creationId xmlns:p14="http://schemas.microsoft.com/office/powerpoint/2010/main" val="3323242291"/>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6386" name="Group 2"/>
          <p:cNvGrpSpPr>
            <a:grpSpLocks/>
          </p:cNvGrpSpPr>
          <p:nvPr/>
        </p:nvGrpSpPr>
        <p:grpSpPr bwMode="auto">
          <a:xfrm>
            <a:off x="0" y="0"/>
            <a:ext cx="8686800" cy="4876800"/>
            <a:chOff x="0" y="0"/>
            <a:chExt cx="5472" cy="3072"/>
          </a:xfrm>
        </p:grpSpPr>
        <p:sp>
          <p:nvSpPr>
            <p:cNvPr id="16387" name="Rectangle 3"/>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fontAlgn="base">
                <a:spcBef>
                  <a:spcPct val="0"/>
                </a:spcBef>
                <a:spcAft>
                  <a:spcPct val="0"/>
                </a:spcAft>
              </a:pPr>
              <a:endParaRPr lang="en-US" sz="2400" smtClean="0">
                <a:solidFill>
                  <a:srgbClr val="000000"/>
                </a:solidFill>
                <a:latin typeface="Times New Roman" pitchFamily="18" charset="0"/>
              </a:endParaRPr>
            </a:p>
          </p:txBody>
        </p:sp>
        <p:grpSp>
          <p:nvGrpSpPr>
            <p:cNvPr id="16388" name="Group 4"/>
            <p:cNvGrpSpPr>
              <a:grpSpLocks/>
            </p:cNvGrpSpPr>
            <p:nvPr/>
          </p:nvGrpSpPr>
          <p:grpSpPr bwMode="auto">
            <a:xfrm>
              <a:off x="240" y="893"/>
              <a:ext cx="5232" cy="115"/>
              <a:chOff x="240" y="893"/>
              <a:chExt cx="5232" cy="115"/>
            </a:xfrm>
          </p:grpSpPr>
          <p:sp>
            <p:nvSpPr>
              <p:cNvPr id="16389" name="Rectangle 5"/>
              <p:cNvSpPr>
                <a:spLocks noChangeArrowheads="1"/>
              </p:cNvSpPr>
              <p:nvPr/>
            </p:nvSpPr>
            <p:spPr bwMode="auto">
              <a:xfrm>
                <a:off x="4320" y="893"/>
                <a:ext cx="1152" cy="115"/>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fontAlgn="base">
                  <a:spcBef>
                    <a:spcPct val="0"/>
                  </a:spcBef>
                  <a:spcAft>
                    <a:spcPct val="0"/>
                  </a:spcAft>
                </a:pPr>
                <a:endParaRPr lang="en-US" sz="2400" smtClean="0">
                  <a:solidFill>
                    <a:srgbClr val="000000"/>
                  </a:solidFill>
                  <a:latin typeface="Times New Roman" pitchFamily="18" charset="0"/>
                </a:endParaRPr>
              </a:p>
            </p:txBody>
          </p:sp>
          <p:sp>
            <p:nvSpPr>
              <p:cNvPr id="16390" name="Line 6"/>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US" smtClean="0">
                  <a:solidFill>
                    <a:srgbClr val="000000"/>
                  </a:solidFill>
                </a:endParaRPr>
              </a:p>
            </p:txBody>
          </p:sp>
        </p:grpSp>
      </p:grpSp>
      <p:sp>
        <p:nvSpPr>
          <p:cNvPr id="16391" name="Rectangle 7"/>
          <p:cNvSpPr>
            <a:spLocks noGrp="1" noChangeArrowheads="1"/>
          </p:cNvSpPr>
          <p:nvPr>
            <p:ph type="title"/>
          </p:nvPr>
        </p:nvSpPr>
        <p:spPr bwMode="auto">
          <a:xfrm>
            <a:off x="914400" y="2778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6392" name="Rectangle 8"/>
          <p:cNvSpPr>
            <a:spLocks noGrp="1" noChangeArrowheads="1"/>
          </p:cNvSpPr>
          <p:nvPr>
            <p:ph type="body" idx="1"/>
          </p:nvPr>
        </p:nvSpPr>
        <p:spPr bwMode="auto">
          <a:xfrm>
            <a:off x="914400" y="1600200"/>
            <a:ext cx="77724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393" name="Rectangle 9"/>
          <p:cNvSpPr>
            <a:spLocks noGrp="1" noChangeArrowheads="1"/>
          </p:cNvSpPr>
          <p:nvPr>
            <p:ph type="dt" sz="half" idx="2"/>
          </p:nvPr>
        </p:nvSpPr>
        <p:spPr bwMode="auto">
          <a:xfrm>
            <a:off x="914400" y="6251575"/>
            <a:ext cx="198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pPr defTabSz="914400" fontAlgn="base">
              <a:spcBef>
                <a:spcPct val="0"/>
              </a:spcBef>
              <a:spcAft>
                <a:spcPct val="0"/>
              </a:spcAft>
            </a:pPr>
            <a:fld id="{28C8ADD8-A4AB-4899-8EFA-7C8B2D8029C9}" type="datetime1">
              <a:rPr lang="en-US" smtClean="0">
                <a:solidFill>
                  <a:srgbClr val="000000"/>
                </a:solidFill>
              </a:rPr>
              <a:t>12/1/2011</a:t>
            </a:fld>
            <a:endParaRPr lang="en-US" smtClean="0">
              <a:solidFill>
                <a:srgbClr val="000000"/>
              </a:solidFill>
            </a:endParaRPr>
          </a:p>
        </p:txBody>
      </p:sp>
      <p:sp>
        <p:nvSpPr>
          <p:cNvPr id="16394" name="Rectangle 10"/>
          <p:cNvSpPr>
            <a:spLocks noGrp="1" noChangeArrowheads="1"/>
          </p:cNvSpPr>
          <p:nvPr>
            <p:ph type="ftr" sz="quarter" idx="3"/>
          </p:nvPr>
        </p:nvSpPr>
        <p:spPr bwMode="auto">
          <a:xfrm>
            <a:off x="3352800" y="62484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pPr defTabSz="914400" fontAlgn="base">
              <a:spcBef>
                <a:spcPct val="0"/>
              </a:spcBef>
              <a:spcAft>
                <a:spcPct val="0"/>
              </a:spcAft>
            </a:pPr>
            <a:endParaRPr lang="en-US" smtClean="0">
              <a:solidFill>
                <a:srgbClr val="000000"/>
              </a:solidFill>
            </a:endParaRPr>
          </a:p>
        </p:txBody>
      </p:sp>
      <p:sp>
        <p:nvSpPr>
          <p:cNvPr id="16395" name="Rectangle 11"/>
          <p:cNvSpPr>
            <a:spLocks noGrp="1" noChangeArrowheads="1"/>
          </p:cNvSpPr>
          <p:nvPr>
            <p:ph type="sldNum" sz="quarter" idx="4"/>
          </p:nvPr>
        </p:nvSpPr>
        <p:spPr bwMode="auto">
          <a:xfrm>
            <a:off x="6781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pPr defTabSz="914400" fontAlgn="base">
              <a:spcBef>
                <a:spcPct val="0"/>
              </a:spcBef>
              <a:spcAft>
                <a:spcPct val="0"/>
              </a:spcAft>
            </a:pPr>
            <a:fld id="{385A63B1-E60C-4894-8770-708D254B620B}" type="slidenum">
              <a:rPr lang="en-US" smtClean="0">
                <a:solidFill>
                  <a:srgbClr val="000000"/>
                </a:solidFill>
              </a:rPr>
              <a:pPr defTabSz="914400" fontAlgn="base">
                <a:spcBef>
                  <a:spcPct val="0"/>
                </a:spcBef>
                <a:spcAft>
                  <a:spcPct val="0"/>
                </a:spcAft>
              </a:pPr>
              <a:t>‹#›</a:t>
            </a:fld>
            <a:endParaRPr lang="en-US" smtClean="0">
              <a:solidFill>
                <a:srgbClr val="000000"/>
              </a:solidFill>
            </a:endParaRPr>
          </a:p>
        </p:txBody>
      </p:sp>
      <p:sp>
        <p:nvSpPr>
          <p:cNvPr id="16396" name="Line 12"/>
          <p:cNvSpPr>
            <a:spLocks noChangeShapeType="1"/>
          </p:cNvSpPr>
          <p:nvPr/>
        </p:nvSpPr>
        <p:spPr bwMode="auto">
          <a:xfrm>
            <a:off x="0" y="4876800"/>
            <a:ext cx="6096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US" smtClean="0">
              <a:solidFill>
                <a:srgbClr val="000000"/>
              </a:solidFill>
            </a:endParaRPr>
          </a:p>
        </p:txBody>
      </p:sp>
    </p:spTree>
    <p:extLst>
      <p:ext uri="{BB962C8B-B14F-4D97-AF65-F5344CB8AC3E}">
        <p14:creationId xmlns:p14="http://schemas.microsoft.com/office/powerpoint/2010/main" val="2709427541"/>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iming>
    <p:tnLst>
      <p:par>
        <p:cTn id="1" dur="indefinite" restart="never" nodeType="tmRoot"/>
      </p:par>
    </p:tnLst>
  </p:timing>
  <p:hf hdr="0" ftr="0" dt="0"/>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Times New Roman" pitchFamily="18" charset="0"/>
        </a:defRPr>
      </a:lvl2pPr>
      <a:lvl3pPr algn="l" rtl="0" fontAlgn="base">
        <a:spcBef>
          <a:spcPct val="0"/>
        </a:spcBef>
        <a:spcAft>
          <a:spcPct val="0"/>
        </a:spcAft>
        <a:defRPr sz="4200">
          <a:solidFill>
            <a:schemeClr val="tx2"/>
          </a:solidFill>
          <a:latin typeface="Times New Roman" pitchFamily="18" charset="0"/>
        </a:defRPr>
      </a:lvl3pPr>
      <a:lvl4pPr algn="l" rtl="0" fontAlgn="base">
        <a:spcBef>
          <a:spcPct val="0"/>
        </a:spcBef>
        <a:spcAft>
          <a:spcPct val="0"/>
        </a:spcAft>
        <a:defRPr sz="4200">
          <a:solidFill>
            <a:schemeClr val="tx2"/>
          </a:solidFill>
          <a:latin typeface="Times New Roman" pitchFamily="18" charset="0"/>
        </a:defRPr>
      </a:lvl4pPr>
      <a:lvl5pPr algn="l" rtl="0" fontAlgn="base">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fontAlgn="base">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fontAlgn="base">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png"/><Relationship Id="rId7" Type="http://schemas.openxmlformats.org/officeDocument/2006/relationships/image" Target="../media/image11.gif"/><Relationship Id="rId2" Type="http://schemas.openxmlformats.org/officeDocument/2006/relationships/image" Target="../media/image6.png"/><Relationship Id="rId1" Type="http://schemas.openxmlformats.org/officeDocument/2006/relationships/slideLayout" Target="../slideLayouts/slideLayout25.xml"/><Relationship Id="rId6" Type="http://schemas.openxmlformats.org/officeDocument/2006/relationships/image" Target="../media/image10.gif"/><Relationship Id="rId5" Type="http://schemas.openxmlformats.org/officeDocument/2006/relationships/image" Target="../media/image9.png"/><Relationship Id="rId10" Type="http://schemas.openxmlformats.org/officeDocument/2006/relationships/image" Target="../media/image14.gif"/><Relationship Id="rId4" Type="http://schemas.openxmlformats.org/officeDocument/2006/relationships/image" Target="../media/image8.png"/><Relationship Id="rId9" Type="http://schemas.openxmlformats.org/officeDocument/2006/relationships/image" Target="../media/image1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E11 Lecture 19:</a:t>
            </a:r>
            <a:br>
              <a:rPr lang="en-US" dirty="0" smtClean="0"/>
            </a:br>
            <a:r>
              <a:rPr lang="en-US" dirty="0" smtClean="0"/>
              <a:t>Presentation Skills</a:t>
            </a:r>
            <a:endParaRPr lang="en-US" dirty="0"/>
          </a:p>
        </p:txBody>
      </p:sp>
      <p:sp>
        <p:nvSpPr>
          <p:cNvPr id="3" name="Subtitle 2"/>
          <p:cNvSpPr>
            <a:spLocks noGrp="1"/>
          </p:cNvSpPr>
          <p:nvPr>
            <p:ph type="subTitle" idx="1"/>
          </p:nvPr>
        </p:nvSpPr>
        <p:spPr>
          <a:xfrm>
            <a:off x="2944678" y="5186530"/>
            <a:ext cx="6080450" cy="886968"/>
          </a:xfrm>
        </p:spPr>
        <p:txBody>
          <a:bodyPr>
            <a:normAutofit lnSpcReduction="10000"/>
          </a:bodyPr>
          <a:lstStyle/>
          <a:p>
            <a:r>
              <a:rPr lang="en-US" dirty="0"/>
              <a:t>Profs. David Money Harris &amp; Sarah Harris</a:t>
            </a:r>
          </a:p>
          <a:p>
            <a:r>
              <a:rPr lang="en-US" dirty="0" smtClean="0"/>
              <a:t>Fall 2011</a:t>
            </a:r>
            <a:endParaRPr lang="en-US" dirty="0"/>
          </a:p>
        </p:txBody>
      </p:sp>
      <p:pic>
        <p:nvPicPr>
          <p:cNvPr id="5" name="Picture 4"/>
          <p:cNvPicPr/>
          <p:nvPr/>
        </p:nvPicPr>
        <p:blipFill>
          <a:blip r:embed="rId3" cstate="print"/>
          <a:srcRect/>
          <a:stretch>
            <a:fillRect/>
          </a:stretch>
        </p:blipFill>
        <p:spPr bwMode="auto">
          <a:xfrm>
            <a:off x="1645920" y="1707476"/>
            <a:ext cx="1932794" cy="160245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Presentations</a:t>
            </a:r>
            <a:endParaRPr lang="en-US" dirty="0"/>
          </a:p>
        </p:txBody>
      </p:sp>
      <p:sp>
        <p:nvSpPr>
          <p:cNvPr id="3" name="Content Placeholder 2"/>
          <p:cNvSpPr>
            <a:spLocks noGrp="1"/>
          </p:cNvSpPr>
          <p:nvPr>
            <p:ph idx="1"/>
          </p:nvPr>
        </p:nvSpPr>
        <p:spPr>
          <a:xfrm>
            <a:off x="457200" y="2057400"/>
            <a:ext cx="8229600" cy="4526279"/>
          </a:xfrm>
        </p:spPr>
        <p:txBody>
          <a:bodyPr>
            <a:normAutofit/>
          </a:bodyPr>
          <a:lstStyle/>
          <a:p>
            <a:r>
              <a:rPr lang="en-US" dirty="0"/>
              <a:t>What is the purpose of </a:t>
            </a:r>
            <a:r>
              <a:rPr lang="en-US" dirty="0">
                <a:solidFill>
                  <a:schemeClr val="accent1"/>
                </a:solidFill>
              </a:rPr>
              <a:t>creative</a:t>
            </a:r>
            <a:r>
              <a:rPr lang="en-US" dirty="0"/>
              <a:t> presentations (e.g. poetry reading, stand-up comedy)?</a:t>
            </a:r>
          </a:p>
          <a:p>
            <a:pPr lvl="1"/>
            <a:r>
              <a:rPr lang="en-US" dirty="0"/>
              <a:t>To </a:t>
            </a:r>
            <a:r>
              <a:rPr lang="en-US" dirty="0" smtClean="0"/>
              <a:t>entertain</a:t>
            </a:r>
            <a:endParaRPr lang="en-US" dirty="0"/>
          </a:p>
          <a:p>
            <a:r>
              <a:rPr lang="en-US" dirty="0"/>
              <a:t>What is the purpose of </a:t>
            </a:r>
            <a:r>
              <a:rPr lang="en-US" dirty="0">
                <a:solidFill>
                  <a:schemeClr val="accent1"/>
                </a:solidFill>
              </a:rPr>
              <a:t>technical</a:t>
            </a:r>
            <a:r>
              <a:rPr lang="en-US" dirty="0"/>
              <a:t> presentations?</a:t>
            </a:r>
          </a:p>
          <a:p>
            <a:pPr lvl="1"/>
            <a:r>
              <a:rPr lang="en-US" dirty="0"/>
              <a:t>To inform and/or to </a:t>
            </a:r>
            <a:r>
              <a:rPr lang="en-US" dirty="0" smtClean="0"/>
              <a:t>persuade</a:t>
            </a:r>
            <a:endParaRPr lang="en-US" dirty="0"/>
          </a:p>
          <a:p>
            <a:r>
              <a:rPr lang="en-US" dirty="0"/>
              <a:t>What are the major </a:t>
            </a:r>
            <a:r>
              <a:rPr lang="en-US" dirty="0">
                <a:solidFill>
                  <a:schemeClr val="accent1"/>
                </a:solidFill>
              </a:rPr>
              <a:t>goals of technical presentations</a:t>
            </a:r>
            <a:r>
              <a:rPr lang="en-US" dirty="0"/>
              <a:t>?</a:t>
            </a:r>
          </a:p>
          <a:p>
            <a:pPr lvl="1"/>
            <a:r>
              <a:rPr lang="en-US" dirty="0"/>
              <a:t>Clarity</a:t>
            </a:r>
          </a:p>
          <a:p>
            <a:pPr lvl="1"/>
            <a:r>
              <a:rPr lang="en-US" dirty="0"/>
              <a:t>Accuracy</a:t>
            </a:r>
          </a:p>
          <a:p>
            <a:pPr lvl="1"/>
            <a:endParaRPr lang="en-US" dirty="0"/>
          </a:p>
        </p:txBody>
      </p:sp>
      <p:sp>
        <p:nvSpPr>
          <p:cNvPr id="4" name="Slide Number Placeholder 3"/>
          <p:cNvSpPr>
            <a:spLocks noGrp="1"/>
          </p:cNvSpPr>
          <p:nvPr>
            <p:ph type="sldNum" sz="quarter" idx="12"/>
          </p:nvPr>
        </p:nvSpPr>
        <p:spPr/>
        <p:txBody>
          <a:bodyPr/>
          <a:lstStyle/>
          <a:p>
            <a:fld id="{AAD2027B-C37B-BD4A-8D72-EDEC52D5A8C5}"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Consider Audience, Purpose, and Occasion</a:t>
            </a:r>
            <a:endParaRPr lang="en-US" dirty="0"/>
          </a:p>
        </p:txBody>
      </p:sp>
      <p:sp>
        <p:nvSpPr>
          <p:cNvPr id="7" name="Content Placeholder 2"/>
          <p:cNvSpPr>
            <a:spLocks noGrp="1"/>
          </p:cNvSpPr>
          <p:nvPr>
            <p:ph sz="half" idx="1"/>
          </p:nvPr>
        </p:nvSpPr>
        <p:spPr>
          <a:xfrm>
            <a:off x="457200" y="1971129"/>
            <a:ext cx="4038600" cy="4525963"/>
          </a:xfrm>
        </p:spPr>
        <p:txBody>
          <a:bodyPr>
            <a:normAutofit fontScale="92500" lnSpcReduction="10000"/>
          </a:bodyPr>
          <a:lstStyle/>
          <a:p>
            <a:r>
              <a:rPr lang="en-US" sz="3200" dirty="0" smtClean="0"/>
              <a:t>Audience:</a:t>
            </a:r>
          </a:p>
          <a:p>
            <a:pPr lvl="1"/>
            <a:r>
              <a:rPr lang="en-US" sz="2800" dirty="0" smtClean="0"/>
              <a:t>Who they are</a:t>
            </a:r>
          </a:p>
          <a:p>
            <a:pPr lvl="1"/>
            <a:r>
              <a:rPr lang="en-US" sz="2800" dirty="0" smtClean="0"/>
              <a:t>What they know</a:t>
            </a:r>
          </a:p>
          <a:p>
            <a:pPr lvl="1"/>
            <a:r>
              <a:rPr lang="en-US" sz="2800" dirty="0" smtClean="0"/>
              <a:t>Why they will </a:t>
            </a:r>
            <a:r>
              <a:rPr lang="en-US" sz="2800" strike="sngStrike" dirty="0" smtClean="0"/>
              <a:t>read</a:t>
            </a:r>
            <a:r>
              <a:rPr lang="en-US" sz="2800" dirty="0" smtClean="0"/>
              <a:t> </a:t>
            </a:r>
            <a:r>
              <a:rPr lang="en-US" sz="2800" dirty="0" smtClean="0">
                <a:solidFill>
                  <a:schemeClr val="accent1"/>
                </a:solidFill>
              </a:rPr>
              <a:t>watch</a:t>
            </a:r>
          </a:p>
          <a:p>
            <a:pPr lvl="1"/>
            <a:r>
              <a:rPr lang="en-US" sz="2800" dirty="0" smtClean="0"/>
              <a:t>How will they </a:t>
            </a:r>
            <a:r>
              <a:rPr lang="en-US" sz="2800" strike="sngStrike" dirty="0" smtClean="0"/>
              <a:t>read</a:t>
            </a:r>
            <a:r>
              <a:rPr lang="en-US" sz="2800" dirty="0" smtClean="0"/>
              <a:t> </a:t>
            </a:r>
            <a:r>
              <a:rPr lang="en-US" sz="2800" dirty="0" smtClean="0">
                <a:solidFill>
                  <a:schemeClr val="accent1"/>
                </a:solidFill>
              </a:rPr>
              <a:t>watch</a:t>
            </a:r>
            <a:endParaRPr lang="en-US" sz="3200" dirty="0" smtClean="0">
              <a:solidFill>
                <a:schemeClr val="accent1"/>
              </a:solidFill>
            </a:endParaRPr>
          </a:p>
          <a:p>
            <a:r>
              <a:rPr lang="en-US" sz="3200" dirty="0" smtClean="0"/>
              <a:t>Purpose:</a:t>
            </a:r>
          </a:p>
          <a:p>
            <a:pPr lvl="1"/>
            <a:r>
              <a:rPr lang="en-US" sz="2800" dirty="0" smtClean="0"/>
              <a:t>To inform</a:t>
            </a:r>
          </a:p>
          <a:p>
            <a:pPr lvl="1"/>
            <a:r>
              <a:rPr lang="en-US" sz="2800" dirty="0" smtClean="0"/>
              <a:t>To persuade</a:t>
            </a:r>
          </a:p>
        </p:txBody>
      </p:sp>
      <p:sp>
        <p:nvSpPr>
          <p:cNvPr id="8" name="Content Placeholder 3"/>
          <p:cNvSpPr txBox="1">
            <a:spLocks/>
          </p:cNvSpPr>
          <p:nvPr/>
        </p:nvSpPr>
        <p:spPr>
          <a:xfrm>
            <a:off x="4648200" y="1911495"/>
            <a:ext cx="4038600" cy="4525963"/>
          </a:xfrm>
          <a:prstGeom prst="rect">
            <a:avLst/>
          </a:prstGeom>
        </p:spPr>
        <p:txBody>
          <a:bodyPr>
            <a:normAutofit/>
          </a:bodyPr>
          <a:lstStyle>
            <a:lvl1pPr marL="342900" indent="-342900" algn="l" defTabSz="914400" rtl="0" eaLnBrk="1" latinLnBrk="0" hangingPunct="1">
              <a:spcBef>
                <a:spcPct val="20000"/>
              </a:spcBef>
              <a:buClr>
                <a:schemeClr val="accent1"/>
              </a:buClr>
              <a:buSzPct val="90000"/>
              <a:buFont typeface="Wingdings" pitchFamily="2" charset="2"/>
              <a:buChar char=""/>
              <a:defRPr sz="24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685800" indent="-336550" algn="l" defTabSz="914400" rtl="0" eaLnBrk="1" latinLnBrk="0" hangingPunct="1">
              <a:spcBef>
                <a:spcPct val="20000"/>
              </a:spcBef>
              <a:buClr>
                <a:schemeClr val="accent2"/>
              </a:buClr>
              <a:buSzPct val="90000"/>
              <a:buFont typeface="Wingdings" pitchFamily="2" charset="2"/>
              <a:buChar char=""/>
              <a:defRPr sz="2200" b="1" kern="1200">
                <a:solidFill>
                  <a:schemeClr val="tx1"/>
                </a:solidFill>
                <a:effectLst>
                  <a:outerShdw blurRad="50800" dist="50800" dir="2700000" algn="tl" rotWithShape="0">
                    <a:schemeClr val="bg1">
                      <a:alpha val="30000"/>
                    </a:schemeClr>
                  </a:outerShdw>
                </a:effectLst>
                <a:latin typeface="+mn-lt"/>
                <a:ea typeface="+mn-ea"/>
                <a:cs typeface="+mn-cs"/>
              </a:defRPr>
            </a:lvl2pPr>
            <a:lvl3pPr marL="1035050" indent="-349250" algn="l" defTabSz="914400" rtl="0" eaLnBrk="1" latinLnBrk="0" hangingPunct="1">
              <a:spcBef>
                <a:spcPct val="20000"/>
              </a:spcBef>
              <a:buClr>
                <a:schemeClr val="accent1"/>
              </a:buClr>
              <a:buSzPct val="90000"/>
              <a:buFont typeface="Wingdings" pitchFamily="2" charset="2"/>
              <a:buChar char=""/>
              <a:defRPr sz="2000" b="1" kern="1200">
                <a:solidFill>
                  <a:schemeClr val="tx1"/>
                </a:solidFill>
                <a:effectLst>
                  <a:outerShdw blurRad="50800" dist="50800" dir="2700000" algn="tl" rotWithShape="0">
                    <a:schemeClr val="bg1">
                      <a:alpha val="30000"/>
                    </a:schemeClr>
                  </a:outerShdw>
                </a:effectLst>
                <a:latin typeface="+mn-lt"/>
                <a:ea typeface="+mn-ea"/>
                <a:cs typeface="+mn-cs"/>
              </a:defRPr>
            </a:lvl3pPr>
            <a:lvl4pPr marL="1371600" indent="-336550" algn="l" defTabSz="914400" rtl="0" eaLnBrk="1" latinLnBrk="0" hangingPunct="1">
              <a:spcBef>
                <a:spcPct val="20000"/>
              </a:spcBef>
              <a:buClr>
                <a:schemeClr val="accent2"/>
              </a:buClr>
              <a:buSzPct val="90000"/>
              <a:buFont typeface="Wingdings" pitchFamily="2" charset="2"/>
              <a:buChar char=""/>
              <a:defRPr sz="1800" b="1" kern="1200">
                <a:solidFill>
                  <a:schemeClr val="tx1"/>
                </a:solidFill>
                <a:effectLst>
                  <a:outerShdw blurRad="50800" dist="50800" dir="2700000" algn="tl" rotWithShape="0">
                    <a:schemeClr val="bg1">
                      <a:alpha val="30000"/>
                    </a:schemeClr>
                  </a:outerShdw>
                </a:effectLst>
                <a:latin typeface="+mn-lt"/>
                <a:ea typeface="+mn-ea"/>
                <a:cs typeface="+mn-cs"/>
              </a:defRPr>
            </a:lvl4pPr>
            <a:lvl5pPr marL="1720850" indent="-349250" algn="l" defTabSz="914400" rtl="0" eaLnBrk="1" latinLnBrk="0" hangingPunct="1">
              <a:spcBef>
                <a:spcPct val="20000"/>
              </a:spcBef>
              <a:buClr>
                <a:schemeClr val="accent1"/>
              </a:buClr>
              <a:buSzPct val="90000"/>
              <a:buFont typeface="Wingdings" pitchFamily="2" charset="2"/>
              <a:buChar char=""/>
              <a:defRPr sz="1800" b="1" kern="1200">
                <a:solidFill>
                  <a:schemeClr val="tx1"/>
                </a:solidFill>
                <a:effectLst>
                  <a:outerShdw blurRad="50800" dist="50800" dir="2700000" algn="tl" rotWithShape="0">
                    <a:schemeClr val="bg1">
                      <a:alpha val="30000"/>
                    </a:scheme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3200" smtClean="0"/>
              <a:t>Occasion:</a:t>
            </a:r>
          </a:p>
          <a:p>
            <a:pPr lvl="1"/>
            <a:r>
              <a:rPr lang="en-US" sz="2800" smtClean="0"/>
              <a:t>Format</a:t>
            </a:r>
          </a:p>
          <a:p>
            <a:pPr lvl="1"/>
            <a:r>
              <a:rPr lang="en-US" sz="2800" smtClean="0"/>
              <a:t>Formality</a:t>
            </a:r>
          </a:p>
          <a:p>
            <a:pPr lvl="1"/>
            <a:r>
              <a:rPr lang="en-US" sz="2800" smtClean="0"/>
              <a:t>Politics and Ethics</a:t>
            </a:r>
          </a:p>
          <a:p>
            <a:pPr lvl="1"/>
            <a:r>
              <a:rPr lang="en-US" sz="2800" smtClean="0"/>
              <a:t>Process and Deadline</a:t>
            </a:r>
            <a:endParaRPr lang="en-US" sz="2800" dirty="0"/>
          </a:p>
        </p:txBody>
      </p:sp>
      <p:sp>
        <p:nvSpPr>
          <p:cNvPr id="3" name="Slide Number Placeholder 2"/>
          <p:cNvSpPr>
            <a:spLocks noGrp="1"/>
          </p:cNvSpPr>
          <p:nvPr>
            <p:ph type="sldNum" sz="quarter" idx="12"/>
          </p:nvPr>
        </p:nvSpPr>
        <p:spPr/>
        <p:txBody>
          <a:bodyPr/>
          <a:lstStyle/>
          <a:p>
            <a:fld id="{AAD2027B-C37B-BD4A-8D72-EDEC52D5A8C5}" type="slidenum">
              <a:rPr lang="en-US" smtClean="0"/>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xEl>
                                              <p:pRg st="1" end="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xEl>
                                              <p:pRg st="2" end="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xEl>
                                              <p:pRg st="3" end="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audience will assess:</a:t>
            </a:r>
            <a:endParaRPr lang="en-US" dirty="0"/>
          </a:p>
        </p:txBody>
      </p:sp>
      <p:sp>
        <p:nvSpPr>
          <p:cNvPr id="6" name="Content Placeholder 5"/>
          <p:cNvSpPr>
            <a:spLocks noGrp="1"/>
          </p:cNvSpPr>
          <p:nvPr>
            <p:ph idx="1"/>
          </p:nvPr>
        </p:nvSpPr>
        <p:spPr>
          <a:xfrm>
            <a:off x="457200" y="1908313"/>
            <a:ext cx="8229600" cy="4666223"/>
          </a:xfrm>
        </p:spPr>
        <p:txBody>
          <a:bodyPr>
            <a:noAutofit/>
          </a:bodyPr>
          <a:lstStyle/>
          <a:p>
            <a:pPr marL="624078" indent="-514350">
              <a:buFont typeface="+mj-lt"/>
              <a:buAutoNum type="arabicPeriod"/>
            </a:pPr>
            <a:r>
              <a:rPr lang="en-US" sz="2800" dirty="0" smtClean="0">
                <a:solidFill>
                  <a:schemeClr val="accent1"/>
                </a:solidFill>
              </a:rPr>
              <a:t>Content</a:t>
            </a:r>
          </a:p>
          <a:p>
            <a:pPr marL="916686" lvl="1" indent="-514350"/>
            <a:r>
              <a:rPr lang="en-US" sz="2400" dirty="0" smtClean="0"/>
              <a:t>The information contained in the presentation.</a:t>
            </a:r>
          </a:p>
          <a:p>
            <a:pPr marL="624078" indent="-514350">
              <a:buFont typeface="+mj-lt"/>
              <a:buAutoNum type="arabicPeriod"/>
            </a:pPr>
            <a:r>
              <a:rPr lang="en-US" sz="2800" dirty="0" smtClean="0">
                <a:solidFill>
                  <a:schemeClr val="accent1"/>
                </a:solidFill>
              </a:rPr>
              <a:t>Delivery (Style) </a:t>
            </a:r>
          </a:p>
          <a:p>
            <a:pPr marL="916686" lvl="1" indent="-514350"/>
            <a:r>
              <a:rPr lang="en-US" sz="2400" dirty="0" smtClean="0"/>
              <a:t>The way information is presented, including structure, spoken</a:t>
            </a:r>
            <a:r>
              <a:rPr lang="en-US" sz="2400" dirty="0" smtClean="0">
                <a:solidFill>
                  <a:srgbClr val="A04DA3"/>
                </a:solidFill>
              </a:rPr>
              <a:t> </a:t>
            </a:r>
            <a:r>
              <a:rPr lang="en-US" sz="2400" dirty="0" smtClean="0"/>
              <a:t>language, illustration.</a:t>
            </a:r>
          </a:p>
          <a:p>
            <a:pPr marL="624078" indent="-514350">
              <a:buFont typeface="+mj-lt"/>
              <a:buAutoNum type="arabicPeriod"/>
            </a:pPr>
            <a:r>
              <a:rPr lang="en-US" sz="2800" dirty="0" smtClean="0">
                <a:solidFill>
                  <a:schemeClr val="accent1"/>
                </a:solidFill>
              </a:rPr>
              <a:t>Form</a:t>
            </a:r>
          </a:p>
          <a:p>
            <a:pPr marL="916686" lvl="1" indent="-514350"/>
            <a:r>
              <a:rPr lang="en-US" sz="2400" dirty="0" smtClean="0"/>
              <a:t>The appearance of the information, including grammar, punctuation, spelling, font and font size, and slide template.</a:t>
            </a:r>
            <a:endParaRPr lang="en-US" sz="2400" dirty="0"/>
          </a:p>
        </p:txBody>
      </p:sp>
      <p:sp>
        <p:nvSpPr>
          <p:cNvPr id="3" name="Slide Number Placeholder 2"/>
          <p:cNvSpPr>
            <a:spLocks noGrp="1"/>
          </p:cNvSpPr>
          <p:nvPr>
            <p:ph type="sldNum" sz="quarter" idx="12"/>
          </p:nvPr>
        </p:nvSpPr>
        <p:spPr/>
        <p:txBody>
          <a:bodyPr/>
          <a:lstStyle/>
          <a:p>
            <a:fld id="{AAD2027B-C37B-BD4A-8D72-EDEC52D5A8C5}" type="slidenum">
              <a:rPr lang="en-US" smtClean="0"/>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 and Preparation</a:t>
            </a:r>
            <a:endParaRPr lang="en-US" dirty="0"/>
          </a:p>
        </p:txBody>
      </p:sp>
      <p:sp>
        <p:nvSpPr>
          <p:cNvPr id="3" name="Content Placeholder 2"/>
          <p:cNvSpPr>
            <a:spLocks noGrp="1"/>
          </p:cNvSpPr>
          <p:nvPr>
            <p:ph idx="1"/>
          </p:nvPr>
        </p:nvSpPr>
        <p:spPr>
          <a:xfrm>
            <a:off x="457200" y="1868558"/>
            <a:ext cx="8229600" cy="4850294"/>
          </a:xfrm>
          <a:ln>
            <a:noFill/>
          </a:ln>
        </p:spPr>
        <p:txBody>
          <a:bodyPr>
            <a:normAutofit/>
          </a:bodyPr>
          <a:lstStyle/>
          <a:p>
            <a:r>
              <a:rPr lang="en-US" sz="3000" dirty="0">
                <a:solidFill>
                  <a:schemeClr val="accent1"/>
                </a:solidFill>
              </a:rPr>
              <a:t>Begin with the end in mind: </a:t>
            </a:r>
          </a:p>
          <a:p>
            <a:pPr lvl="1"/>
            <a:r>
              <a:rPr lang="en-US" dirty="0"/>
              <a:t>What is the purpose of your talk?</a:t>
            </a:r>
          </a:p>
          <a:p>
            <a:pPr lvl="1"/>
            <a:r>
              <a:rPr lang="en-US" dirty="0"/>
              <a:t>What message should the audience take away</a:t>
            </a:r>
            <a:r>
              <a:rPr lang="en-US" dirty="0" smtClean="0"/>
              <a:t>?</a:t>
            </a:r>
            <a:endParaRPr lang="en-US" dirty="0"/>
          </a:p>
          <a:p>
            <a:r>
              <a:rPr lang="en-US" sz="3000" dirty="0">
                <a:solidFill>
                  <a:schemeClr val="accent1"/>
                </a:solidFill>
              </a:rPr>
              <a:t>Keep it </a:t>
            </a:r>
            <a:r>
              <a:rPr lang="en-US" sz="3000" dirty="0" smtClean="0">
                <a:solidFill>
                  <a:schemeClr val="accent1"/>
                </a:solidFill>
              </a:rPr>
              <a:t>simple </a:t>
            </a:r>
            <a:r>
              <a:rPr lang="en-US" sz="3000" dirty="0">
                <a:solidFill>
                  <a:schemeClr val="accent1"/>
                </a:solidFill>
              </a:rPr>
              <a:t>and concise:</a:t>
            </a:r>
          </a:p>
          <a:p>
            <a:pPr lvl="1"/>
            <a:r>
              <a:rPr lang="en-US" dirty="0"/>
              <a:t>What three things should the audience remember from your talk</a:t>
            </a:r>
            <a:r>
              <a:rPr lang="en-US" dirty="0" smtClean="0"/>
              <a:t>?</a:t>
            </a:r>
            <a:endParaRPr lang="en-US" dirty="0"/>
          </a:p>
          <a:p>
            <a:r>
              <a:rPr lang="en-US" sz="3000" dirty="0">
                <a:solidFill>
                  <a:schemeClr val="accent1"/>
                </a:solidFill>
              </a:rPr>
              <a:t>Outline your content before preparing </a:t>
            </a:r>
            <a:r>
              <a:rPr lang="en-US" sz="3000" dirty="0" smtClean="0">
                <a:solidFill>
                  <a:schemeClr val="accent1"/>
                </a:solidFill>
              </a:rPr>
              <a:t>slides:</a:t>
            </a:r>
            <a:endParaRPr lang="en-US" sz="3000" dirty="0">
              <a:solidFill>
                <a:schemeClr val="accent1"/>
              </a:solidFill>
            </a:endParaRPr>
          </a:p>
          <a:p>
            <a:pPr lvl="1"/>
            <a:r>
              <a:rPr lang="en-US" dirty="0"/>
              <a:t>But don’t hesitate to rearrange your presentation if you discover it doesn’t flow well during rehearsal!</a:t>
            </a:r>
          </a:p>
          <a:p>
            <a:pPr lvl="1"/>
            <a:endParaRPr lang="en-US" dirty="0"/>
          </a:p>
          <a:p>
            <a:endParaRPr lang="en-US" dirty="0"/>
          </a:p>
        </p:txBody>
      </p:sp>
      <p:sp>
        <p:nvSpPr>
          <p:cNvPr id="4" name="Slide Number Placeholder 3"/>
          <p:cNvSpPr>
            <a:spLocks noGrp="1"/>
          </p:cNvSpPr>
          <p:nvPr>
            <p:ph type="sldNum" sz="quarter" idx="12"/>
          </p:nvPr>
        </p:nvSpPr>
        <p:spPr/>
        <p:txBody>
          <a:bodyPr/>
          <a:lstStyle/>
          <a:p>
            <a:fld id="{AAD2027B-C37B-BD4A-8D72-EDEC52D5A8C5}"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Delivery: Slides</a:t>
            </a:r>
            <a:endParaRPr lang="en-US" dirty="0"/>
          </a:p>
        </p:txBody>
      </p:sp>
      <p:sp>
        <p:nvSpPr>
          <p:cNvPr id="5" name="Content Placeholder 2"/>
          <p:cNvSpPr>
            <a:spLocks noGrp="1"/>
          </p:cNvSpPr>
          <p:nvPr>
            <p:ph idx="1"/>
          </p:nvPr>
        </p:nvSpPr>
        <p:spPr>
          <a:xfrm>
            <a:off x="457200" y="2007704"/>
            <a:ext cx="8229600" cy="4566832"/>
          </a:xfrm>
        </p:spPr>
        <p:txBody>
          <a:bodyPr>
            <a:normAutofit/>
          </a:bodyPr>
          <a:lstStyle/>
          <a:p>
            <a:r>
              <a:rPr lang="en-US" sz="3000" dirty="0" smtClean="0"/>
              <a:t>Minimize text</a:t>
            </a:r>
          </a:p>
          <a:p>
            <a:r>
              <a:rPr lang="en-US" sz="3000" dirty="0" smtClean="0"/>
              <a:t>Add useful figures</a:t>
            </a:r>
          </a:p>
          <a:p>
            <a:r>
              <a:rPr lang="en-US" sz="3000" dirty="0" smtClean="0"/>
              <a:t>Use animation only for a purpose (not just for fun!)</a:t>
            </a:r>
          </a:p>
          <a:p>
            <a:r>
              <a:rPr lang="en-US" sz="3000" dirty="0" smtClean="0"/>
              <a:t>Make sure tables and charts are legible</a:t>
            </a:r>
          </a:p>
          <a:p>
            <a:endParaRPr lang="en-US" sz="3000" dirty="0"/>
          </a:p>
        </p:txBody>
      </p:sp>
      <p:sp>
        <p:nvSpPr>
          <p:cNvPr id="3" name="Slide Number Placeholder 2"/>
          <p:cNvSpPr>
            <a:spLocks noGrp="1"/>
          </p:cNvSpPr>
          <p:nvPr>
            <p:ph type="sldNum" sz="quarter" idx="12"/>
          </p:nvPr>
        </p:nvSpPr>
        <p:spPr/>
        <p:txBody>
          <a:bodyPr/>
          <a:lstStyle/>
          <a:p>
            <a:fld id="{AAD2027B-C37B-BD4A-8D72-EDEC52D5A8C5}" type="slidenum">
              <a:rPr lang="en-US" smtClean="0"/>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Delivery: Speech and Affect</a:t>
            </a:r>
            <a:endParaRPr lang="en-US" dirty="0"/>
          </a:p>
        </p:txBody>
      </p:sp>
      <p:sp>
        <p:nvSpPr>
          <p:cNvPr id="6" name="Content Placeholder 2"/>
          <p:cNvSpPr>
            <a:spLocks noGrp="1"/>
          </p:cNvSpPr>
          <p:nvPr>
            <p:ph idx="1"/>
          </p:nvPr>
        </p:nvSpPr>
        <p:spPr>
          <a:xfrm>
            <a:off x="457200" y="1789043"/>
            <a:ext cx="8229600" cy="4785493"/>
          </a:xfrm>
        </p:spPr>
        <p:txBody>
          <a:bodyPr>
            <a:normAutofit fontScale="92500" lnSpcReduction="20000"/>
          </a:bodyPr>
          <a:lstStyle/>
          <a:p>
            <a:r>
              <a:rPr lang="en-US" sz="3000" dirty="0" smtClean="0">
                <a:solidFill>
                  <a:schemeClr val="accent1"/>
                </a:solidFill>
              </a:rPr>
              <a:t>Rehearse!</a:t>
            </a:r>
          </a:p>
          <a:p>
            <a:pPr lvl="1"/>
            <a:r>
              <a:rPr lang="en-US" sz="3000" dirty="0" smtClean="0"/>
              <a:t>Edit slides while rehearsing (or after each round of rehearsal)</a:t>
            </a:r>
          </a:p>
          <a:p>
            <a:pPr lvl="1"/>
            <a:r>
              <a:rPr lang="en-US" sz="3000" dirty="0" smtClean="0"/>
              <a:t>Improve flow (know what is coming next)</a:t>
            </a:r>
          </a:p>
          <a:p>
            <a:pPr lvl="1"/>
            <a:r>
              <a:rPr lang="en-US" sz="3000" dirty="0" smtClean="0"/>
              <a:t>Speak efficiently, confidently</a:t>
            </a:r>
          </a:p>
          <a:p>
            <a:r>
              <a:rPr lang="en-US" sz="3000" dirty="0" smtClean="0">
                <a:solidFill>
                  <a:schemeClr val="accent1"/>
                </a:solidFill>
              </a:rPr>
              <a:t>Emphasize the important points</a:t>
            </a:r>
          </a:p>
          <a:p>
            <a:pPr lvl="1"/>
            <a:r>
              <a:rPr lang="en-US" sz="2800" dirty="0" smtClean="0"/>
              <a:t>For example, by making voice louder</a:t>
            </a:r>
          </a:p>
          <a:p>
            <a:pPr lvl="1"/>
            <a:r>
              <a:rPr lang="en-US" sz="2800" dirty="0" smtClean="0"/>
              <a:t>By pausing after important points</a:t>
            </a:r>
          </a:p>
          <a:p>
            <a:r>
              <a:rPr lang="en-US" sz="3000" dirty="0" smtClean="0">
                <a:solidFill>
                  <a:schemeClr val="accent1"/>
                </a:solidFill>
              </a:rPr>
              <a:t>Look at the audience</a:t>
            </a:r>
          </a:p>
          <a:p>
            <a:r>
              <a:rPr lang="en-US" sz="3000" dirty="0" smtClean="0">
                <a:solidFill>
                  <a:schemeClr val="accent1"/>
                </a:solidFill>
              </a:rPr>
              <a:t>Do not read off slides</a:t>
            </a:r>
            <a:endParaRPr lang="en-US" sz="3000" dirty="0">
              <a:solidFill>
                <a:schemeClr val="accent1"/>
              </a:solidFill>
            </a:endParaRPr>
          </a:p>
        </p:txBody>
      </p:sp>
      <p:sp>
        <p:nvSpPr>
          <p:cNvPr id="3" name="Slide Number Placeholder 2"/>
          <p:cNvSpPr>
            <a:spLocks noGrp="1"/>
          </p:cNvSpPr>
          <p:nvPr>
            <p:ph type="sldNum" sz="quarter" idx="12"/>
          </p:nvPr>
        </p:nvSpPr>
        <p:spPr/>
        <p:txBody>
          <a:bodyPr/>
          <a:lstStyle/>
          <a:p>
            <a:fld id="{AAD2027B-C37B-BD4A-8D72-EDEC52D5A8C5}" type="slidenum">
              <a:rPr lang="en-US" smtClean="0"/>
              <a:pPr/>
              <a:t>15</a:t>
            </a:fld>
            <a:endParaRPr lang="en-US"/>
          </a:p>
        </p:txBody>
      </p:sp>
    </p:spTree>
    <p:extLst>
      <p:ext uri="{BB962C8B-B14F-4D97-AF65-F5344CB8AC3E}">
        <p14:creationId xmlns:p14="http://schemas.microsoft.com/office/powerpoint/2010/main" val="2863979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other tips</a:t>
            </a:r>
            <a:endParaRPr lang="en-US" dirty="0"/>
          </a:p>
        </p:txBody>
      </p:sp>
      <p:sp>
        <p:nvSpPr>
          <p:cNvPr id="6" name="Content Placeholder 2"/>
          <p:cNvSpPr>
            <a:spLocks noGrp="1"/>
          </p:cNvSpPr>
          <p:nvPr>
            <p:ph idx="1"/>
          </p:nvPr>
        </p:nvSpPr>
        <p:spPr>
          <a:xfrm>
            <a:off x="457200" y="1789043"/>
            <a:ext cx="8229600" cy="4785493"/>
          </a:xfrm>
        </p:spPr>
        <p:txBody>
          <a:bodyPr>
            <a:normAutofit/>
          </a:bodyPr>
          <a:lstStyle/>
          <a:p>
            <a:pPr>
              <a:lnSpc>
                <a:spcPct val="90000"/>
              </a:lnSpc>
            </a:pPr>
            <a:r>
              <a:rPr lang="en-US" sz="3200" dirty="0" smtClean="0"/>
              <a:t>Don’t rush – emphasize important points.</a:t>
            </a:r>
          </a:p>
          <a:p>
            <a:pPr>
              <a:lnSpc>
                <a:spcPct val="90000"/>
              </a:lnSpc>
            </a:pPr>
            <a:r>
              <a:rPr lang="en-US" sz="3200" dirty="0" smtClean="0"/>
              <a:t>Avoid </a:t>
            </a:r>
            <a:r>
              <a:rPr lang="en-US" sz="3200" dirty="0"/>
              <a:t>apologizing for a </a:t>
            </a:r>
            <a:r>
              <a:rPr lang="en-US" sz="3200" dirty="0" smtClean="0"/>
              <a:t>presentation’s </a:t>
            </a:r>
            <a:r>
              <a:rPr lang="en-US" sz="3200" dirty="0"/>
              <a:t>shortcomings</a:t>
            </a:r>
            <a:r>
              <a:rPr lang="en-US" sz="3200" dirty="0" smtClean="0"/>
              <a:t>… press </a:t>
            </a:r>
            <a:r>
              <a:rPr lang="en-US" sz="3200" dirty="0"/>
              <a:t>on.</a:t>
            </a:r>
          </a:p>
          <a:p>
            <a:pPr>
              <a:lnSpc>
                <a:spcPct val="90000"/>
              </a:lnSpc>
            </a:pPr>
            <a:r>
              <a:rPr lang="en-US" sz="3200" dirty="0"/>
              <a:t>Leave time for Q &amp; A. </a:t>
            </a:r>
          </a:p>
        </p:txBody>
      </p:sp>
      <p:sp>
        <p:nvSpPr>
          <p:cNvPr id="3" name="Slide Number Placeholder 2"/>
          <p:cNvSpPr>
            <a:spLocks noGrp="1"/>
          </p:cNvSpPr>
          <p:nvPr>
            <p:ph type="sldNum" sz="quarter" idx="12"/>
          </p:nvPr>
        </p:nvSpPr>
        <p:spPr/>
        <p:txBody>
          <a:bodyPr/>
          <a:lstStyle/>
          <a:p>
            <a:fld id="{AAD2027B-C37B-BD4A-8D72-EDEC52D5A8C5}" type="slidenum">
              <a:rPr lang="en-US" smtClean="0"/>
              <a:pPr/>
              <a:t>16</a:t>
            </a:fld>
            <a:endParaRPr lang="en-US"/>
          </a:p>
        </p:txBody>
      </p:sp>
    </p:spTree>
    <p:extLst>
      <p:ext uri="{BB962C8B-B14F-4D97-AF65-F5344CB8AC3E}">
        <p14:creationId xmlns:p14="http://schemas.microsoft.com/office/powerpoint/2010/main" val="9268784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Have Fun!</a:t>
            </a:r>
            <a:endParaRPr lang="en-US" dirty="0"/>
          </a:p>
        </p:txBody>
      </p:sp>
      <p:sp>
        <p:nvSpPr>
          <p:cNvPr id="6" name="Content Placeholder 2"/>
          <p:cNvSpPr>
            <a:spLocks noGrp="1"/>
          </p:cNvSpPr>
          <p:nvPr>
            <p:ph idx="1"/>
          </p:nvPr>
        </p:nvSpPr>
        <p:spPr>
          <a:xfrm>
            <a:off x="457200" y="1789043"/>
            <a:ext cx="8229600" cy="4785493"/>
          </a:xfrm>
        </p:spPr>
        <p:txBody>
          <a:bodyPr>
            <a:normAutofit/>
          </a:bodyPr>
          <a:lstStyle/>
          <a:p>
            <a:r>
              <a:rPr lang="en-US" sz="3000" dirty="0" smtClean="0"/>
              <a:t>Find your own style</a:t>
            </a:r>
          </a:p>
          <a:p>
            <a:r>
              <a:rPr lang="en-US" sz="3000" dirty="0" smtClean="0"/>
              <a:t>Enjoy presenting all your hard / creative / ingenious work!</a:t>
            </a:r>
            <a:endParaRPr lang="en-US" sz="3000" dirty="0"/>
          </a:p>
        </p:txBody>
      </p:sp>
      <p:sp>
        <p:nvSpPr>
          <p:cNvPr id="3" name="Slide Number Placeholder 2"/>
          <p:cNvSpPr>
            <a:spLocks noGrp="1"/>
          </p:cNvSpPr>
          <p:nvPr>
            <p:ph type="sldNum" sz="quarter" idx="12"/>
          </p:nvPr>
        </p:nvSpPr>
        <p:spPr/>
        <p:txBody>
          <a:bodyPr/>
          <a:lstStyle/>
          <a:p>
            <a:fld id="{AAD2027B-C37B-BD4A-8D72-EDEC52D5A8C5}" type="slidenum">
              <a:rPr lang="en-US" smtClean="0"/>
              <a:pPr/>
              <a:t>17</a:t>
            </a:fld>
            <a:endParaRPr lang="en-US"/>
          </a:p>
        </p:txBody>
      </p:sp>
    </p:spTree>
    <p:extLst>
      <p:ext uri="{BB962C8B-B14F-4D97-AF65-F5344CB8AC3E}">
        <p14:creationId xmlns:p14="http://schemas.microsoft.com/office/powerpoint/2010/main" val="17840997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Chilean Exports</a:t>
            </a:r>
          </a:p>
        </p:txBody>
      </p:sp>
      <p:sp>
        <p:nvSpPr>
          <p:cNvPr id="4099" name="Rectangle 3"/>
          <p:cNvSpPr>
            <a:spLocks noGrp="1" noChangeArrowheads="1"/>
          </p:cNvSpPr>
          <p:nvPr>
            <p:ph type="body" idx="1"/>
          </p:nvPr>
        </p:nvSpPr>
        <p:spPr/>
        <p:txBody>
          <a:bodyPr/>
          <a:lstStyle/>
          <a:p>
            <a:pPr>
              <a:lnSpc>
                <a:spcPct val="80000"/>
              </a:lnSpc>
            </a:pPr>
            <a:r>
              <a:rPr lang="en-US" sz="1600" dirty="0"/>
              <a:t>Fresh fruit leads Chile's export mix - Chile emerges as major supplier of fresh fruit to world market due to ample natural resources, consumer demand for fresh fruit during winter season in U.S. and Europe, and incentives in agricultural policies of Chilean government, encouraging trend toward diversification of exports and development of nontraditional crops - U.S. Dept. of Agriculture, Economic Research Service Report </a:t>
            </a:r>
          </a:p>
          <a:p>
            <a:pPr>
              <a:lnSpc>
                <a:spcPct val="80000"/>
              </a:lnSpc>
            </a:pPr>
            <a:r>
              <a:rPr lang="en-US" sz="1600" dirty="0"/>
              <a:t>Chile is among the developing economies taking advantage of these trends, pursuing a free market economy. This has allowed for diversification through the expansion of fruit production for export, especially to the U.S. and Western Europe. Chile has successfully diversified its agricultural sector to the extent that it is now a major fruit exporting nation. Many countries view Chile's diversification of agriculture as a model to be followed. </a:t>
            </a:r>
          </a:p>
          <a:p>
            <a:pPr>
              <a:lnSpc>
                <a:spcPct val="80000"/>
              </a:lnSpc>
            </a:pPr>
            <a:r>
              <a:rPr lang="en-US" sz="1600" dirty="0"/>
              <a:t>Meanwhile, the U.S. remains the largest single market for Chile's fruit exports. However, increasing demand from the EC and Central and East European countries combined may eventually surpass exports to the U.S., spurring further growth in Chile's exports. </a:t>
            </a:r>
          </a:p>
          <a:p>
            <a:pPr>
              <a:lnSpc>
                <a:spcPct val="80000"/>
              </a:lnSpc>
            </a:pPr>
            <a:r>
              <a:rPr lang="en-US" sz="1600" dirty="0"/>
              <a:t>If you’ve read this far, your eyes probably hurt and you’ve been reading this tedious long-winded text instead of listening to me. I’m insulted- can’t you see I’m doing a presentation up here? Look at me! Congratulations, however, on having such good eyesight. </a:t>
            </a:r>
          </a:p>
        </p:txBody>
      </p:sp>
      <p:sp>
        <p:nvSpPr>
          <p:cNvPr id="2" name="Slide Number Placeholder 1"/>
          <p:cNvSpPr>
            <a:spLocks noGrp="1"/>
          </p:cNvSpPr>
          <p:nvPr>
            <p:ph type="sldNum" sz="quarter" idx="12"/>
          </p:nvPr>
        </p:nvSpPr>
        <p:spPr/>
        <p:txBody>
          <a:bodyPr/>
          <a:lstStyle/>
          <a:p>
            <a:fld id="{F9431144-5B33-47B0-A016-BFB126820849}" type="slidenum">
              <a:rPr lang="en-US" smtClean="0">
                <a:solidFill>
                  <a:srgbClr val="FFFFFF"/>
                </a:solidFill>
              </a:rPr>
              <a:pPr/>
              <a:t>18</a:t>
            </a:fld>
            <a:endParaRPr lang="en-US">
              <a:solidFill>
                <a:srgbClr val="FFFFFF"/>
              </a:solidFill>
            </a:endParaRPr>
          </a:p>
        </p:txBody>
      </p:sp>
      <p:sp>
        <p:nvSpPr>
          <p:cNvPr id="3" name="TextBox 2"/>
          <p:cNvSpPr txBox="1"/>
          <p:nvPr/>
        </p:nvSpPr>
        <p:spPr>
          <a:xfrm>
            <a:off x="3597965" y="5480639"/>
            <a:ext cx="5088835" cy="369332"/>
          </a:xfrm>
          <a:prstGeom prst="rect">
            <a:avLst/>
          </a:prstGeom>
          <a:noFill/>
        </p:spPr>
        <p:txBody>
          <a:bodyPr wrap="square" rtlCol="0">
            <a:spAutoFit/>
          </a:bodyPr>
          <a:lstStyle/>
          <a:p>
            <a:r>
              <a:rPr lang="en-US" dirty="0" smtClean="0"/>
              <a:t>the following slides are from </a:t>
            </a:r>
            <a:r>
              <a:rPr lang="en-US" i="1" dirty="0" smtClean="0"/>
              <a:t>www.elmhurst,edu</a:t>
            </a:r>
            <a:endParaRPr lang="en-US" i="1" dirty="0"/>
          </a:p>
        </p:txBody>
      </p:sp>
    </p:spTree>
    <p:extLst>
      <p:ext uri="{BB962C8B-B14F-4D97-AF65-F5344CB8AC3E}">
        <p14:creationId xmlns:p14="http://schemas.microsoft.com/office/powerpoint/2010/main" val="21461130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z="4000"/>
              <a:t>Too Much Text, and Font too small</a:t>
            </a:r>
          </a:p>
        </p:txBody>
      </p:sp>
      <p:sp>
        <p:nvSpPr>
          <p:cNvPr id="5123" name="Rectangle 3"/>
          <p:cNvSpPr>
            <a:spLocks noGrp="1" noChangeArrowheads="1"/>
          </p:cNvSpPr>
          <p:nvPr>
            <p:ph type="body" idx="1"/>
          </p:nvPr>
        </p:nvSpPr>
        <p:spPr/>
        <p:txBody>
          <a:bodyPr/>
          <a:lstStyle/>
          <a:p>
            <a:r>
              <a:rPr lang="en-US" dirty="0"/>
              <a:t>Don’t put large blocks of text in your presentation.</a:t>
            </a:r>
          </a:p>
          <a:p>
            <a:r>
              <a:rPr lang="en-US" dirty="0"/>
              <a:t>Emphasize the main points.</a:t>
            </a:r>
          </a:p>
          <a:p>
            <a:r>
              <a:rPr lang="en-US" dirty="0" smtClean="0"/>
              <a:t>Use </a:t>
            </a:r>
            <a:r>
              <a:rPr lang="en-US" dirty="0"/>
              <a:t>pictures- PowerPoint is multimedia!</a:t>
            </a:r>
          </a:p>
          <a:p>
            <a:r>
              <a:rPr lang="en-US" dirty="0"/>
              <a:t>Use a large font…at least 30-point or more.</a:t>
            </a:r>
          </a:p>
        </p:txBody>
      </p:sp>
      <p:sp>
        <p:nvSpPr>
          <p:cNvPr id="2" name="Slide Number Placeholder 1"/>
          <p:cNvSpPr>
            <a:spLocks noGrp="1"/>
          </p:cNvSpPr>
          <p:nvPr>
            <p:ph type="sldNum" sz="quarter" idx="12"/>
          </p:nvPr>
        </p:nvSpPr>
        <p:spPr/>
        <p:txBody>
          <a:bodyPr/>
          <a:lstStyle/>
          <a:p>
            <a:fld id="{DF1EF74B-F44B-4550-8B43-BD4C2A61BB23}" type="slidenum">
              <a:rPr lang="en-US" smtClean="0">
                <a:solidFill>
                  <a:srgbClr val="000000"/>
                </a:solidFill>
              </a:rPr>
              <a:pPr/>
              <a:t>19</a:t>
            </a:fld>
            <a:endParaRPr lang="en-US">
              <a:solidFill>
                <a:srgbClr val="000000"/>
              </a:solidFill>
            </a:endParaRPr>
          </a:p>
        </p:txBody>
      </p:sp>
    </p:spTree>
    <p:extLst>
      <p:ext uri="{BB962C8B-B14F-4D97-AF65-F5344CB8AC3E}">
        <p14:creationId xmlns:p14="http://schemas.microsoft.com/office/powerpoint/2010/main" val="36567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E11 Reminders</a:t>
            </a:r>
            <a:endParaRPr lang="en-US" dirty="0"/>
          </a:p>
        </p:txBody>
      </p:sp>
      <p:sp>
        <p:nvSpPr>
          <p:cNvPr id="3" name="Content Placeholder 2"/>
          <p:cNvSpPr>
            <a:spLocks noGrp="1"/>
          </p:cNvSpPr>
          <p:nvPr>
            <p:ph idx="1"/>
          </p:nvPr>
        </p:nvSpPr>
        <p:spPr>
          <a:xfrm>
            <a:off x="457200" y="1808915"/>
            <a:ext cx="8496300" cy="4714724"/>
          </a:xfrm>
        </p:spPr>
        <p:txBody>
          <a:bodyPr>
            <a:noAutofit/>
          </a:bodyPr>
          <a:lstStyle/>
          <a:p>
            <a:pPr>
              <a:spcBef>
                <a:spcPts val="0"/>
              </a:spcBef>
            </a:pPr>
            <a:r>
              <a:rPr lang="en-US" sz="3000" dirty="0" smtClean="0"/>
              <a:t>Next week:</a:t>
            </a:r>
          </a:p>
          <a:p>
            <a:pPr lvl="1">
              <a:spcBef>
                <a:spcPts val="0"/>
              </a:spcBef>
            </a:pPr>
            <a:r>
              <a:rPr lang="en-US" sz="3200" dirty="0" smtClean="0"/>
              <a:t>Lectures:</a:t>
            </a:r>
            <a:r>
              <a:rPr lang="en-US" sz="2400" dirty="0" smtClean="0"/>
              <a:t> No Lecture Tues, Engineering Outlook Thurs</a:t>
            </a:r>
          </a:p>
          <a:p>
            <a:pPr lvl="1">
              <a:spcBef>
                <a:spcPts val="0"/>
              </a:spcBef>
            </a:pPr>
            <a:r>
              <a:rPr lang="en-US" sz="3200" dirty="0" smtClean="0"/>
              <a:t>In Lab: </a:t>
            </a:r>
          </a:p>
          <a:p>
            <a:pPr lvl="2">
              <a:spcBef>
                <a:spcPts val="0"/>
              </a:spcBef>
            </a:pPr>
            <a:r>
              <a:rPr lang="en-US" sz="2200" dirty="0" smtClean="0"/>
              <a:t>10 minute presentations </a:t>
            </a:r>
            <a:r>
              <a:rPr lang="en-US" sz="2200" dirty="0" smtClean="0">
                <a:solidFill>
                  <a:schemeClr val="accent1"/>
                </a:solidFill>
              </a:rPr>
              <a:t> (submit presentation to  section instructor by 8am day of  lab section – as .</a:t>
            </a:r>
            <a:r>
              <a:rPr lang="en-US" sz="2200" dirty="0" err="1" smtClean="0">
                <a:solidFill>
                  <a:schemeClr val="accent1"/>
                </a:solidFill>
              </a:rPr>
              <a:t>ppt</a:t>
            </a:r>
            <a:r>
              <a:rPr lang="en-US" sz="2200" dirty="0" smtClean="0">
                <a:solidFill>
                  <a:schemeClr val="accent1"/>
                </a:solidFill>
              </a:rPr>
              <a:t> or .</a:t>
            </a:r>
            <a:r>
              <a:rPr lang="en-US" sz="2200" dirty="0" err="1" smtClean="0">
                <a:solidFill>
                  <a:schemeClr val="accent1"/>
                </a:solidFill>
              </a:rPr>
              <a:t>pptx</a:t>
            </a:r>
            <a:r>
              <a:rPr lang="en-US" sz="2200" dirty="0" smtClean="0">
                <a:solidFill>
                  <a:schemeClr val="accent1"/>
                </a:solidFill>
              </a:rPr>
              <a:t>)</a:t>
            </a:r>
          </a:p>
          <a:p>
            <a:pPr lvl="2">
              <a:spcBef>
                <a:spcPts val="0"/>
              </a:spcBef>
            </a:pPr>
            <a:r>
              <a:rPr lang="en-US" sz="2200" dirty="0" smtClean="0"/>
              <a:t>peer editing</a:t>
            </a:r>
            <a:r>
              <a:rPr lang="en-US" sz="2200" dirty="0" smtClean="0">
                <a:solidFill>
                  <a:schemeClr val="accent1"/>
                </a:solidFill>
              </a:rPr>
              <a:t> (each team brings 2 copies of final report)</a:t>
            </a:r>
          </a:p>
          <a:p>
            <a:pPr lvl="1">
              <a:spcBef>
                <a:spcPts val="0"/>
              </a:spcBef>
            </a:pPr>
            <a:r>
              <a:rPr lang="en-US" sz="3200" dirty="0" smtClean="0"/>
              <a:t>Final report submission!</a:t>
            </a:r>
            <a:r>
              <a:rPr lang="en-US" sz="3200" dirty="0" smtClean="0">
                <a:solidFill>
                  <a:schemeClr val="accent1"/>
                </a:solidFill>
              </a:rPr>
              <a:t> </a:t>
            </a:r>
          </a:p>
          <a:p>
            <a:pPr lvl="2">
              <a:spcBef>
                <a:spcPts val="0"/>
              </a:spcBef>
            </a:pPr>
            <a:r>
              <a:rPr lang="en-US" sz="2200" dirty="0" smtClean="0">
                <a:solidFill>
                  <a:schemeClr val="accent1"/>
                </a:solidFill>
              </a:rPr>
              <a:t>Email electronic copy of final report (.doc or .</a:t>
            </a:r>
            <a:r>
              <a:rPr lang="en-US" sz="2200" dirty="0" err="1" smtClean="0">
                <a:solidFill>
                  <a:schemeClr val="accent1"/>
                </a:solidFill>
              </a:rPr>
              <a:t>docx</a:t>
            </a:r>
            <a:r>
              <a:rPr lang="en-US" sz="2200" dirty="0" smtClean="0">
                <a:solidFill>
                  <a:schemeClr val="accent1"/>
                </a:solidFill>
              </a:rPr>
              <a:t>) to section instructor by end of lab section.</a:t>
            </a:r>
          </a:p>
        </p:txBody>
      </p:sp>
      <p:sp>
        <p:nvSpPr>
          <p:cNvPr id="4" name="Slide Number Placeholder 3"/>
          <p:cNvSpPr>
            <a:spLocks noGrp="1"/>
          </p:cNvSpPr>
          <p:nvPr>
            <p:ph type="sldNum" sz="quarter" idx="12"/>
          </p:nvPr>
        </p:nvSpPr>
        <p:spPr/>
        <p:txBody>
          <a:bodyPr/>
          <a:lstStyle/>
          <a:p>
            <a:fld id="{AAD2027B-C37B-BD4A-8D72-EDEC52D5A8C5}"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solidFill>
                  <a:srgbClr val="FFFF00"/>
                </a:solidFill>
              </a:rPr>
              <a:t>Beginner Motorcycles</a:t>
            </a:r>
          </a:p>
        </p:txBody>
      </p:sp>
      <p:pic>
        <p:nvPicPr>
          <p:cNvPr id="6148" name="Picture 4"/>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533400" y="1600200"/>
            <a:ext cx="4038600" cy="3048000"/>
          </a:xfrm>
        </p:spPr>
      </p:pic>
      <p:sp>
        <p:nvSpPr>
          <p:cNvPr id="6149" name="Rectangle 5"/>
          <p:cNvSpPr>
            <a:spLocks noGrp="1" noChangeArrowheads="1"/>
          </p:cNvSpPr>
          <p:nvPr>
            <p:ph type="body" sz="half" idx="2"/>
          </p:nvPr>
        </p:nvSpPr>
        <p:spPr/>
        <p:txBody>
          <a:bodyPr/>
          <a:lstStyle/>
          <a:p>
            <a:r>
              <a:rPr lang="en-US" sz="2800">
                <a:solidFill>
                  <a:srgbClr val="FFFF00"/>
                </a:solidFill>
              </a:rPr>
              <a:t>My personal favorite: the Suzuki Savage</a:t>
            </a:r>
          </a:p>
          <a:p>
            <a:r>
              <a:rPr lang="en-US" sz="2800">
                <a:solidFill>
                  <a:srgbClr val="FFFF00"/>
                </a:solidFill>
              </a:rPr>
              <a:t>Light weight (~380lbs)</a:t>
            </a:r>
          </a:p>
          <a:p>
            <a:r>
              <a:rPr lang="en-US" sz="2800">
                <a:solidFill>
                  <a:srgbClr val="FFFF00"/>
                </a:solidFill>
              </a:rPr>
              <a:t>Adequate power (650cc engine)</a:t>
            </a:r>
          </a:p>
          <a:p>
            <a:r>
              <a:rPr lang="en-US" sz="2800">
                <a:solidFill>
                  <a:srgbClr val="FFFF00"/>
                </a:solidFill>
              </a:rPr>
              <a:t>Low seat height fits most riders</a:t>
            </a:r>
          </a:p>
          <a:p>
            <a:endParaRPr lang="en-US" sz="2800">
              <a:solidFill>
                <a:srgbClr val="FFFF00"/>
              </a:solidFill>
            </a:endParaRPr>
          </a:p>
        </p:txBody>
      </p:sp>
      <p:sp>
        <p:nvSpPr>
          <p:cNvPr id="2" name="Slide Number Placeholder 1"/>
          <p:cNvSpPr>
            <a:spLocks noGrp="1"/>
          </p:cNvSpPr>
          <p:nvPr>
            <p:ph type="sldNum" sz="quarter" idx="12"/>
          </p:nvPr>
        </p:nvSpPr>
        <p:spPr/>
        <p:txBody>
          <a:bodyPr/>
          <a:lstStyle/>
          <a:p>
            <a:fld id="{E52A9969-5A61-4C27-95C2-6A32D0C3B3FE}" type="slidenum">
              <a:rPr lang="en-US" smtClean="0">
                <a:solidFill>
                  <a:srgbClr val="000000"/>
                </a:solidFill>
              </a:rPr>
              <a:pPr/>
              <a:t>20</a:t>
            </a:fld>
            <a:endParaRPr lang="en-US">
              <a:solidFill>
                <a:srgbClr val="000000"/>
              </a:solidFill>
            </a:endParaRPr>
          </a:p>
        </p:txBody>
      </p:sp>
    </p:spTree>
    <p:extLst>
      <p:ext uri="{BB962C8B-B14F-4D97-AF65-F5344CB8AC3E}">
        <p14:creationId xmlns:p14="http://schemas.microsoft.com/office/powerpoint/2010/main" val="30768088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Bad Color Choices</a:t>
            </a:r>
          </a:p>
        </p:txBody>
      </p:sp>
      <p:sp>
        <p:nvSpPr>
          <p:cNvPr id="8195" name="Rectangle 3"/>
          <p:cNvSpPr>
            <a:spLocks noGrp="1" noChangeArrowheads="1"/>
          </p:cNvSpPr>
          <p:nvPr>
            <p:ph type="body" idx="1"/>
          </p:nvPr>
        </p:nvSpPr>
        <p:spPr/>
        <p:txBody>
          <a:bodyPr/>
          <a:lstStyle/>
          <a:p>
            <a:r>
              <a:rPr lang="en-US"/>
              <a:t>Avoid loud, garish colors…dark text on light background is best.</a:t>
            </a:r>
          </a:p>
          <a:p>
            <a:r>
              <a:rPr lang="en-US"/>
              <a:t>Avoid text colors that fade into background, i.e. blue and black</a:t>
            </a:r>
          </a:p>
          <a:p>
            <a:r>
              <a:rPr lang="en-US"/>
              <a:t>Avoid color-blind combinations:</a:t>
            </a:r>
          </a:p>
          <a:p>
            <a:pPr lvl="1"/>
            <a:r>
              <a:rPr lang="en-US"/>
              <a:t>Red and green</a:t>
            </a:r>
          </a:p>
          <a:p>
            <a:pPr lvl="1"/>
            <a:r>
              <a:rPr lang="en-US"/>
              <a:t>Blue and yellow</a:t>
            </a:r>
          </a:p>
        </p:txBody>
      </p:sp>
      <p:sp>
        <p:nvSpPr>
          <p:cNvPr id="2" name="Slide Number Placeholder 1"/>
          <p:cNvSpPr>
            <a:spLocks noGrp="1"/>
          </p:cNvSpPr>
          <p:nvPr>
            <p:ph type="sldNum" sz="quarter" idx="12"/>
          </p:nvPr>
        </p:nvSpPr>
        <p:spPr/>
        <p:txBody>
          <a:bodyPr/>
          <a:lstStyle/>
          <a:p>
            <a:fld id="{DF1EF74B-F44B-4550-8B43-BD4C2A61BB23}" type="slidenum">
              <a:rPr lang="en-US" smtClean="0">
                <a:solidFill>
                  <a:srgbClr val="000000"/>
                </a:solidFill>
              </a:rPr>
              <a:pPr/>
              <a:t>21</a:t>
            </a:fld>
            <a:endParaRPr lang="en-US">
              <a:solidFill>
                <a:srgbClr val="000000"/>
              </a:solidFill>
            </a:endParaRPr>
          </a:p>
        </p:txBody>
      </p:sp>
    </p:spTree>
    <p:extLst>
      <p:ext uri="{BB962C8B-B14F-4D97-AF65-F5344CB8AC3E}">
        <p14:creationId xmlns:p14="http://schemas.microsoft.com/office/powerpoint/2010/main" val="11011846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66CCFF"/>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endParaRPr lang="en-US" i="1"/>
          </a:p>
        </p:txBody>
      </p:sp>
      <p:pic>
        <p:nvPicPr>
          <p:cNvPr id="9219" name="Picture 3"/>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0" y="1828800"/>
            <a:ext cx="1524000" cy="1309688"/>
          </a:xfrm>
        </p:spPr>
      </p:pic>
      <p:pic>
        <p:nvPicPr>
          <p:cNvPr id="922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3429000"/>
            <a:ext cx="2105025" cy="210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2"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3429000"/>
            <a:ext cx="1389063"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3"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24600" y="3429000"/>
            <a:ext cx="2092325" cy="317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31" name="Picture 15" descr="The image “http://www.crews.org/curriculum/ex/compsci/webresources/animation/eyescan.gif” cannot be displayed, because it contains errors."/>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5029200" y="3429000"/>
            <a:ext cx="1295400" cy="647700"/>
          </a:xfrm>
          <a:prstGeom prst="rect">
            <a:avLst/>
          </a:prstGeom>
          <a:noFill/>
          <a:extLst>
            <a:ext uri="{909E8E84-426E-40DD-AFC4-6F175D3DCCD1}">
              <a14:hiddenFill xmlns:a14="http://schemas.microsoft.com/office/drawing/2010/main">
                <a:solidFill>
                  <a:srgbClr val="FFFFFF"/>
                </a:solidFill>
              </a14:hiddenFill>
            </a:ext>
          </a:extLst>
        </p:spPr>
      </p:pic>
      <p:pic>
        <p:nvPicPr>
          <p:cNvPr id="9233" name="Picture 17" descr="welcome"/>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1905000" y="1524000"/>
            <a:ext cx="5657850" cy="1447800"/>
          </a:xfrm>
          <a:prstGeom prst="rect">
            <a:avLst/>
          </a:prstGeom>
          <a:noFill/>
          <a:extLst>
            <a:ext uri="{909E8E84-426E-40DD-AFC4-6F175D3DCCD1}">
              <a14:hiddenFill xmlns:a14="http://schemas.microsoft.com/office/drawing/2010/main">
                <a:solidFill>
                  <a:srgbClr val="FFFFFF"/>
                </a:solidFill>
              </a14:hiddenFill>
            </a:ext>
          </a:extLst>
        </p:spPr>
      </p:pic>
      <p:pic>
        <p:nvPicPr>
          <p:cNvPr id="9235" name="Picture 19" descr="wow2anim"/>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9600" y="533400"/>
            <a:ext cx="1206500" cy="774700"/>
          </a:xfrm>
          <a:prstGeom prst="rect">
            <a:avLst/>
          </a:prstGeom>
          <a:noFill/>
          <a:extLst>
            <a:ext uri="{909E8E84-426E-40DD-AFC4-6F175D3DCCD1}">
              <a14:hiddenFill xmlns:a14="http://schemas.microsoft.com/office/drawing/2010/main">
                <a:solidFill>
                  <a:srgbClr val="FFFFFF"/>
                </a:solidFill>
              </a14:hiddenFill>
            </a:ext>
          </a:extLst>
        </p:spPr>
      </p:pic>
      <p:sp>
        <p:nvSpPr>
          <p:cNvPr id="9236" name="WordArt 20"/>
          <p:cNvSpPr>
            <a:spLocks noChangeArrowheads="1" noChangeShapeType="1" noTextEdit="1"/>
          </p:cNvSpPr>
          <p:nvPr/>
        </p:nvSpPr>
        <p:spPr bwMode="auto">
          <a:xfrm>
            <a:off x="2290763" y="228600"/>
            <a:ext cx="4562475" cy="12954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scene3d>
              <a:camera prst="legacyPerspectiveBottomRight">
                <a:rot lat="0" lon="21239999" rev="0"/>
              </a:camera>
              <a:lightRig rig="legacyHarsh3" dir="l"/>
            </a:scene3d>
            <a:sp3d extrusionH="430200" prstMaterial="legacyMatte">
              <a:extrusionClr>
                <a:srgbClr val="C0C0C0"/>
              </a:extrusionClr>
            </a:sp3d>
          </a:bodyPr>
          <a:lstStyle/>
          <a:p>
            <a:pPr algn="ctr" defTabSz="914400" fontAlgn="base">
              <a:spcBef>
                <a:spcPct val="0"/>
              </a:spcBef>
              <a:spcAft>
                <a:spcPct val="0"/>
              </a:spcAft>
            </a:pPr>
            <a:r>
              <a:rPr lang="en-US" sz="3600" kern="10" smtClean="0">
                <a:ln w="9525">
                  <a:round/>
                  <a:headEnd/>
                  <a:tailEnd/>
                </a:ln>
                <a:gradFill rotWithShape="0">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Arial Black"/>
              </a:rPr>
              <a:t>Buying a New Suit</a:t>
            </a:r>
          </a:p>
        </p:txBody>
      </p:sp>
      <p:pic>
        <p:nvPicPr>
          <p:cNvPr id="9237" name="Picture 21" descr="wow2anim"/>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239000" y="457200"/>
            <a:ext cx="1206500" cy="774700"/>
          </a:xfrm>
          <a:prstGeom prst="rect">
            <a:avLst/>
          </a:prstGeom>
          <a:noFill/>
          <a:extLst>
            <a:ext uri="{909E8E84-426E-40DD-AFC4-6F175D3DCCD1}">
              <a14:hiddenFill xmlns:a14="http://schemas.microsoft.com/office/drawing/2010/main">
                <a:solidFill>
                  <a:srgbClr val="FFFFFF"/>
                </a:solidFill>
              </a14:hiddenFill>
            </a:ext>
          </a:extLst>
        </p:spPr>
      </p:pic>
      <p:pic>
        <p:nvPicPr>
          <p:cNvPr id="9239" name="Picture 2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772400" y="1676400"/>
            <a:ext cx="10096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43" name="Picture 27" descr="The image “http://www.crews.org/curriculum/ex/compsci/webresources/animation/eyescan.gif” cannot be displayed, because it contains errors."/>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2057400" y="5410200"/>
            <a:ext cx="1295400" cy="647700"/>
          </a:xfrm>
          <a:prstGeom prst="rect">
            <a:avLst/>
          </a:prstGeom>
          <a:noFill/>
          <a:extLst>
            <a:ext uri="{909E8E84-426E-40DD-AFC4-6F175D3DCCD1}">
              <a14:hiddenFill xmlns:a14="http://schemas.microsoft.com/office/drawing/2010/main">
                <a:solidFill>
                  <a:srgbClr val="FFFFFF"/>
                </a:solidFill>
              </a14:hiddenFill>
            </a:ext>
          </a:extLst>
        </p:spPr>
      </p:pic>
      <p:pic>
        <p:nvPicPr>
          <p:cNvPr id="9244" name="Picture 28" descr="flames"/>
          <p:cNvPicPr>
            <a:picLocks noChangeAspect="1" noChangeArrowheads="1" noCrop="1"/>
          </p:cNvPicPr>
          <p:nvPr/>
        </p:nvPicPr>
        <p:blipFill>
          <a:blip r:embed="rId10">
            <a:extLst>
              <a:ext uri="{28A0092B-C50C-407E-A947-70E740481C1C}">
                <a14:useLocalDpi xmlns:a14="http://schemas.microsoft.com/office/drawing/2010/main" val="0"/>
              </a:ext>
            </a:extLst>
          </a:blip>
          <a:srcRect/>
          <a:stretch>
            <a:fillRect/>
          </a:stretch>
        </p:blipFill>
        <p:spPr bwMode="auto">
          <a:xfrm>
            <a:off x="5181600" y="4495800"/>
            <a:ext cx="904875" cy="1809750"/>
          </a:xfrm>
          <a:prstGeom prst="rect">
            <a:avLst/>
          </a:prstGeom>
          <a:noFill/>
          <a:extLst>
            <a:ext uri="{909E8E84-426E-40DD-AFC4-6F175D3DCCD1}">
              <a14:hiddenFill xmlns:a14="http://schemas.microsoft.com/office/drawing/2010/main">
                <a:solidFill>
                  <a:srgbClr val="FFFFFF"/>
                </a:solidFill>
              </a14:hiddenFill>
            </a:ext>
          </a:extLst>
        </p:spPr>
      </p:pic>
      <p:pic>
        <p:nvPicPr>
          <p:cNvPr id="9245" name="Picture 29" descr="flames"/>
          <p:cNvPicPr>
            <a:picLocks noChangeAspect="1" noChangeArrowheads="1" noCrop="1"/>
          </p:cNvPicPr>
          <p:nvPr/>
        </p:nvPicPr>
        <p:blipFill>
          <a:blip r:embed="rId10">
            <a:extLst>
              <a:ext uri="{28A0092B-C50C-407E-A947-70E740481C1C}">
                <a14:useLocalDpi xmlns:a14="http://schemas.microsoft.com/office/drawing/2010/main" val="0"/>
              </a:ext>
            </a:extLst>
          </a:blip>
          <a:srcRect/>
          <a:stretch>
            <a:fillRect/>
          </a:stretch>
        </p:blipFill>
        <p:spPr bwMode="auto">
          <a:xfrm>
            <a:off x="381000" y="4648200"/>
            <a:ext cx="800100" cy="160020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DF1EF74B-F44B-4550-8B43-BD4C2A61BB23}" type="slidenum">
              <a:rPr lang="en-US" smtClean="0">
                <a:solidFill>
                  <a:srgbClr val="000000"/>
                </a:solidFill>
              </a:rPr>
              <a:pPr/>
              <a:t>22</a:t>
            </a:fld>
            <a:endParaRPr lang="en-US">
              <a:solidFill>
                <a:srgbClr val="000000"/>
              </a:solidFill>
            </a:endParaRPr>
          </a:p>
        </p:txBody>
      </p:sp>
    </p:spTree>
    <p:extLst>
      <p:ext uri="{BB962C8B-B14F-4D97-AF65-F5344CB8AC3E}">
        <p14:creationId xmlns:p14="http://schemas.microsoft.com/office/powerpoint/2010/main" val="42237958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Overwhelming Pictures</a:t>
            </a:r>
          </a:p>
        </p:txBody>
      </p:sp>
      <p:sp>
        <p:nvSpPr>
          <p:cNvPr id="10243" name="Rectangle 3"/>
          <p:cNvSpPr>
            <a:spLocks noGrp="1" noChangeArrowheads="1"/>
          </p:cNvSpPr>
          <p:nvPr>
            <p:ph type="body" idx="1"/>
          </p:nvPr>
        </p:nvSpPr>
        <p:spPr/>
        <p:txBody>
          <a:bodyPr/>
          <a:lstStyle/>
          <a:p>
            <a:r>
              <a:rPr lang="en-US"/>
              <a:t>Use pictures, but don’t let them use you.</a:t>
            </a:r>
          </a:p>
          <a:p>
            <a:r>
              <a:rPr lang="en-US"/>
              <a:t>Keep slides SIMPLE! Too much diverts audience away from content.</a:t>
            </a:r>
          </a:p>
          <a:p>
            <a:r>
              <a:rPr lang="en-US"/>
              <a:t>Too many pictures also make saving a presentation difficult.</a:t>
            </a:r>
          </a:p>
          <a:p>
            <a:r>
              <a:rPr lang="en-US"/>
              <a:t>1 or 2 pictures per slide is probably enough.</a:t>
            </a:r>
          </a:p>
          <a:p>
            <a:pPr>
              <a:buFontTx/>
              <a:buNone/>
            </a:pPr>
            <a:endParaRPr lang="en-US"/>
          </a:p>
        </p:txBody>
      </p:sp>
      <p:sp>
        <p:nvSpPr>
          <p:cNvPr id="2" name="Slide Number Placeholder 1"/>
          <p:cNvSpPr>
            <a:spLocks noGrp="1"/>
          </p:cNvSpPr>
          <p:nvPr>
            <p:ph type="sldNum" sz="quarter" idx="12"/>
          </p:nvPr>
        </p:nvSpPr>
        <p:spPr/>
        <p:txBody>
          <a:bodyPr/>
          <a:lstStyle/>
          <a:p>
            <a:fld id="{DF1EF74B-F44B-4550-8B43-BD4C2A61BB23}" type="slidenum">
              <a:rPr lang="en-US" smtClean="0">
                <a:solidFill>
                  <a:srgbClr val="000000"/>
                </a:solidFill>
              </a:rPr>
              <a:pPr/>
              <a:t>23</a:t>
            </a:fld>
            <a:endParaRPr lang="en-US">
              <a:solidFill>
                <a:srgbClr val="000000"/>
              </a:solidFill>
            </a:endParaRPr>
          </a:p>
        </p:txBody>
      </p:sp>
    </p:spTree>
    <p:extLst>
      <p:ext uri="{BB962C8B-B14F-4D97-AF65-F5344CB8AC3E}">
        <p14:creationId xmlns:p14="http://schemas.microsoft.com/office/powerpoint/2010/main" val="34751266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Racquetball Fundamentals</a:t>
            </a:r>
          </a:p>
        </p:txBody>
      </p:sp>
      <p:sp>
        <p:nvSpPr>
          <p:cNvPr id="11267" name="Rectangle 3"/>
          <p:cNvSpPr>
            <a:spLocks noGrp="1" noChangeArrowheads="1"/>
          </p:cNvSpPr>
          <p:nvPr>
            <p:ph type="body" idx="1"/>
          </p:nvPr>
        </p:nvSpPr>
        <p:spPr/>
        <p:txBody>
          <a:bodyPr/>
          <a:lstStyle/>
          <a:p>
            <a:r>
              <a:rPr lang="en-US"/>
              <a:t>2, 3, or 4 players.</a:t>
            </a:r>
          </a:p>
          <a:p>
            <a:r>
              <a:rPr lang="en-US"/>
              <a:t>1 player serves, other “returns.”</a:t>
            </a:r>
          </a:p>
          <a:p>
            <a:r>
              <a:rPr lang="en-US"/>
              <a:t>Only serving player can score.</a:t>
            </a:r>
          </a:p>
          <a:p>
            <a:r>
              <a:rPr lang="en-US"/>
              <a:t>Served ball must land past serving line and cannot hit back wall.</a:t>
            </a:r>
          </a:p>
          <a:p>
            <a:r>
              <a:rPr lang="en-US"/>
              <a:t>Ball can only bounce once before striking front wall…but ball does not have to bounce.</a:t>
            </a:r>
          </a:p>
          <a:p>
            <a:pPr>
              <a:buFont typeface="Wingdings" pitchFamily="2" charset="2"/>
              <a:buNone/>
            </a:pPr>
            <a:endParaRPr lang="en-US"/>
          </a:p>
          <a:p>
            <a:endParaRPr lang="en-US"/>
          </a:p>
        </p:txBody>
      </p:sp>
      <p:sp>
        <p:nvSpPr>
          <p:cNvPr id="2" name="Slide Number Placeholder 1"/>
          <p:cNvSpPr>
            <a:spLocks noGrp="1"/>
          </p:cNvSpPr>
          <p:nvPr>
            <p:ph type="sldNum" sz="quarter" idx="12"/>
          </p:nvPr>
        </p:nvSpPr>
        <p:spPr/>
        <p:txBody>
          <a:bodyPr/>
          <a:lstStyle/>
          <a:p>
            <a:fld id="{8E37CBF7-E3F9-4AC7-BC88-D16F19BC4B4E}" type="slidenum">
              <a:rPr lang="en-US" smtClean="0">
                <a:solidFill>
                  <a:srgbClr val="000000"/>
                </a:solidFill>
              </a:rPr>
              <a:pPr/>
              <a:t>24</a:t>
            </a:fld>
            <a:endParaRPr lang="en-US">
              <a:solidFill>
                <a:srgbClr val="000000"/>
              </a:solidFill>
            </a:endParaRPr>
          </a:p>
        </p:txBody>
      </p:sp>
    </p:spTree>
    <p:extLst>
      <p:ext uri="{BB962C8B-B14F-4D97-AF65-F5344CB8AC3E}">
        <p14:creationId xmlns:p14="http://schemas.microsoft.com/office/powerpoint/2010/main" val="11693751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11266"/>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11267">
                                            <p:txEl>
                                              <p:pRg st="0" end="0"/>
                                            </p:txEl>
                                          </p:spTgt>
                                        </p:tgtEl>
                                        <p:attrNameLst>
                                          <p:attrName>style.visibility</p:attrName>
                                        </p:attrNameLst>
                                      </p:cBhvr>
                                      <p:to>
                                        <p:strVal val="visible"/>
                                      </p:to>
                                    </p:set>
                                    <p:animEffect transition="in" filter="fade">
                                      <p:cBhvr>
                                        <p:cTn id="11" dur="1000"/>
                                        <p:tgtEl>
                                          <p:spTgt spid="11267">
                                            <p:txEl>
                                              <p:pRg st="0" end="0"/>
                                            </p:txEl>
                                          </p:spTgt>
                                        </p:tgtEl>
                                      </p:cBhvr>
                                    </p:animEffect>
                                    <p:anim calcmode="lin" valueType="num">
                                      <p:cBhvr>
                                        <p:cTn id="12"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11267">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1126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11267">
                                            <p:txEl>
                                              <p:pRg st="1" end="1"/>
                                            </p:txEl>
                                          </p:spTgt>
                                        </p:tgtEl>
                                        <p:attrNameLst>
                                          <p:attrName>style.visibility</p:attrName>
                                        </p:attrNameLst>
                                      </p:cBhvr>
                                      <p:to>
                                        <p:strVal val="visible"/>
                                      </p:to>
                                    </p:set>
                                    <p:animEffect transition="in" filter="fade">
                                      <p:cBhvr>
                                        <p:cTn id="19" dur="1000"/>
                                        <p:tgtEl>
                                          <p:spTgt spid="11267">
                                            <p:txEl>
                                              <p:pRg st="1" end="1"/>
                                            </p:txEl>
                                          </p:spTgt>
                                        </p:tgtEl>
                                      </p:cBhvr>
                                    </p:animEffect>
                                    <p:anim calcmode="lin" valueType="num">
                                      <p:cBhvr>
                                        <p:cTn id="20" dur="10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p:cTn id="21" dur="898" decel="100000" fill="hold"/>
                                        <p:tgtEl>
                                          <p:spTgt spid="11267">
                                            <p:txEl>
                                              <p:pRg st="1" end="1"/>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898"/>
                                          </p:stCondLst>
                                        </p:cTn>
                                        <p:tgtEl>
                                          <p:spTgt spid="11267">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7" presetClass="entr" presetSubtype="0" fill="hold" grpId="0" nodeType="clickEffect">
                                  <p:stCondLst>
                                    <p:cond delay="0"/>
                                  </p:stCondLst>
                                  <p:iterate type="lt">
                                    <p:tmPct val="0"/>
                                  </p:iterate>
                                  <p:childTnLst>
                                    <p:set>
                                      <p:cBhvr>
                                        <p:cTn id="26" dur="1" fill="hold">
                                          <p:stCondLst>
                                            <p:cond delay="0"/>
                                          </p:stCondLst>
                                        </p:cTn>
                                        <p:tgtEl>
                                          <p:spTgt spid="11267">
                                            <p:txEl>
                                              <p:pRg st="2" end="2"/>
                                            </p:txEl>
                                          </p:spTgt>
                                        </p:tgtEl>
                                        <p:attrNameLst>
                                          <p:attrName>style.visibility</p:attrName>
                                        </p:attrNameLst>
                                      </p:cBhvr>
                                      <p:to>
                                        <p:strVal val="visible"/>
                                      </p:to>
                                    </p:set>
                                    <p:animEffect transition="in" filter="fade">
                                      <p:cBhvr>
                                        <p:cTn id="27" dur="1000"/>
                                        <p:tgtEl>
                                          <p:spTgt spid="11267">
                                            <p:txEl>
                                              <p:pRg st="2" end="2"/>
                                            </p:txEl>
                                          </p:spTgt>
                                        </p:tgtEl>
                                      </p:cBhvr>
                                    </p:animEffect>
                                    <p:anim calcmode="lin" valueType="num">
                                      <p:cBhvr>
                                        <p:cTn id="28" dur="10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11267">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11267">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11267">
                                            <p:txEl>
                                              <p:pRg st="3" end="3"/>
                                            </p:txEl>
                                          </p:spTgt>
                                        </p:tgtEl>
                                        <p:attrNameLst>
                                          <p:attrName>style.visibility</p:attrName>
                                        </p:attrNameLst>
                                      </p:cBhvr>
                                      <p:to>
                                        <p:strVal val="visible"/>
                                      </p:to>
                                    </p:set>
                                    <p:animEffect transition="in" filter="fade">
                                      <p:cBhvr>
                                        <p:cTn id="35" dur="1000"/>
                                        <p:tgtEl>
                                          <p:spTgt spid="11267">
                                            <p:txEl>
                                              <p:pRg st="3" end="3"/>
                                            </p:txEl>
                                          </p:spTgt>
                                        </p:tgtEl>
                                      </p:cBhvr>
                                    </p:animEffect>
                                    <p:anim calcmode="lin" valueType="num">
                                      <p:cBhvr>
                                        <p:cTn id="36" dur="10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p:cTn id="37" dur="898" decel="100000" fill="hold"/>
                                        <p:tgtEl>
                                          <p:spTgt spid="11267">
                                            <p:txEl>
                                              <p:pRg st="3" end="3"/>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898"/>
                                          </p:stCondLst>
                                        </p:cTn>
                                        <p:tgtEl>
                                          <p:spTgt spid="11267">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37" presetClass="entr" presetSubtype="0" fill="hold" grpId="0" nodeType="clickEffect">
                                  <p:stCondLst>
                                    <p:cond delay="0"/>
                                  </p:stCondLst>
                                  <p:iterate type="lt">
                                    <p:tmPct val="0"/>
                                  </p:iterate>
                                  <p:childTnLst>
                                    <p:set>
                                      <p:cBhvr>
                                        <p:cTn id="42" dur="1" fill="hold">
                                          <p:stCondLst>
                                            <p:cond delay="0"/>
                                          </p:stCondLst>
                                        </p:cTn>
                                        <p:tgtEl>
                                          <p:spTgt spid="11267">
                                            <p:txEl>
                                              <p:pRg st="4" end="4"/>
                                            </p:txEl>
                                          </p:spTgt>
                                        </p:tgtEl>
                                        <p:attrNameLst>
                                          <p:attrName>style.visibility</p:attrName>
                                        </p:attrNameLst>
                                      </p:cBhvr>
                                      <p:to>
                                        <p:strVal val="visible"/>
                                      </p:to>
                                    </p:set>
                                    <p:animEffect transition="in" filter="fade">
                                      <p:cBhvr>
                                        <p:cTn id="43" dur="1000"/>
                                        <p:tgtEl>
                                          <p:spTgt spid="11267">
                                            <p:txEl>
                                              <p:pRg st="4" end="4"/>
                                            </p:txEl>
                                          </p:spTgt>
                                        </p:tgtEl>
                                      </p:cBhvr>
                                    </p:animEffect>
                                    <p:anim calcmode="lin" valueType="num">
                                      <p:cBhvr>
                                        <p:cTn id="44" dur="1000" fill="hold"/>
                                        <p:tgtEl>
                                          <p:spTgt spid="11267">
                                            <p:txEl>
                                              <p:pRg st="4" end="4"/>
                                            </p:txEl>
                                          </p:spTgt>
                                        </p:tgtEl>
                                        <p:attrNameLst>
                                          <p:attrName>ppt_x</p:attrName>
                                        </p:attrNameLst>
                                      </p:cBhvr>
                                      <p:tavLst>
                                        <p:tav tm="0">
                                          <p:val>
                                            <p:strVal val="#ppt_x"/>
                                          </p:val>
                                        </p:tav>
                                        <p:tav tm="100000">
                                          <p:val>
                                            <p:strVal val="#ppt_x"/>
                                          </p:val>
                                        </p:tav>
                                      </p:tavLst>
                                    </p:anim>
                                    <p:anim calcmode="lin" valueType="num">
                                      <p:cBhvr>
                                        <p:cTn id="45" dur="898" decel="100000" fill="hold"/>
                                        <p:tgtEl>
                                          <p:spTgt spid="11267">
                                            <p:txEl>
                                              <p:pRg st="4" end="4"/>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898"/>
                                          </p:stCondLst>
                                        </p:cTn>
                                        <p:tgtEl>
                                          <p:spTgt spid="11267">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4" fill="hold" nodeType="clickEffect">
                                  <p:stCondLst>
                                    <p:cond delay="0"/>
                                  </p:stCondLst>
                                  <p:childTnLst>
                                    <p:set>
                                      <p:cBhvr>
                                        <p:cTn id="50" dur="1" fill="hold">
                                          <p:stCondLst>
                                            <p:cond delay="0"/>
                                          </p:stCondLst>
                                        </p:cTn>
                                        <p:tgtEl>
                                          <p:spTgt spid="11267">
                                            <p:txEl>
                                              <p:pRg st="0" end="0"/>
                                            </p:txEl>
                                          </p:spTgt>
                                        </p:tgtEl>
                                        <p:attrNameLst>
                                          <p:attrName>style.visibility</p:attrName>
                                        </p:attrNameLst>
                                      </p:cBhvr>
                                      <p:to>
                                        <p:strVal val="visible"/>
                                      </p:to>
                                    </p:set>
                                    <p:anim calcmode="lin" valueType="num">
                                      <p:cBhvr additive="base">
                                        <p:cTn id="51"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6" presetClass="emph" presetSubtype="0" fill="hold" nodeType="clickEffect">
                                  <p:stCondLst>
                                    <p:cond delay="0"/>
                                  </p:stCondLst>
                                  <p:childTnLst>
                                    <p:animScale>
                                      <p:cBhvr>
                                        <p:cTn id="56" dur="2000" fill="hold"/>
                                        <p:tgtEl>
                                          <p:spTgt spid="11267">
                                            <p:txEl>
                                              <p:pRg st="1" end="1"/>
                                            </p:txEl>
                                          </p:spTgt>
                                        </p:tgtEl>
                                      </p:cBhvr>
                                      <p:by x="150000" y="150000"/>
                                    </p:animScale>
                                  </p:childTnLst>
                                </p:cTn>
                              </p:par>
                            </p:childTnLst>
                          </p:cTn>
                        </p:par>
                      </p:childTnLst>
                    </p:cTn>
                  </p:par>
                  <p:par>
                    <p:cTn id="57" fill="hold" nodeType="clickPar">
                      <p:stCondLst>
                        <p:cond delay="indefinite"/>
                      </p:stCondLst>
                      <p:childTnLst>
                        <p:par>
                          <p:cTn id="58" fill="hold" nodeType="withGroup">
                            <p:stCondLst>
                              <p:cond delay="0"/>
                            </p:stCondLst>
                            <p:childTnLst>
                              <p:par>
                                <p:cTn id="59" presetID="27" presetClass="entr" presetSubtype="0" fill="hold" nodeType="clickEffect">
                                  <p:stCondLst>
                                    <p:cond delay="0"/>
                                  </p:stCondLst>
                                  <p:iterate type="lt">
                                    <p:tmPct val="50000"/>
                                  </p:iterate>
                                  <p:childTnLst>
                                    <p:set>
                                      <p:cBhvr>
                                        <p:cTn id="60" dur="1" fill="hold">
                                          <p:stCondLst>
                                            <p:cond delay="0"/>
                                          </p:stCondLst>
                                        </p:cTn>
                                        <p:tgtEl>
                                          <p:spTgt spid="11267">
                                            <p:txEl>
                                              <p:pRg st="2" end="2"/>
                                            </p:txEl>
                                          </p:spTgt>
                                        </p:tgtEl>
                                        <p:attrNameLst>
                                          <p:attrName>style.visibility</p:attrName>
                                        </p:attrNameLst>
                                      </p:cBhvr>
                                      <p:to>
                                        <p:strVal val="visible"/>
                                      </p:to>
                                    </p:set>
                                    <p:anim calcmode="discrete" valueType="clr">
                                      <p:cBhvr override="childStyle">
                                        <p:cTn id="61" dur="80"/>
                                        <p:tgtEl>
                                          <p:spTgt spid="11267">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2" dur="80"/>
                                        <p:tgtEl>
                                          <p:spTgt spid="11267">
                                            <p:txEl>
                                              <p:pRg st="2" end="2"/>
                                            </p:txEl>
                                          </p:spTgt>
                                        </p:tgtEl>
                                        <p:attrNameLst>
                                          <p:attrName>fillcolor</p:attrName>
                                        </p:attrNameLst>
                                      </p:cBhvr>
                                      <p:tavLst>
                                        <p:tav tm="0">
                                          <p:val>
                                            <p:clrVal>
                                              <a:schemeClr val="accent2"/>
                                            </p:clrVal>
                                          </p:val>
                                        </p:tav>
                                        <p:tav tm="50000">
                                          <p:val>
                                            <p:clrVal>
                                              <a:schemeClr val="hlink"/>
                                            </p:clrVal>
                                          </p:val>
                                        </p:tav>
                                      </p:tavLst>
                                    </p:anim>
                                    <p:set>
                                      <p:cBhvr>
                                        <p:cTn id="63" dur="80"/>
                                        <p:tgtEl>
                                          <p:spTgt spid="11267">
                                            <p:txEl>
                                              <p:pRg st="2" end="2"/>
                                            </p:txEl>
                                          </p:spTgt>
                                        </p:tgtEl>
                                        <p:attrNameLst>
                                          <p:attrName>fill.type</p:attrName>
                                        </p:attrNameLst>
                                      </p:cBhvr>
                                      <p:to>
                                        <p:strVal val="solid"/>
                                      </p:to>
                                    </p:set>
                                  </p:childTnLst>
                                </p:cTn>
                              </p:par>
                            </p:childTnLst>
                          </p:cTn>
                        </p:par>
                      </p:childTnLst>
                    </p:cTn>
                  </p:par>
                  <p:par>
                    <p:cTn id="64" fill="hold" nodeType="clickPar">
                      <p:stCondLst>
                        <p:cond delay="indefinite"/>
                      </p:stCondLst>
                      <p:childTnLst>
                        <p:par>
                          <p:cTn id="65" fill="hold" nodeType="withGroup">
                            <p:stCondLst>
                              <p:cond delay="0"/>
                            </p:stCondLst>
                            <p:childTnLst>
                              <p:par>
                                <p:cTn id="66" presetID="8" presetClass="emph" presetSubtype="0" fill="hold" nodeType="clickEffect">
                                  <p:stCondLst>
                                    <p:cond delay="0"/>
                                  </p:stCondLst>
                                  <p:childTnLst>
                                    <p:animRot by="21600000">
                                      <p:cBhvr>
                                        <p:cTn id="67" dur="2000" fill="hold"/>
                                        <p:tgtEl>
                                          <p:spTgt spid="11267">
                                            <p:txEl>
                                              <p:pRg st="3" end="3"/>
                                            </p:txEl>
                                          </p:spTgt>
                                        </p:tgtEl>
                                        <p:attrNameLst>
                                          <p:attrName>r</p:attrName>
                                        </p:attrNameLst>
                                      </p:cBhvr>
                                    </p:animRot>
                                  </p:childTnLst>
                                </p:cTn>
                              </p:par>
                            </p:childTnLst>
                          </p:cTn>
                        </p:par>
                      </p:childTnLst>
                    </p:cTn>
                  </p:par>
                  <p:par>
                    <p:cTn id="68" fill="hold" nodeType="clickPar">
                      <p:stCondLst>
                        <p:cond delay="indefinite"/>
                      </p:stCondLst>
                      <p:childTnLst>
                        <p:par>
                          <p:cTn id="69" fill="hold" nodeType="withGroup">
                            <p:stCondLst>
                              <p:cond delay="0"/>
                            </p:stCondLst>
                            <p:childTnLst>
                              <p:par>
                                <p:cTn id="70" presetID="27" presetClass="entr" presetSubtype="0" fill="hold" nodeType="clickEffect">
                                  <p:stCondLst>
                                    <p:cond delay="0"/>
                                  </p:stCondLst>
                                  <p:iterate type="lt">
                                    <p:tmPct val="50000"/>
                                  </p:iterate>
                                  <p:childTnLst>
                                    <p:set>
                                      <p:cBhvr>
                                        <p:cTn id="71" dur="1" fill="hold">
                                          <p:stCondLst>
                                            <p:cond delay="0"/>
                                          </p:stCondLst>
                                        </p:cTn>
                                        <p:tgtEl>
                                          <p:spTgt spid="11267">
                                            <p:txEl>
                                              <p:pRg st="4" end="4"/>
                                            </p:txEl>
                                          </p:spTgt>
                                        </p:tgtEl>
                                        <p:attrNameLst>
                                          <p:attrName>style.visibility</p:attrName>
                                        </p:attrNameLst>
                                      </p:cBhvr>
                                      <p:to>
                                        <p:strVal val="visible"/>
                                      </p:to>
                                    </p:set>
                                    <p:anim calcmode="discrete" valueType="clr">
                                      <p:cBhvr override="childStyle">
                                        <p:cTn id="72" dur="80"/>
                                        <p:tgtEl>
                                          <p:spTgt spid="11267">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3" dur="80"/>
                                        <p:tgtEl>
                                          <p:spTgt spid="11267">
                                            <p:txEl>
                                              <p:pRg st="4" end="4"/>
                                            </p:txEl>
                                          </p:spTgt>
                                        </p:tgtEl>
                                        <p:attrNameLst>
                                          <p:attrName>fillcolor</p:attrName>
                                        </p:attrNameLst>
                                      </p:cBhvr>
                                      <p:tavLst>
                                        <p:tav tm="0">
                                          <p:val>
                                            <p:clrVal>
                                              <a:schemeClr val="accent2"/>
                                            </p:clrVal>
                                          </p:val>
                                        </p:tav>
                                        <p:tav tm="50000">
                                          <p:val>
                                            <p:clrVal>
                                              <a:schemeClr val="hlink"/>
                                            </p:clrVal>
                                          </p:val>
                                        </p:tav>
                                      </p:tavLst>
                                    </p:anim>
                                    <p:set>
                                      <p:cBhvr>
                                        <p:cTn id="74" dur="80"/>
                                        <p:tgtEl>
                                          <p:spTgt spid="11267">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Using too much Slide Animation</a:t>
            </a:r>
          </a:p>
        </p:txBody>
      </p:sp>
      <p:sp>
        <p:nvSpPr>
          <p:cNvPr id="12291" name="Rectangle 3"/>
          <p:cNvSpPr>
            <a:spLocks noGrp="1" noChangeArrowheads="1"/>
          </p:cNvSpPr>
          <p:nvPr>
            <p:ph type="body" idx="1"/>
          </p:nvPr>
        </p:nvSpPr>
        <p:spPr/>
        <p:txBody>
          <a:bodyPr/>
          <a:lstStyle/>
          <a:p>
            <a:r>
              <a:rPr lang="en-US"/>
              <a:t>Again, keep slides simple!</a:t>
            </a:r>
          </a:p>
          <a:p>
            <a:r>
              <a:rPr lang="en-US"/>
              <a:t>Apply one Slide Transition style and one Animation Scheme to ALL slides.</a:t>
            </a:r>
          </a:p>
          <a:p>
            <a:r>
              <a:rPr lang="en-US"/>
              <a:t>Don’t change between styles- a single style makes a presentation look unified.</a:t>
            </a:r>
          </a:p>
          <a:p>
            <a:r>
              <a:rPr lang="en-US"/>
              <a:t>“Busy” presentations divert audience attention from content.</a:t>
            </a:r>
          </a:p>
        </p:txBody>
      </p:sp>
      <p:sp>
        <p:nvSpPr>
          <p:cNvPr id="2" name="Slide Number Placeholder 1"/>
          <p:cNvSpPr>
            <a:spLocks noGrp="1"/>
          </p:cNvSpPr>
          <p:nvPr>
            <p:ph type="sldNum" sz="quarter" idx="12"/>
          </p:nvPr>
        </p:nvSpPr>
        <p:spPr/>
        <p:txBody>
          <a:bodyPr/>
          <a:lstStyle/>
          <a:p>
            <a:fld id="{DF1EF74B-F44B-4550-8B43-BD4C2A61BB23}" type="slidenum">
              <a:rPr lang="en-US" smtClean="0">
                <a:solidFill>
                  <a:srgbClr val="000000"/>
                </a:solidFill>
              </a:rPr>
              <a:pPr/>
              <a:t>25</a:t>
            </a:fld>
            <a:endParaRPr lang="en-US">
              <a:solidFill>
                <a:srgbClr val="000000"/>
              </a:solidFill>
            </a:endParaRPr>
          </a:p>
        </p:txBody>
      </p:sp>
    </p:spTree>
    <p:extLst>
      <p:ext uri="{BB962C8B-B14F-4D97-AF65-F5344CB8AC3E}">
        <p14:creationId xmlns:p14="http://schemas.microsoft.com/office/powerpoint/2010/main" val="1776944643"/>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randombar(horizontal)">
                                      <p:cBhvr>
                                        <p:cTn id="7" dur="600">
                                          <p:stCondLst>
                                            <p:cond delay="0"/>
                                          </p:stCondLst>
                                        </p:cTn>
                                        <p:tgtEl>
                                          <p:spTgt spid="122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randombar(horizontal)">
                                      <p:cBhvr>
                                        <p:cTn id="12" dur="500"/>
                                        <p:tgtEl>
                                          <p:spTgt spid="1229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2291">
                                            <p:txEl>
                                              <p:pRg st="1" end="1"/>
                                            </p:txEl>
                                          </p:spTgt>
                                        </p:tgtEl>
                                        <p:attrNameLst>
                                          <p:attrName>style.visibility</p:attrName>
                                        </p:attrNameLst>
                                      </p:cBhvr>
                                      <p:to>
                                        <p:strVal val="visible"/>
                                      </p:to>
                                    </p:set>
                                    <p:animEffect transition="in" filter="randombar(horizontal)">
                                      <p:cBhvr>
                                        <p:cTn id="17" dur="500"/>
                                        <p:tgtEl>
                                          <p:spTgt spid="1229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2291">
                                            <p:txEl>
                                              <p:pRg st="2" end="2"/>
                                            </p:txEl>
                                          </p:spTgt>
                                        </p:tgtEl>
                                        <p:attrNameLst>
                                          <p:attrName>style.visibility</p:attrName>
                                        </p:attrNameLst>
                                      </p:cBhvr>
                                      <p:to>
                                        <p:strVal val="visible"/>
                                      </p:to>
                                    </p:set>
                                    <p:animEffect transition="in" filter="randombar(horizontal)">
                                      <p:cBhvr>
                                        <p:cTn id="22" dur="500"/>
                                        <p:tgtEl>
                                          <p:spTgt spid="1229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2291">
                                            <p:txEl>
                                              <p:pRg st="3" end="3"/>
                                            </p:txEl>
                                          </p:spTgt>
                                        </p:tgtEl>
                                        <p:attrNameLst>
                                          <p:attrName>style.visibility</p:attrName>
                                        </p:attrNameLst>
                                      </p:cBhvr>
                                      <p:to>
                                        <p:strVal val="visible"/>
                                      </p:to>
                                    </p:set>
                                    <p:animEffect transition="in" filter="randombar(horizontal)">
                                      <p:cBhvr>
                                        <p:cTn id="27"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99FF"/>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FILE NOT FOUND</a:t>
            </a:r>
          </a:p>
        </p:txBody>
      </p:sp>
      <p:sp>
        <p:nvSpPr>
          <p:cNvPr id="32771" name="Rectangle 3"/>
          <p:cNvSpPr>
            <a:spLocks noGrp="1" noChangeArrowheads="1"/>
          </p:cNvSpPr>
          <p:nvPr>
            <p:ph type="body" idx="1"/>
          </p:nvPr>
        </p:nvSpPr>
        <p:spPr/>
        <p:txBody>
          <a:bodyPr/>
          <a:lstStyle/>
          <a:p>
            <a:pPr>
              <a:lnSpc>
                <a:spcPct val="90000"/>
              </a:lnSpc>
            </a:pPr>
            <a:r>
              <a:rPr lang="en-US"/>
              <a:t>Microsoft PowerPoint is unable to open the requested file. This could be because your file is corrupted and/or this is an unsupported file type. Do you wish to retry or cancel?</a:t>
            </a:r>
          </a:p>
          <a:p>
            <a:pPr>
              <a:lnSpc>
                <a:spcPct val="90000"/>
              </a:lnSpc>
            </a:pPr>
            <a:r>
              <a:rPr lang="en-US"/>
              <a:t>Disk is unformatted. Click “yes” to format your disk now.</a:t>
            </a:r>
          </a:p>
          <a:p>
            <a:pPr>
              <a:lnSpc>
                <a:spcPct val="90000"/>
              </a:lnSpc>
            </a:pPr>
            <a:r>
              <a:rPr lang="en-US"/>
              <a:t>Boot startup failure, press any key to reboot.</a:t>
            </a:r>
          </a:p>
        </p:txBody>
      </p:sp>
      <p:sp>
        <p:nvSpPr>
          <p:cNvPr id="2" name="Slide Number Placeholder 1"/>
          <p:cNvSpPr>
            <a:spLocks noGrp="1"/>
          </p:cNvSpPr>
          <p:nvPr>
            <p:ph type="sldNum" sz="quarter" idx="12"/>
          </p:nvPr>
        </p:nvSpPr>
        <p:spPr/>
        <p:txBody>
          <a:bodyPr/>
          <a:lstStyle/>
          <a:p>
            <a:fld id="{DF1EF74B-F44B-4550-8B43-BD4C2A61BB23}" type="slidenum">
              <a:rPr lang="en-US" smtClean="0">
                <a:solidFill>
                  <a:srgbClr val="000000"/>
                </a:solidFill>
              </a:rPr>
              <a:pPr/>
              <a:t>26</a:t>
            </a:fld>
            <a:endParaRPr lang="en-US">
              <a:solidFill>
                <a:srgbClr val="000000"/>
              </a:solidFill>
            </a:endParaRPr>
          </a:p>
        </p:txBody>
      </p:sp>
    </p:spTree>
    <p:extLst>
      <p:ext uri="{BB962C8B-B14F-4D97-AF65-F5344CB8AC3E}">
        <p14:creationId xmlns:p14="http://schemas.microsoft.com/office/powerpoint/2010/main" val="39564052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a:bodyPr>
          <a:lstStyle/>
          <a:p>
            <a:r>
              <a:rPr lang="en-US" sz="3000" dirty="0" smtClean="0">
                <a:solidFill>
                  <a:schemeClr val="accent1"/>
                </a:solidFill>
              </a:rPr>
              <a:t>Peer Editing</a:t>
            </a:r>
          </a:p>
          <a:p>
            <a:r>
              <a:rPr lang="en-US" sz="3000" dirty="0" smtClean="0">
                <a:solidFill>
                  <a:schemeClr val="accent1"/>
                </a:solidFill>
              </a:rPr>
              <a:t>E11 Final Presentation Guidelines</a:t>
            </a:r>
          </a:p>
          <a:p>
            <a:r>
              <a:rPr lang="en-US" sz="3000" dirty="0" smtClean="0">
                <a:solidFill>
                  <a:schemeClr val="accent1"/>
                </a:solidFill>
              </a:rPr>
              <a:t>Technical Presentations</a:t>
            </a:r>
          </a:p>
          <a:p>
            <a:pPr lvl="1"/>
            <a:r>
              <a:rPr lang="en-US" sz="3000" dirty="0" smtClean="0">
                <a:solidFill>
                  <a:schemeClr val="accent1"/>
                </a:solidFill>
              </a:rPr>
              <a:t>Organization and Preparation</a:t>
            </a:r>
          </a:p>
          <a:p>
            <a:pPr lvl="1"/>
            <a:r>
              <a:rPr lang="en-US" sz="3000" dirty="0" smtClean="0">
                <a:solidFill>
                  <a:schemeClr val="accent1"/>
                </a:solidFill>
              </a:rPr>
              <a:t>Slides</a:t>
            </a:r>
          </a:p>
          <a:p>
            <a:pPr lvl="1"/>
            <a:r>
              <a:rPr lang="en-US" sz="3000" dirty="0" smtClean="0">
                <a:solidFill>
                  <a:schemeClr val="accent1"/>
                </a:solidFill>
              </a:rPr>
              <a:t>Delivery</a:t>
            </a:r>
            <a:endParaRPr lang="en-US" sz="3000" dirty="0">
              <a:solidFill>
                <a:schemeClr val="accent1"/>
              </a:solidFill>
            </a:endParaRPr>
          </a:p>
        </p:txBody>
      </p:sp>
      <p:sp>
        <p:nvSpPr>
          <p:cNvPr id="4" name="Slide Number Placeholder 3"/>
          <p:cNvSpPr>
            <a:spLocks noGrp="1"/>
          </p:cNvSpPr>
          <p:nvPr>
            <p:ph type="sldNum" sz="quarter" idx="12"/>
          </p:nvPr>
        </p:nvSpPr>
        <p:spPr/>
        <p:txBody>
          <a:bodyPr/>
          <a:lstStyle/>
          <a:p>
            <a:fld id="{AAD2027B-C37B-BD4A-8D72-EDEC52D5A8C5}"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Editing</a:t>
            </a:r>
            <a:endParaRPr lang="en-US" dirty="0"/>
          </a:p>
        </p:txBody>
      </p:sp>
      <p:sp>
        <p:nvSpPr>
          <p:cNvPr id="6" name="Content Placeholder 2"/>
          <p:cNvSpPr>
            <a:spLocks noGrp="1"/>
          </p:cNvSpPr>
          <p:nvPr>
            <p:ph idx="1"/>
          </p:nvPr>
        </p:nvSpPr>
        <p:spPr>
          <a:xfrm>
            <a:off x="457200" y="1789043"/>
            <a:ext cx="8229600" cy="4785493"/>
          </a:xfrm>
        </p:spPr>
        <p:txBody>
          <a:bodyPr>
            <a:normAutofit/>
          </a:bodyPr>
          <a:lstStyle/>
          <a:p>
            <a:r>
              <a:rPr lang="en-US" sz="3000" dirty="0" smtClean="0">
                <a:solidFill>
                  <a:schemeClr val="accent1"/>
                </a:solidFill>
              </a:rPr>
              <a:t>Purpose</a:t>
            </a:r>
          </a:p>
          <a:p>
            <a:r>
              <a:rPr lang="en-US" sz="3000" dirty="0" smtClean="0">
                <a:solidFill>
                  <a:schemeClr val="accent1"/>
                </a:solidFill>
              </a:rPr>
              <a:t>Peer Editing Strategies</a:t>
            </a:r>
            <a:endParaRPr lang="en-US" sz="3000" dirty="0">
              <a:solidFill>
                <a:schemeClr val="accent1"/>
              </a:solidFill>
            </a:endParaRPr>
          </a:p>
        </p:txBody>
      </p:sp>
      <p:sp>
        <p:nvSpPr>
          <p:cNvPr id="3" name="Slide Number Placeholder 2"/>
          <p:cNvSpPr>
            <a:spLocks noGrp="1"/>
          </p:cNvSpPr>
          <p:nvPr>
            <p:ph type="sldNum" sz="quarter" idx="12"/>
          </p:nvPr>
        </p:nvSpPr>
        <p:spPr/>
        <p:txBody>
          <a:bodyPr/>
          <a:lstStyle/>
          <a:p>
            <a:fld id="{AAD2027B-C37B-BD4A-8D72-EDEC52D5A8C5}" type="slidenum">
              <a:rPr lang="en-US" smtClean="0">
                <a:solidFill>
                  <a:prstClr val="white">
                    <a:tint val="75000"/>
                  </a:prstClr>
                </a:solidFill>
              </a:rPr>
              <a:pPr/>
              <a:t>4</a:t>
            </a:fld>
            <a:endParaRPr lang="en-US">
              <a:solidFill>
                <a:prstClr val="white">
                  <a:tint val="75000"/>
                </a:prstClr>
              </a:solidFill>
            </a:endParaRPr>
          </a:p>
        </p:txBody>
      </p:sp>
    </p:spTree>
    <p:extLst>
      <p:ext uri="{BB962C8B-B14F-4D97-AF65-F5344CB8AC3E}">
        <p14:creationId xmlns:p14="http://schemas.microsoft.com/office/powerpoint/2010/main" val="1345158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6" name="Content Placeholder 2"/>
          <p:cNvSpPr>
            <a:spLocks noGrp="1"/>
          </p:cNvSpPr>
          <p:nvPr>
            <p:ph idx="1"/>
          </p:nvPr>
        </p:nvSpPr>
        <p:spPr>
          <a:xfrm>
            <a:off x="457200" y="1789043"/>
            <a:ext cx="8229600" cy="4785493"/>
          </a:xfrm>
        </p:spPr>
        <p:txBody>
          <a:bodyPr>
            <a:normAutofit/>
          </a:bodyPr>
          <a:lstStyle/>
          <a:p>
            <a:pPr>
              <a:lnSpc>
                <a:spcPct val="90000"/>
              </a:lnSpc>
            </a:pPr>
            <a:r>
              <a:rPr lang="en-US" sz="3200" dirty="0" smtClean="0"/>
              <a:t>Feedback</a:t>
            </a:r>
          </a:p>
          <a:p>
            <a:pPr lvl="1">
              <a:lnSpc>
                <a:spcPct val="90000"/>
              </a:lnSpc>
            </a:pPr>
            <a:r>
              <a:rPr lang="en-US" sz="3000" dirty="0" smtClean="0"/>
              <a:t>High-level: organization, flow, tone, completeness, readability</a:t>
            </a:r>
          </a:p>
          <a:p>
            <a:pPr lvl="1">
              <a:lnSpc>
                <a:spcPct val="90000"/>
              </a:lnSpc>
            </a:pPr>
            <a:r>
              <a:rPr lang="en-US" sz="3000" dirty="0" smtClean="0"/>
              <a:t>Low-level: grammar, punctuation, spelling, etc.</a:t>
            </a:r>
            <a:endParaRPr lang="en-US" sz="3000" dirty="0"/>
          </a:p>
        </p:txBody>
      </p:sp>
      <p:sp>
        <p:nvSpPr>
          <p:cNvPr id="3" name="Slide Number Placeholder 2"/>
          <p:cNvSpPr>
            <a:spLocks noGrp="1"/>
          </p:cNvSpPr>
          <p:nvPr>
            <p:ph type="sldNum" sz="quarter" idx="12"/>
          </p:nvPr>
        </p:nvSpPr>
        <p:spPr/>
        <p:txBody>
          <a:bodyPr/>
          <a:lstStyle/>
          <a:p>
            <a:fld id="{AAD2027B-C37B-BD4A-8D72-EDEC52D5A8C5}" type="slidenum">
              <a:rPr lang="en-US" smtClean="0">
                <a:solidFill>
                  <a:prstClr val="white">
                    <a:tint val="75000"/>
                  </a:prstClr>
                </a:solidFill>
              </a:rPr>
              <a:pPr/>
              <a:t>5</a:t>
            </a:fld>
            <a:endParaRPr lang="en-US">
              <a:solidFill>
                <a:prstClr val="white">
                  <a:tint val="75000"/>
                </a:prstClr>
              </a:solidFill>
            </a:endParaRPr>
          </a:p>
        </p:txBody>
      </p:sp>
    </p:spTree>
    <p:extLst>
      <p:ext uri="{BB962C8B-B14F-4D97-AF65-F5344CB8AC3E}">
        <p14:creationId xmlns:p14="http://schemas.microsoft.com/office/powerpoint/2010/main" val="20923824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Review Strategies</a:t>
            </a:r>
            <a:endParaRPr lang="en-US" dirty="0"/>
          </a:p>
        </p:txBody>
      </p:sp>
      <p:sp>
        <p:nvSpPr>
          <p:cNvPr id="6" name="Content Placeholder 2"/>
          <p:cNvSpPr>
            <a:spLocks noGrp="1"/>
          </p:cNvSpPr>
          <p:nvPr>
            <p:ph idx="1"/>
          </p:nvPr>
        </p:nvSpPr>
        <p:spPr>
          <a:xfrm>
            <a:off x="247650" y="1789043"/>
            <a:ext cx="8439150" cy="4935607"/>
          </a:xfrm>
        </p:spPr>
        <p:txBody>
          <a:bodyPr>
            <a:normAutofit fontScale="77500" lnSpcReduction="20000"/>
          </a:bodyPr>
          <a:lstStyle/>
          <a:p>
            <a:r>
              <a:rPr lang="en-US" sz="2800" dirty="0" smtClean="0"/>
              <a:t>Overview: read the paper through once</a:t>
            </a:r>
            <a:r>
              <a:rPr lang="en-US" sz="2800" dirty="0"/>
              <a:t> </a:t>
            </a:r>
            <a:r>
              <a:rPr lang="en-US" sz="2800" dirty="0" smtClean="0"/>
              <a:t>- take some notes as you go</a:t>
            </a:r>
          </a:p>
          <a:p>
            <a:r>
              <a:rPr lang="en-US" sz="2800" dirty="0" smtClean="0"/>
              <a:t>Second read</a:t>
            </a:r>
          </a:p>
          <a:p>
            <a:pPr lvl="1"/>
            <a:r>
              <a:rPr lang="en-US" sz="2600" dirty="0" smtClean="0"/>
              <a:t>Check if it is clear, concise, complete (robot design, game playing algorithm, robot performance, lessons learned)</a:t>
            </a:r>
          </a:p>
          <a:p>
            <a:pPr lvl="1"/>
            <a:r>
              <a:rPr lang="en-US" sz="2600" dirty="0" smtClean="0"/>
              <a:t>Overall organization</a:t>
            </a:r>
          </a:p>
          <a:p>
            <a:pPr lvl="2"/>
            <a:r>
              <a:rPr lang="en-US" sz="2600" dirty="0" smtClean="0">
                <a:solidFill>
                  <a:schemeClr val="accent1"/>
                </a:solidFill>
              </a:rPr>
              <a:t>topic sentence</a:t>
            </a:r>
            <a:r>
              <a:rPr lang="en-US" sz="2600" dirty="0" smtClean="0"/>
              <a:t> for each paragraph?</a:t>
            </a:r>
          </a:p>
          <a:p>
            <a:pPr lvl="2"/>
            <a:r>
              <a:rPr lang="en-US" sz="2600" dirty="0" smtClean="0">
                <a:solidFill>
                  <a:schemeClr val="accent1"/>
                </a:solidFill>
              </a:rPr>
              <a:t>words/sentences simple</a:t>
            </a:r>
            <a:r>
              <a:rPr lang="en-US" sz="2600" dirty="0" smtClean="0"/>
              <a:t>, clear, concise, complete? (no ambiguous statements!)</a:t>
            </a:r>
          </a:p>
          <a:p>
            <a:pPr lvl="2"/>
            <a:r>
              <a:rPr lang="en-US" sz="2600" dirty="0" smtClean="0">
                <a:solidFill>
                  <a:schemeClr val="accent1"/>
                </a:solidFill>
              </a:rPr>
              <a:t>flow:</a:t>
            </a:r>
            <a:r>
              <a:rPr lang="en-US" sz="2600" dirty="0" smtClean="0"/>
              <a:t> transition sentences? ideas connected? no chronologies!</a:t>
            </a:r>
          </a:p>
          <a:p>
            <a:pPr lvl="2"/>
            <a:r>
              <a:rPr lang="en-US" sz="2600" dirty="0" smtClean="0">
                <a:solidFill>
                  <a:schemeClr val="accent1"/>
                </a:solidFill>
              </a:rPr>
              <a:t>setup:</a:t>
            </a:r>
            <a:r>
              <a:rPr lang="en-US" sz="2600" dirty="0" smtClean="0"/>
              <a:t> introduction gives clear overview of rest of the document?</a:t>
            </a:r>
          </a:p>
          <a:p>
            <a:pPr lvl="2"/>
            <a:r>
              <a:rPr lang="en-US" sz="2600" dirty="0" smtClean="0">
                <a:solidFill>
                  <a:schemeClr val="accent1"/>
                </a:solidFill>
              </a:rPr>
              <a:t>figures/tables:</a:t>
            </a:r>
            <a:r>
              <a:rPr lang="en-US" sz="2600" dirty="0" smtClean="0"/>
              <a:t> existing ones effective? cited in text? what additional figures/tables would enable clarity?</a:t>
            </a:r>
          </a:p>
          <a:p>
            <a:pPr lvl="2"/>
            <a:r>
              <a:rPr lang="en-US" sz="2600" dirty="0" smtClean="0">
                <a:solidFill>
                  <a:schemeClr val="accent1"/>
                </a:solidFill>
              </a:rPr>
              <a:t>low-level:</a:t>
            </a:r>
            <a:r>
              <a:rPr lang="en-US" sz="2600" dirty="0" smtClean="0"/>
              <a:t> spelling, punctuation, grammar, consistent tone/verb tense?</a:t>
            </a:r>
            <a:endParaRPr lang="en-US" sz="2600" dirty="0"/>
          </a:p>
        </p:txBody>
      </p:sp>
      <p:sp>
        <p:nvSpPr>
          <p:cNvPr id="3" name="Slide Number Placeholder 2"/>
          <p:cNvSpPr>
            <a:spLocks noGrp="1"/>
          </p:cNvSpPr>
          <p:nvPr>
            <p:ph type="sldNum" sz="quarter" idx="12"/>
          </p:nvPr>
        </p:nvSpPr>
        <p:spPr/>
        <p:txBody>
          <a:bodyPr/>
          <a:lstStyle/>
          <a:p>
            <a:fld id="{AAD2027B-C37B-BD4A-8D72-EDEC52D5A8C5}" type="slidenum">
              <a:rPr lang="en-US" smtClean="0">
                <a:solidFill>
                  <a:prstClr val="white">
                    <a:tint val="75000"/>
                  </a:prstClr>
                </a:solidFill>
              </a:rPr>
              <a:pPr/>
              <a:t>6</a:t>
            </a:fld>
            <a:endParaRPr lang="en-US">
              <a:solidFill>
                <a:prstClr val="white">
                  <a:tint val="75000"/>
                </a:prstClr>
              </a:solidFill>
            </a:endParaRPr>
          </a:p>
        </p:txBody>
      </p:sp>
    </p:spTree>
    <p:extLst>
      <p:ext uri="{BB962C8B-B14F-4D97-AF65-F5344CB8AC3E}">
        <p14:creationId xmlns:p14="http://schemas.microsoft.com/office/powerpoint/2010/main" val="23822478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Review Strategies</a:t>
            </a:r>
            <a:endParaRPr lang="en-US" dirty="0"/>
          </a:p>
        </p:txBody>
      </p:sp>
      <p:sp>
        <p:nvSpPr>
          <p:cNvPr id="6" name="Content Placeholder 2"/>
          <p:cNvSpPr>
            <a:spLocks noGrp="1"/>
          </p:cNvSpPr>
          <p:nvPr>
            <p:ph idx="1"/>
          </p:nvPr>
        </p:nvSpPr>
        <p:spPr>
          <a:xfrm>
            <a:off x="457200" y="1789043"/>
            <a:ext cx="8229600" cy="4935607"/>
          </a:xfrm>
        </p:spPr>
        <p:txBody>
          <a:bodyPr>
            <a:normAutofit/>
          </a:bodyPr>
          <a:lstStyle/>
          <a:p>
            <a:r>
              <a:rPr lang="en-US" sz="2800" dirty="0" smtClean="0"/>
              <a:t>List at least two things that are particularly strong about draft.</a:t>
            </a:r>
          </a:p>
          <a:p>
            <a:r>
              <a:rPr lang="en-US" sz="2800" dirty="0" smtClean="0"/>
              <a:t>List at least two </a:t>
            </a:r>
            <a:r>
              <a:rPr lang="en-US" sz="2800" dirty="0" smtClean="0">
                <a:solidFill>
                  <a:schemeClr val="accent1"/>
                </a:solidFill>
              </a:rPr>
              <a:t>specific</a:t>
            </a:r>
            <a:r>
              <a:rPr lang="en-US" sz="2800" dirty="0" smtClean="0"/>
              <a:t> suggestions for changes you’d like to see in next draft.</a:t>
            </a:r>
            <a:endParaRPr lang="en-US" sz="2600" dirty="0"/>
          </a:p>
        </p:txBody>
      </p:sp>
      <p:sp>
        <p:nvSpPr>
          <p:cNvPr id="3" name="Slide Number Placeholder 2"/>
          <p:cNvSpPr>
            <a:spLocks noGrp="1"/>
          </p:cNvSpPr>
          <p:nvPr>
            <p:ph type="sldNum" sz="quarter" idx="12"/>
          </p:nvPr>
        </p:nvSpPr>
        <p:spPr/>
        <p:txBody>
          <a:bodyPr/>
          <a:lstStyle/>
          <a:p>
            <a:fld id="{AAD2027B-C37B-BD4A-8D72-EDEC52D5A8C5}" type="slidenum">
              <a:rPr lang="en-US" smtClean="0">
                <a:solidFill>
                  <a:prstClr val="white">
                    <a:tint val="75000"/>
                  </a:prstClr>
                </a:solidFill>
              </a:rPr>
              <a:pPr/>
              <a:t>7</a:t>
            </a:fld>
            <a:endParaRPr lang="en-US">
              <a:solidFill>
                <a:prstClr val="white">
                  <a:tint val="75000"/>
                </a:prstClr>
              </a:solidFill>
            </a:endParaRPr>
          </a:p>
        </p:txBody>
      </p:sp>
    </p:spTree>
    <p:extLst>
      <p:ext uri="{BB962C8B-B14F-4D97-AF65-F5344CB8AC3E}">
        <p14:creationId xmlns:p14="http://schemas.microsoft.com/office/powerpoint/2010/main" val="14320710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E11 Final Presentation</a:t>
            </a:r>
            <a:endParaRPr lang="en-US" dirty="0"/>
          </a:p>
        </p:txBody>
      </p:sp>
      <p:sp>
        <p:nvSpPr>
          <p:cNvPr id="3" name="Content Placeholder 2"/>
          <p:cNvSpPr>
            <a:spLocks noGrp="1"/>
          </p:cNvSpPr>
          <p:nvPr>
            <p:ph idx="1"/>
          </p:nvPr>
        </p:nvSpPr>
        <p:spPr>
          <a:xfrm>
            <a:off x="457200" y="1729409"/>
            <a:ext cx="8229600" cy="4870174"/>
          </a:xfrm>
        </p:spPr>
        <p:txBody>
          <a:bodyPr>
            <a:noAutofit/>
          </a:bodyPr>
          <a:lstStyle/>
          <a:p>
            <a:pPr>
              <a:spcBef>
                <a:spcPts val="0"/>
              </a:spcBef>
            </a:pPr>
            <a:r>
              <a:rPr lang="en-US" sz="3000" dirty="0" smtClean="0">
                <a:solidFill>
                  <a:schemeClr val="accent1"/>
                </a:solidFill>
              </a:rPr>
              <a:t>10-minute </a:t>
            </a:r>
            <a:r>
              <a:rPr lang="en-US" sz="3000" dirty="0">
                <a:solidFill>
                  <a:schemeClr val="accent1"/>
                </a:solidFill>
              </a:rPr>
              <a:t>limit</a:t>
            </a:r>
          </a:p>
          <a:p>
            <a:pPr lvl="1">
              <a:spcBef>
                <a:spcPts val="0"/>
              </a:spcBef>
            </a:pPr>
            <a:r>
              <a:rPr lang="en-US" sz="2800" dirty="0"/>
              <a:t>This is harder than you think! You must practice to make sure you fall under the limit</a:t>
            </a:r>
            <a:r>
              <a:rPr lang="en-US" sz="2800" dirty="0" smtClean="0"/>
              <a:t>.</a:t>
            </a:r>
          </a:p>
          <a:p>
            <a:pPr lvl="1">
              <a:spcBef>
                <a:spcPts val="0"/>
              </a:spcBef>
            </a:pPr>
            <a:r>
              <a:rPr lang="en-US" sz="2800" dirty="0" smtClean="0"/>
              <a:t>8 minutes presentation, 2 minutes questions</a:t>
            </a:r>
          </a:p>
          <a:p>
            <a:pPr marL="349250" lvl="1" indent="0">
              <a:spcBef>
                <a:spcPts val="0"/>
              </a:spcBef>
              <a:buNone/>
            </a:pPr>
            <a:endParaRPr lang="en-US" sz="2800" dirty="0"/>
          </a:p>
          <a:p>
            <a:pPr>
              <a:spcBef>
                <a:spcPts val="0"/>
              </a:spcBef>
            </a:pPr>
            <a:r>
              <a:rPr lang="en-US" sz="3000" dirty="0">
                <a:solidFill>
                  <a:schemeClr val="accent1"/>
                </a:solidFill>
              </a:rPr>
              <a:t>Your audience is literally your audience:</a:t>
            </a:r>
          </a:p>
          <a:p>
            <a:pPr lvl="1">
              <a:spcBef>
                <a:spcPts val="0"/>
              </a:spcBef>
            </a:pPr>
            <a:r>
              <a:rPr lang="en-US" sz="2800" dirty="0"/>
              <a:t>Your classmates already know about base bot and game rules, so don’t waste precious time describing these</a:t>
            </a:r>
            <a:r>
              <a:rPr lang="en-US" sz="2800" dirty="0" smtClean="0"/>
              <a:t>!</a:t>
            </a:r>
            <a:endParaRPr lang="en-US" sz="2800" dirty="0"/>
          </a:p>
        </p:txBody>
      </p:sp>
      <p:sp>
        <p:nvSpPr>
          <p:cNvPr id="4" name="Slide Number Placeholder 3"/>
          <p:cNvSpPr>
            <a:spLocks noGrp="1"/>
          </p:cNvSpPr>
          <p:nvPr>
            <p:ph type="sldNum" sz="quarter" idx="12"/>
          </p:nvPr>
        </p:nvSpPr>
        <p:spPr/>
        <p:txBody>
          <a:bodyPr/>
          <a:lstStyle/>
          <a:p>
            <a:fld id="{AAD2027B-C37B-BD4A-8D72-EDEC52D5A8C5}"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E11 Final Presentation</a:t>
            </a:r>
            <a:endParaRPr lang="en-US" dirty="0"/>
          </a:p>
        </p:txBody>
      </p:sp>
      <p:sp>
        <p:nvSpPr>
          <p:cNvPr id="3" name="Content Placeholder 2"/>
          <p:cNvSpPr>
            <a:spLocks noGrp="1"/>
          </p:cNvSpPr>
          <p:nvPr>
            <p:ph idx="1"/>
          </p:nvPr>
        </p:nvSpPr>
        <p:spPr>
          <a:xfrm>
            <a:off x="209550" y="1729409"/>
            <a:ext cx="8801100" cy="4870174"/>
          </a:xfrm>
        </p:spPr>
        <p:txBody>
          <a:bodyPr>
            <a:noAutofit/>
          </a:bodyPr>
          <a:lstStyle/>
          <a:p>
            <a:pPr>
              <a:spcBef>
                <a:spcPts val="0"/>
              </a:spcBef>
              <a:spcAft>
                <a:spcPts val="600"/>
              </a:spcAft>
            </a:pPr>
            <a:r>
              <a:rPr lang="en-US" sz="2600" dirty="0" smtClean="0">
                <a:solidFill>
                  <a:schemeClr val="accent1"/>
                </a:solidFill>
              </a:rPr>
              <a:t>Template</a:t>
            </a:r>
            <a:r>
              <a:rPr lang="en-US" sz="2600" dirty="0" smtClean="0"/>
              <a:t>: You </a:t>
            </a:r>
            <a:r>
              <a:rPr lang="en-US" sz="2600" dirty="0"/>
              <a:t>must use the PowerPoint template </a:t>
            </a:r>
            <a:r>
              <a:rPr lang="en-US" sz="2600" dirty="0" smtClean="0"/>
              <a:t>posted on </a:t>
            </a:r>
            <a:r>
              <a:rPr lang="en-US" sz="2600" dirty="0"/>
              <a:t>the E11 website </a:t>
            </a:r>
          </a:p>
          <a:p>
            <a:pPr>
              <a:spcBef>
                <a:spcPts val="0"/>
              </a:spcBef>
              <a:spcAft>
                <a:spcPts val="600"/>
              </a:spcAft>
            </a:pPr>
            <a:r>
              <a:rPr lang="en-US" sz="2600" dirty="0"/>
              <a:t>Presentations must be </a:t>
            </a:r>
            <a:r>
              <a:rPr lang="en-US" sz="2600" dirty="0" smtClean="0"/>
              <a:t>emailed to your section instructor </a:t>
            </a:r>
            <a:r>
              <a:rPr lang="en-US" sz="2600" dirty="0" smtClean="0">
                <a:solidFill>
                  <a:schemeClr val="accent1"/>
                </a:solidFill>
              </a:rPr>
              <a:t>by 8am</a:t>
            </a:r>
            <a:r>
              <a:rPr lang="en-US" sz="2600" dirty="0" smtClean="0"/>
              <a:t> the day </a:t>
            </a:r>
            <a:r>
              <a:rPr lang="en-US" sz="2600" dirty="0"/>
              <a:t>of your </a:t>
            </a:r>
            <a:r>
              <a:rPr lang="en-US" sz="2600" dirty="0" smtClean="0"/>
              <a:t>presentation (.</a:t>
            </a:r>
            <a:r>
              <a:rPr lang="en-US" sz="2600" dirty="0" err="1" smtClean="0"/>
              <a:t>ppt</a:t>
            </a:r>
            <a:r>
              <a:rPr lang="en-US" sz="2600" dirty="0" smtClean="0"/>
              <a:t> or .</a:t>
            </a:r>
            <a:r>
              <a:rPr lang="en-US" sz="2600" dirty="0" err="1" smtClean="0"/>
              <a:t>pptx</a:t>
            </a:r>
            <a:r>
              <a:rPr lang="en-US" sz="2600" dirty="0" smtClean="0"/>
              <a:t>).</a:t>
            </a:r>
            <a:endParaRPr lang="en-US" sz="2600" dirty="0"/>
          </a:p>
          <a:p>
            <a:pPr>
              <a:spcBef>
                <a:spcPts val="0"/>
              </a:spcBef>
              <a:spcAft>
                <a:spcPts val="600"/>
              </a:spcAft>
            </a:pPr>
            <a:r>
              <a:rPr lang="en-US" sz="2600" dirty="0"/>
              <a:t>Your presentation should </a:t>
            </a:r>
            <a:r>
              <a:rPr lang="en-US" sz="2600" dirty="0">
                <a:solidFill>
                  <a:schemeClr val="accent1"/>
                </a:solidFill>
              </a:rPr>
              <a:t>describe novel features</a:t>
            </a:r>
            <a:r>
              <a:rPr lang="en-US" sz="2600" dirty="0"/>
              <a:t> in your vehicle, including:</a:t>
            </a:r>
          </a:p>
          <a:p>
            <a:pPr lvl="1">
              <a:spcBef>
                <a:spcPts val="0"/>
              </a:spcBef>
              <a:spcAft>
                <a:spcPts val="600"/>
              </a:spcAft>
            </a:pPr>
            <a:r>
              <a:rPr lang="en-US" dirty="0"/>
              <a:t>The algorithm you </a:t>
            </a:r>
            <a:r>
              <a:rPr lang="en-US" dirty="0" smtClean="0"/>
              <a:t>used</a:t>
            </a:r>
            <a:endParaRPr lang="en-US" dirty="0"/>
          </a:p>
          <a:p>
            <a:pPr lvl="1">
              <a:spcBef>
                <a:spcPts val="0"/>
              </a:spcBef>
              <a:spcAft>
                <a:spcPts val="600"/>
              </a:spcAft>
            </a:pPr>
            <a:r>
              <a:rPr lang="en-US" dirty="0"/>
              <a:t>Any interesting issues in the software implementation, and</a:t>
            </a:r>
          </a:p>
          <a:p>
            <a:pPr lvl="1">
              <a:spcBef>
                <a:spcPts val="0"/>
              </a:spcBef>
              <a:spcAft>
                <a:spcPts val="600"/>
              </a:spcAft>
            </a:pPr>
            <a:r>
              <a:rPr lang="en-US" dirty="0"/>
              <a:t>Any modifications to the stock chassis, sensors, </a:t>
            </a:r>
            <a:r>
              <a:rPr lang="en-US" dirty="0" smtClean="0"/>
              <a:t>actuators, etc. </a:t>
            </a:r>
            <a:endParaRPr lang="en-US" dirty="0"/>
          </a:p>
          <a:p>
            <a:pPr>
              <a:spcBef>
                <a:spcPts val="0"/>
              </a:spcBef>
              <a:spcAft>
                <a:spcPts val="600"/>
              </a:spcAft>
            </a:pPr>
            <a:r>
              <a:rPr lang="en-US" sz="2600" dirty="0"/>
              <a:t>Your presentation should be </a:t>
            </a:r>
            <a:r>
              <a:rPr lang="en-US" sz="2600" dirty="0">
                <a:solidFill>
                  <a:schemeClr val="accent1"/>
                </a:solidFill>
              </a:rPr>
              <a:t>clear, lively, and interesting!</a:t>
            </a:r>
          </a:p>
        </p:txBody>
      </p:sp>
      <p:sp>
        <p:nvSpPr>
          <p:cNvPr id="4" name="Slide Number Placeholder 3"/>
          <p:cNvSpPr>
            <a:spLocks noGrp="1"/>
          </p:cNvSpPr>
          <p:nvPr>
            <p:ph type="sldNum" sz="quarter" idx="12"/>
          </p:nvPr>
        </p:nvSpPr>
        <p:spPr/>
        <p:txBody>
          <a:bodyPr/>
          <a:lstStyle/>
          <a:p>
            <a:fld id="{AAD2027B-C37B-BD4A-8D72-EDEC52D5A8C5}" type="slidenum">
              <a:rPr lang="en-US" smtClean="0"/>
              <a:pPr/>
              <a:t>9</a:t>
            </a:fld>
            <a:endParaRPr lang="en-US"/>
          </a:p>
        </p:txBody>
      </p:sp>
    </p:spTree>
    <p:extLst>
      <p:ext uri="{BB962C8B-B14F-4D97-AF65-F5344CB8AC3E}">
        <p14:creationId xmlns:p14="http://schemas.microsoft.com/office/powerpoint/2010/main" val="534141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Focu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Focus">
      <a:majorFont>
        <a:latin typeface="Corbel"/>
        <a:ea typeface=""/>
        <a:cs typeface=""/>
        <a:font script="Jpan" typeface="ＭＳ ゴシック"/>
      </a:majorFont>
      <a:minorFont>
        <a:latin typeface="Corbel"/>
        <a:ea typeface=""/>
        <a:cs typeface=""/>
        <a:font script="Jpan" typeface="ＭＳ ゴシック"/>
      </a:minorFont>
    </a:fontScheme>
    <a:fmtScheme name="Focus">
      <a:fillStyleLst>
        <a:solidFill>
          <a:schemeClr val="phClr"/>
        </a:solidFill>
        <a:solidFill>
          <a:schemeClr val="phClr"/>
        </a:solidFill>
        <a:solidFill>
          <a:schemeClr val="phClr">
            <a:satMod val="150000"/>
          </a:schemeClr>
        </a:solidFill>
      </a:fillStyleLst>
      <a:lnStyleLst>
        <a:ln w="19050" cap="flat" cmpd="sng" algn="ctr">
          <a:solidFill>
            <a:schemeClr val="phClr">
              <a:shade val="95000"/>
              <a:satMod val="105000"/>
            </a:schemeClr>
          </a:solidFill>
          <a:prstDash val="solid"/>
        </a:ln>
        <a:ln w="38100" cap="flat" cmpd="sng" algn="ctr">
          <a:solidFill>
            <a:schemeClr val="phClr"/>
          </a:solidFill>
          <a:prstDash val="solid"/>
        </a:ln>
        <a:ln w="508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101600" dist="63500" dir="4200000" algn="br" rotWithShape="0">
              <a:srgbClr val="000000">
                <a:alpha val="50000"/>
              </a:srgbClr>
            </a:outerShdw>
          </a:effectLst>
        </a:effectStyle>
        <a:effectStyle>
          <a:effectLst>
            <a:glow rad="101600">
              <a:schemeClr val="lt1">
                <a:alpha val="40000"/>
              </a:schemeClr>
            </a:glow>
          </a:effectLst>
          <a:scene3d>
            <a:camera prst="orthographicFront">
              <a:rot lat="0" lon="0" rev="0"/>
            </a:camera>
            <a:lightRig rig="soft" dir="r">
              <a:rot lat="0" lon="0" rev="5400000"/>
            </a:lightRig>
          </a:scene3d>
          <a:sp3d prstMaterial="softmetal">
            <a:bevelT w="31750" h="63500"/>
          </a:sp3d>
        </a:effectStyle>
      </a:effectStyleLst>
      <a:bgFillStyleLst>
        <a:blipFill rotWithShape="1">
          <a:blip xmlns:r="http://schemas.openxmlformats.org/officeDocument/2006/relationships" r:embed="rId1">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2">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3">
            <a:duotone>
              <a:schemeClr val="phClr">
                <a:tint val="80000"/>
                <a:shade val="10000"/>
                <a:satMod val="250000"/>
              </a:schemeClr>
              <a:schemeClr val="phClr">
                <a:tint val="70000"/>
                <a:alpha val="80000"/>
                <a:sat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Inspiration.thmx</Template>
  <TotalTime>20781</TotalTime>
  <Words>1359</Words>
  <Application>Microsoft Office PowerPoint</Application>
  <PresentationFormat>On-screen Show (4:3)</PresentationFormat>
  <Paragraphs>198</Paragraphs>
  <Slides>26</Slides>
  <Notes>17</Notes>
  <HiddenSlides>0</HiddenSlides>
  <MMClips>0</MMClips>
  <ScaleCrop>false</ScaleCrop>
  <HeadingPairs>
    <vt:vector size="4" baseType="variant">
      <vt:variant>
        <vt:lpstr>Theme</vt:lpstr>
      </vt:variant>
      <vt:variant>
        <vt:i4>4</vt:i4>
      </vt:variant>
      <vt:variant>
        <vt:lpstr>Slide Titles</vt:lpstr>
      </vt:variant>
      <vt:variant>
        <vt:i4>26</vt:i4>
      </vt:variant>
    </vt:vector>
  </HeadingPairs>
  <TitlesOfParts>
    <vt:vector size="30" baseType="lpstr">
      <vt:lpstr>Focus</vt:lpstr>
      <vt:lpstr>Mountain Top</vt:lpstr>
      <vt:lpstr>Default Design</vt:lpstr>
      <vt:lpstr>Layers</vt:lpstr>
      <vt:lpstr>E11 Lecture 19: Presentation Skills</vt:lpstr>
      <vt:lpstr>E11 Reminders</vt:lpstr>
      <vt:lpstr>Overview</vt:lpstr>
      <vt:lpstr>Peer Editing</vt:lpstr>
      <vt:lpstr>Purpose</vt:lpstr>
      <vt:lpstr>Peer Review Strategies</vt:lpstr>
      <vt:lpstr>Peer Review Strategies</vt:lpstr>
      <vt:lpstr>E11 Final Presentation</vt:lpstr>
      <vt:lpstr>E11 Final Presentation</vt:lpstr>
      <vt:lpstr>Technical Presentations</vt:lpstr>
      <vt:lpstr>Consider Audience, Purpose, and Occasion</vt:lpstr>
      <vt:lpstr>Your audience will assess:</vt:lpstr>
      <vt:lpstr>Organization and Preparation</vt:lpstr>
      <vt:lpstr>Delivery: Slides</vt:lpstr>
      <vt:lpstr>Delivery: Speech and Affect</vt:lpstr>
      <vt:lpstr>Some other tips</vt:lpstr>
      <vt:lpstr>Have Fun!</vt:lpstr>
      <vt:lpstr>Chilean Exports</vt:lpstr>
      <vt:lpstr>Too Much Text, and Font too small</vt:lpstr>
      <vt:lpstr>Beginner Motorcycles</vt:lpstr>
      <vt:lpstr>Bad Color Choices</vt:lpstr>
      <vt:lpstr>PowerPoint Presentation</vt:lpstr>
      <vt:lpstr>Overwhelming Pictures</vt:lpstr>
      <vt:lpstr>Racquetball Fundamentals</vt:lpstr>
      <vt:lpstr>Using too much Slide Animation</vt:lpstr>
      <vt:lpstr>FILE NOT FOUND</vt:lpstr>
    </vt:vector>
  </TitlesOfParts>
  <Company>Harvey Mudd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Autonomous Vehicles</dc:title>
  <dc:creator>Sarah Harris</dc:creator>
  <cp:lastModifiedBy>sharris</cp:lastModifiedBy>
  <cp:revision>447</cp:revision>
  <cp:lastPrinted>2011-10-12T17:28:20Z</cp:lastPrinted>
  <dcterms:created xsi:type="dcterms:W3CDTF">2010-09-20T17:20:17Z</dcterms:created>
  <dcterms:modified xsi:type="dcterms:W3CDTF">2011-12-03T18:51:47Z</dcterms:modified>
</cp:coreProperties>
</file>