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2" r:id="rId1"/>
  </p:sldMasterIdLst>
  <p:notesMasterIdLst>
    <p:notesMasterId r:id="rId4"/>
  </p:notesMasterIdLst>
  <p:handoutMasterIdLst>
    <p:handoutMasterId r:id="rId5"/>
  </p:handoutMasterIdLst>
  <p:sldIdLst>
    <p:sldId id="256" r:id="rId2"/>
    <p:sldId id="323" r:id="rId3"/>
  </p:sldIdLst>
  <p:sldSz cx="9144000" cy="6858000" type="screen4x3"/>
  <p:notesSz cx="9275763" cy="6989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5" autoAdjust="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04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0200" cy="349488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3456" y="0"/>
            <a:ext cx="4020200" cy="349488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r">
              <a:defRPr sz="1200"/>
            </a:lvl1pPr>
          </a:lstStyle>
          <a:p>
            <a:fld id="{82A71B27-07EF-4766-9E95-66BA469CEF4E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39078"/>
            <a:ext cx="4020200" cy="349488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3456" y="6639078"/>
            <a:ext cx="4020200" cy="349488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r">
              <a:defRPr sz="1200"/>
            </a:lvl1pPr>
          </a:lstStyle>
          <a:p>
            <a:fld id="{65868F24-A1CA-4C8F-8167-4B4BAA304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5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19497" cy="349488"/>
          </a:xfrm>
          <a:prstGeom prst="rect">
            <a:avLst/>
          </a:prstGeom>
        </p:spPr>
        <p:txBody>
          <a:bodyPr vert="horz" lIns="92931" tIns="46465" rIns="92931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4120" y="0"/>
            <a:ext cx="4019497" cy="349488"/>
          </a:xfrm>
          <a:prstGeom prst="rect">
            <a:avLst/>
          </a:prstGeom>
        </p:spPr>
        <p:txBody>
          <a:bodyPr vert="horz" lIns="92931" tIns="46465" rIns="92931" bIns="46465" rtlCol="0"/>
          <a:lstStyle>
            <a:lvl1pPr algn="r">
              <a:defRPr sz="1200"/>
            </a:lvl1pPr>
          </a:lstStyle>
          <a:p>
            <a:fld id="{35E067DC-73E5-414E-A92E-D4F98007E281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0838" y="523875"/>
            <a:ext cx="3494087" cy="2620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1" tIns="46465" rIns="92931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7577" y="3320138"/>
            <a:ext cx="7420610" cy="3145393"/>
          </a:xfrm>
          <a:prstGeom prst="rect">
            <a:avLst/>
          </a:prstGeom>
        </p:spPr>
        <p:txBody>
          <a:bodyPr vert="horz" lIns="92931" tIns="46465" rIns="92931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39062"/>
            <a:ext cx="4019497" cy="349488"/>
          </a:xfrm>
          <a:prstGeom prst="rect">
            <a:avLst/>
          </a:prstGeom>
        </p:spPr>
        <p:txBody>
          <a:bodyPr vert="horz" lIns="92931" tIns="46465" rIns="92931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4120" y="6639062"/>
            <a:ext cx="4019497" cy="349488"/>
          </a:xfrm>
          <a:prstGeom prst="rect">
            <a:avLst/>
          </a:prstGeom>
        </p:spPr>
        <p:txBody>
          <a:bodyPr vert="horz" lIns="92931" tIns="46465" rIns="92931" bIns="46465" rtlCol="0" anchor="b"/>
          <a:lstStyle>
            <a:lvl1pPr algn="r">
              <a:defRPr sz="1200"/>
            </a:lvl1pPr>
          </a:lstStyle>
          <a:p>
            <a:fld id="{8D970C6C-4752-624A-A898-72C3A9ABAB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98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70C6C-4752-624A-A898-72C3A9ABABE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70C6C-4752-624A-A898-72C3A9ABABE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027B-C37B-BD4A-8D72-EDEC52D5A8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11/29/2011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027B-C37B-BD4A-8D72-EDEC52D5A8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027B-C37B-BD4A-8D72-EDEC52D5A8C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r>
              <a:rPr lang="en-US" smtClean="0"/>
              <a:t>11/29/2011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027B-C37B-BD4A-8D72-EDEC52D5A8C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027B-C37B-BD4A-8D72-EDEC52D5A8C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027B-C37B-BD4A-8D72-EDEC52D5A8C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11/29/2011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027B-C37B-BD4A-8D72-EDEC52D5A8C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11/29/2011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027B-C37B-BD4A-8D72-EDEC52D5A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11/29/2011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027B-C37B-BD4A-8D72-EDEC52D5A8C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11/29/2011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027B-C37B-BD4A-8D72-EDEC52D5A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11/29/2011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027B-C37B-BD4A-8D72-EDEC52D5A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11/29/2011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2027B-C37B-BD4A-8D72-EDEC52D5A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5019" y="1734996"/>
            <a:ext cx="4733345" cy="21305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Team Name</a:t>
            </a:r>
            <a:br>
              <a:rPr lang="en-US" dirty="0" smtClean="0"/>
            </a:br>
            <a:r>
              <a:rPr lang="en-US" dirty="0" smtClean="0"/>
              <a:t>Final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4678" y="5186529"/>
            <a:ext cx="6080450" cy="1391251"/>
          </a:xfrm>
        </p:spPr>
        <p:txBody>
          <a:bodyPr>
            <a:normAutofit/>
          </a:bodyPr>
          <a:lstStyle/>
          <a:p>
            <a:r>
              <a:rPr lang="en-US" dirty="0" smtClean="0"/>
              <a:t>Student 1 Name, Student  2 Name</a:t>
            </a:r>
          </a:p>
          <a:p>
            <a:r>
              <a:rPr lang="en-US" dirty="0" smtClean="0"/>
              <a:t>Section &lt;Section Number&gt;</a:t>
            </a:r>
            <a:endParaRPr lang="en-US" dirty="0"/>
          </a:p>
          <a:p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5920" y="1707476"/>
            <a:ext cx="1932794" cy="1602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Main Body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8915"/>
            <a:ext cx="8229600" cy="4714724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sz="3000" dirty="0" smtClean="0"/>
              <a:t>This is the text…</a:t>
            </a:r>
            <a:endParaRPr lang="en-US" sz="3000" dirty="0" smtClean="0"/>
          </a:p>
          <a:p>
            <a:pPr>
              <a:spcBef>
                <a:spcPts val="1000"/>
              </a:spcBef>
            </a:pPr>
            <a:endParaRPr lang="en-US" sz="3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027B-C37B-BD4A-8D72-EDEC52D5A8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0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cu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9747</TotalTime>
  <Words>26</Words>
  <Application>Microsoft Office PowerPoint</Application>
  <PresentationFormat>On-screen Show (4:3)</PresentationFormat>
  <Paragraphs>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Focus</vt:lpstr>
      <vt:lpstr>Team Name Final Presentation</vt:lpstr>
      <vt:lpstr>Main Body Slide</vt:lpstr>
    </vt:vector>
  </TitlesOfParts>
  <Company>Harvey Mudd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Autonomous Vehicles</dc:title>
  <dc:creator>Sarah Harris</dc:creator>
  <cp:lastModifiedBy>sharris</cp:lastModifiedBy>
  <cp:revision>437</cp:revision>
  <cp:lastPrinted>2011-10-12T17:28:20Z</cp:lastPrinted>
  <dcterms:created xsi:type="dcterms:W3CDTF">2010-09-20T17:20:17Z</dcterms:created>
  <dcterms:modified xsi:type="dcterms:W3CDTF">2011-11-23T20:07:30Z</dcterms:modified>
</cp:coreProperties>
</file>